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7" r:id="rId2"/>
    <p:sldMasterId id="2147483689" r:id="rId3"/>
  </p:sldMasterIdLst>
  <p:notesMasterIdLst>
    <p:notesMasterId r:id="rId29"/>
  </p:notesMasterIdLst>
  <p:sldIdLst>
    <p:sldId id="271" r:id="rId4"/>
    <p:sldId id="272" r:id="rId5"/>
    <p:sldId id="273" r:id="rId6"/>
    <p:sldId id="274" r:id="rId7"/>
    <p:sldId id="275" r:id="rId8"/>
    <p:sldId id="277" r:id="rId9"/>
    <p:sldId id="278" r:id="rId10"/>
    <p:sldId id="279" r:id="rId11"/>
    <p:sldId id="280" r:id="rId12"/>
    <p:sldId id="281" r:id="rId13"/>
    <p:sldId id="282" r:id="rId14"/>
    <p:sldId id="283" r:id="rId15"/>
    <p:sldId id="284" r:id="rId16"/>
    <p:sldId id="285" r:id="rId17"/>
    <p:sldId id="286" r:id="rId18"/>
    <p:sldId id="258" r:id="rId19"/>
    <p:sldId id="259" r:id="rId20"/>
    <p:sldId id="260" r:id="rId21"/>
    <p:sldId id="265" r:id="rId22"/>
    <p:sldId id="266" r:id="rId23"/>
    <p:sldId id="267" r:id="rId24"/>
    <p:sldId id="268" r:id="rId25"/>
    <p:sldId id="264" r:id="rId26"/>
    <p:sldId id="269" r:id="rId27"/>
    <p:sldId id="287" r:id="rId28"/>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2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3101"/>
    <p:restoredTop sz="94626"/>
  </p:normalViewPr>
  <p:slideViewPr>
    <p:cSldViewPr>
      <p:cViewPr varScale="1">
        <p:scale>
          <a:sx n="73" d="100"/>
          <a:sy n="73" d="100"/>
        </p:scale>
        <p:origin x="536" y="2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88ED07E-3294-5845-9EA5-E32D2E20151E}" type="datetimeFigureOut">
              <a:rPr lang="en-US" smtClean="0"/>
              <a:pPr/>
              <a:t>2/13/20</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2EF87780-8D69-2B43-96C1-2ED3DFF17691}" type="slidenum">
              <a:rPr lang="en-US" smtClean="0"/>
              <a:pPr/>
              <a:t>‹#›</a:t>
            </a:fld>
            <a:endParaRPr lang="en-US"/>
          </a:p>
        </p:txBody>
      </p:sp>
    </p:spTree>
    <p:extLst>
      <p:ext uri="{BB962C8B-B14F-4D97-AF65-F5344CB8AC3E}">
        <p14:creationId xmlns:p14="http://schemas.microsoft.com/office/powerpoint/2010/main" val="191360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9BEBA-BE0E-164B-A7C6-C9E98CBAD161}" type="slidenum">
              <a:rPr lang="en-US" smtClean="0"/>
              <a:t>3</a:t>
            </a:fld>
            <a:endParaRPr lang="en-US"/>
          </a:p>
        </p:txBody>
      </p:sp>
    </p:spTree>
    <p:extLst>
      <p:ext uri="{BB962C8B-B14F-4D97-AF65-F5344CB8AC3E}">
        <p14:creationId xmlns:p14="http://schemas.microsoft.com/office/powerpoint/2010/main" val="2254184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12</a:t>
            </a:fld>
            <a:endParaRPr lang="en-US"/>
          </a:p>
        </p:txBody>
      </p:sp>
    </p:spTree>
    <p:extLst>
      <p:ext uri="{BB962C8B-B14F-4D97-AF65-F5344CB8AC3E}">
        <p14:creationId xmlns:p14="http://schemas.microsoft.com/office/powerpoint/2010/main" val="784015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13</a:t>
            </a:fld>
            <a:endParaRPr lang="en-US"/>
          </a:p>
        </p:txBody>
      </p:sp>
    </p:spTree>
    <p:extLst>
      <p:ext uri="{BB962C8B-B14F-4D97-AF65-F5344CB8AC3E}">
        <p14:creationId xmlns:p14="http://schemas.microsoft.com/office/powerpoint/2010/main" val="3358129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14</a:t>
            </a:fld>
            <a:endParaRPr lang="en-US"/>
          </a:p>
        </p:txBody>
      </p:sp>
    </p:spTree>
    <p:extLst>
      <p:ext uri="{BB962C8B-B14F-4D97-AF65-F5344CB8AC3E}">
        <p14:creationId xmlns:p14="http://schemas.microsoft.com/office/powerpoint/2010/main" val="491464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15</a:t>
            </a:fld>
            <a:endParaRPr lang="en-US"/>
          </a:p>
        </p:txBody>
      </p:sp>
    </p:spTree>
    <p:extLst>
      <p:ext uri="{BB962C8B-B14F-4D97-AF65-F5344CB8AC3E}">
        <p14:creationId xmlns:p14="http://schemas.microsoft.com/office/powerpoint/2010/main" val="330906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2757E7BC-7A43-FA40-967D-C5C8382F15AC}" type="slidenum">
              <a:rPr lang="en-US" sz="1100">
                <a:latin typeface="Century Gothic" charset="0"/>
              </a:rPr>
              <a:pPr eaLnBrk="1" hangingPunct="1"/>
              <a:t>4</a:t>
            </a:fld>
            <a:endParaRPr lang="en-US" sz="1100">
              <a:latin typeface="Century Gothic" charset="0"/>
            </a:endParaRPr>
          </a:p>
        </p:txBody>
      </p:sp>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3569413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5</a:t>
            </a:fld>
            <a:endParaRPr lang="en-US"/>
          </a:p>
        </p:txBody>
      </p:sp>
    </p:spTree>
    <p:extLst>
      <p:ext uri="{BB962C8B-B14F-4D97-AF65-F5344CB8AC3E}">
        <p14:creationId xmlns:p14="http://schemas.microsoft.com/office/powerpoint/2010/main" val="4031991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2757E7BC-7A43-FA40-967D-C5C8382F15AC}" type="slidenum">
              <a:rPr lang="en-US" sz="1100">
                <a:latin typeface="Century Gothic" charset="0"/>
              </a:rPr>
              <a:pPr eaLnBrk="1" hangingPunct="1"/>
              <a:t>6</a:t>
            </a:fld>
            <a:endParaRPr lang="en-US" sz="1100">
              <a:latin typeface="Century Gothic" charset="0"/>
            </a:endParaRPr>
          </a:p>
        </p:txBody>
      </p:sp>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62698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2757E7BC-7A43-FA40-967D-C5C8382F15AC}" type="slidenum">
              <a:rPr lang="en-US" sz="1100">
                <a:latin typeface="Century Gothic" charset="0"/>
              </a:rPr>
              <a:pPr eaLnBrk="1" hangingPunct="1"/>
              <a:t>7</a:t>
            </a:fld>
            <a:endParaRPr lang="en-US" sz="1100">
              <a:latin typeface="Century Gothic" charset="0"/>
            </a:endParaRPr>
          </a:p>
        </p:txBody>
      </p:sp>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359137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35879619" indent="-35447153" defTabSz="914485" eaLnBrk="0" hangingPunct="0">
              <a:defRPr sz="2300">
                <a:solidFill>
                  <a:schemeClr val="tx1"/>
                </a:solidFill>
                <a:latin typeface="Arial" charset="0"/>
                <a:ea typeface="ＭＳ Ｐゴシック" charset="0"/>
              </a:defRPr>
            </a:lvl2pPr>
            <a:lvl3pPr eaLnBrk="0" hangingPunct="0">
              <a:defRPr sz="2300">
                <a:solidFill>
                  <a:schemeClr val="tx1"/>
                </a:solidFill>
                <a:latin typeface="Arial" charset="0"/>
                <a:ea typeface="ＭＳ Ｐゴシック" charset="0"/>
              </a:defRPr>
            </a:lvl3pPr>
            <a:lvl4pPr eaLnBrk="0" hangingPunct="0">
              <a:defRPr sz="2300">
                <a:solidFill>
                  <a:schemeClr val="tx1"/>
                </a:solidFill>
                <a:latin typeface="Arial" charset="0"/>
                <a:ea typeface="ＭＳ Ｐゴシック" charset="0"/>
              </a:defRPr>
            </a:lvl4pPr>
            <a:lvl5pPr eaLnBrk="0" hangingPunct="0">
              <a:defRPr sz="2300">
                <a:solidFill>
                  <a:schemeClr val="tx1"/>
                </a:solidFill>
                <a:latin typeface="Arial" charset="0"/>
                <a:ea typeface="ＭＳ Ｐゴシック" charset="0"/>
              </a:defRPr>
            </a:lvl5pPr>
            <a:lvl6pPr marL="432465" eaLnBrk="0" fontAlgn="base" hangingPunct="0">
              <a:spcBef>
                <a:spcPct val="0"/>
              </a:spcBef>
              <a:spcAft>
                <a:spcPct val="0"/>
              </a:spcAft>
              <a:defRPr sz="2300">
                <a:solidFill>
                  <a:schemeClr val="tx1"/>
                </a:solidFill>
                <a:latin typeface="Arial" charset="0"/>
                <a:ea typeface="ＭＳ Ｐゴシック" charset="0"/>
              </a:defRPr>
            </a:lvl6pPr>
            <a:lvl7pPr marL="864931" eaLnBrk="0" fontAlgn="base" hangingPunct="0">
              <a:spcBef>
                <a:spcPct val="0"/>
              </a:spcBef>
              <a:spcAft>
                <a:spcPct val="0"/>
              </a:spcAft>
              <a:defRPr sz="2300">
                <a:solidFill>
                  <a:schemeClr val="tx1"/>
                </a:solidFill>
                <a:latin typeface="Arial" charset="0"/>
                <a:ea typeface="ＭＳ Ｐゴシック" charset="0"/>
              </a:defRPr>
            </a:lvl7pPr>
            <a:lvl8pPr marL="1297396" eaLnBrk="0" fontAlgn="base" hangingPunct="0">
              <a:spcBef>
                <a:spcPct val="0"/>
              </a:spcBef>
              <a:spcAft>
                <a:spcPct val="0"/>
              </a:spcAft>
              <a:defRPr sz="2300">
                <a:solidFill>
                  <a:schemeClr val="tx1"/>
                </a:solidFill>
                <a:latin typeface="Arial" charset="0"/>
                <a:ea typeface="ＭＳ Ｐゴシック" charset="0"/>
              </a:defRPr>
            </a:lvl8pPr>
            <a:lvl9pPr marL="172986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C30D860F-44B6-384E-8A1D-CF51F4141995}" type="slidenum">
              <a:rPr lang="en-US" sz="1100">
                <a:latin typeface="Century Gothic" charset="0"/>
              </a:rPr>
              <a:pPr eaLnBrk="1" hangingPunct="1"/>
              <a:t>8</a:t>
            </a:fld>
            <a:endParaRPr lang="en-US" sz="1100">
              <a:latin typeface="Century Gothic"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3516459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9</a:t>
            </a:fld>
            <a:endParaRPr lang="en-US"/>
          </a:p>
        </p:txBody>
      </p:sp>
    </p:spTree>
    <p:extLst>
      <p:ext uri="{BB962C8B-B14F-4D97-AF65-F5344CB8AC3E}">
        <p14:creationId xmlns:p14="http://schemas.microsoft.com/office/powerpoint/2010/main" val="837869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10</a:t>
            </a:fld>
            <a:endParaRPr lang="en-US"/>
          </a:p>
        </p:txBody>
      </p:sp>
    </p:spTree>
    <p:extLst>
      <p:ext uri="{BB962C8B-B14F-4D97-AF65-F5344CB8AC3E}">
        <p14:creationId xmlns:p14="http://schemas.microsoft.com/office/powerpoint/2010/main" val="1533663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11</a:t>
            </a:fld>
            <a:endParaRPr lang="en-US"/>
          </a:p>
        </p:txBody>
      </p:sp>
    </p:spTree>
    <p:extLst>
      <p:ext uri="{BB962C8B-B14F-4D97-AF65-F5344CB8AC3E}">
        <p14:creationId xmlns:p14="http://schemas.microsoft.com/office/powerpoint/2010/main" val="2968983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ran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1"/>
            <a:ext cx="20104100" cy="11309350"/>
          </a:xfrm>
          <a:prstGeom prst="rect">
            <a:avLst/>
          </a:prstGeom>
        </p:spPr>
        <p:txBody>
          <a:bodyPr vert="horz"/>
          <a:lstStyle/>
          <a:p>
            <a:endParaRPr lang="en-US"/>
          </a:p>
        </p:txBody>
      </p:sp>
      <p:sp>
        <p:nvSpPr>
          <p:cNvPr id="8" name="Text Placeholder 2"/>
          <p:cNvSpPr>
            <a:spLocks noGrp="1"/>
          </p:cNvSpPr>
          <p:nvPr>
            <p:ph type="body" sz="quarter" idx="11" hasCustomPrompt="1"/>
          </p:nvPr>
        </p:nvSpPr>
        <p:spPr>
          <a:xfrm>
            <a:off x="2432050" y="11445875"/>
            <a:ext cx="13944600" cy="685800"/>
          </a:xfrm>
          <a:prstGeom prst="rect">
            <a:avLst/>
          </a:prstGeom>
          <a:noFill/>
          <a:ln>
            <a:noFill/>
          </a:ln>
        </p:spPr>
        <p:txBody>
          <a:bodyPr vert="horz" anchor="t"/>
          <a:lstStyle>
            <a:lvl1pPr marL="0" indent="0">
              <a:buFontTx/>
              <a:buNone/>
              <a:defRPr sz="1800" baseline="0">
                <a:solidFill>
                  <a:schemeClr val="bg1"/>
                </a:solidFill>
              </a:defRPr>
            </a:lvl1pPr>
          </a:lstStyle>
          <a:p>
            <a:pPr lvl="0"/>
            <a:r>
              <a:rPr lang="en-US" dirty="0"/>
              <a:t>Add captions here</a:t>
            </a:r>
          </a:p>
          <a:p>
            <a:pPr lvl="0"/>
            <a:endParaRPr lang="en-US" dirty="0"/>
          </a:p>
        </p:txBody>
      </p:sp>
      <p:sp>
        <p:nvSpPr>
          <p:cNvPr id="13" name="Title 29"/>
          <p:cNvSpPr>
            <a:spLocks noGrp="1"/>
          </p:cNvSpPr>
          <p:nvPr>
            <p:ph type="title" hasCustomPrompt="1"/>
          </p:nvPr>
        </p:nvSpPr>
        <p:spPr>
          <a:xfrm>
            <a:off x="2432050" y="2301875"/>
            <a:ext cx="12649200" cy="3276600"/>
          </a:xfrm>
          <a:prstGeom prst="rect">
            <a:avLst/>
          </a:prstGeom>
        </p:spPr>
        <p:txBody>
          <a:bodyPr anchor="ctr" anchorCtr="0"/>
          <a:lstStyle>
            <a:lvl1pPr algn="l">
              <a:lnSpc>
                <a:spcPct val="80000"/>
              </a:lnSpc>
              <a:defRPr sz="12000" b="0" i="0">
                <a:solidFill>
                  <a:schemeClr val="bg1"/>
                </a:solidFill>
                <a:latin typeface="URWGroteskConBol"/>
                <a:ea typeface="URW Grotesk" charset="0"/>
                <a:cs typeface="URWGroteskConBol"/>
              </a:defRPr>
            </a:lvl1pPr>
          </a:lstStyle>
          <a:p>
            <a:r>
              <a:rPr lang="en-US" dirty="0"/>
              <a:t>CLICK TO EDIT MASTER TITLE STYLE</a:t>
            </a:r>
          </a:p>
        </p:txBody>
      </p:sp>
      <p:sp>
        <p:nvSpPr>
          <p:cNvPr id="14" name="Text Placeholder 7"/>
          <p:cNvSpPr>
            <a:spLocks noGrp="1"/>
          </p:cNvSpPr>
          <p:nvPr>
            <p:ph type="body" sz="quarter" idx="13" hasCustomPrompt="1"/>
          </p:nvPr>
        </p:nvSpPr>
        <p:spPr>
          <a:xfrm>
            <a:off x="2432050" y="5959475"/>
            <a:ext cx="8382000" cy="1371600"/>
          </a:xfrm>
          <a:prstGeom prst="rect">
            <a:avLst/>
          </a:prstGeom>
        </p:spPr>
        <p:txBody>
          <a:bodyPr vert="horz"/>
          <a:lstStyle>
            <a:lvl1pPr marL="0" indent="0">
              <a:buNone/>
              <a:defRPr sz="6600" b="0" i="0">
                <a:solidFill>
                  <a:srgbClr val="FFFFFF"/>
                </a:solidFill>
                <a:latin typeface="URWGroteskConLig"/>
                <a:cs typeface="URWGroteskConLig"/>
              </a:defRPr>
            </a:lvl1pPr>
          </a:lstStyle>
          <a:p>
            <a:pPr lvl="0"/>
            <a:r>
              <a:rPr lang="en-US" dirty="0"/>
              <a:t>Secondary Subhead</a:t>
            </a:r>
          </a:p>
        </p:txBody>
      </p:sp>
      <p:pic>
        <p:nvPicPr>
          <p:cNvPr id="15" name="Picture 14"/>
          <p:cNvPicPr>
            <a:picLocks noChangeAspect="1"/>
          </p:cNvPicPr>
          <p:nvPr userDrawn="1"/>
        </p:nvPicPr>
        <p:blipFill>
          <a:blip r:embed="rId2" cstate="print"/>
          <a:stretch>
            <a:fillRect/>
          </a:stretch>
        </p:blipFill>
        <p:spPr>
          <a:xfrm>
            <a:off x="18124964" y="0"/>
            <a:ext cx="1979136" cy="11309350"/>
          </a:xfrm>
          <a:prstGeom prst="rect">
            <a:avLst/>
          </a:prstGeom>
        </p:spPr>
      </p:pic>
      <p:pic>
        <p:nvPicPr>
          <p:cNvPr id="16" name="Picture 15"/>
          <p:cNvPicPr>
            <a:picLocks noChangeAspect="1"/>
          </p:cNvPicPr>
          <p:nvPr userDrawn="1"/>
        </p:nvPicPr>
        <p:blipFill rotWithShape="1">
          <a:blip r:embed="rId3" cstate="print"/>
          <a:srcRect l="73370"/>
          <a:stretch/>
        </p:blipFill>
        <p:spPr>
          <a:xfrm>
            <a:off x="0" y="0"/>
            <a:ext cx="527050" cy="11309350"/>
          </a:xfrm>
          <a:prstGeom prst="rect">
            <a:avLst/>
          </a:prstGeom>
        </p:spPr>
      </p:pic>
      <p:pic>
        <p:nvPicPr>
          <p:cNvPr id="17" name="Picture 16" descr="Nebraska_N_rev.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586450" y="9845675"/>
            <a:ext cx="1219200" cy="1136603"/>
          </a:xfrm>
          <a:prstGeom prst="rect">
            <a:avLst/>
          </a:prstGeom>
        </p:spPr>
      </p:pic>
    </p:spTree>
    <p:extLst>
      <p:ext uri="{BB962C8B-B14F-4D97-AF65-F5344CB8AC3E}">
        <p14:creationId xmlns:p14="http://schemas.microsoft.com/office/powerpoint/2010/main" val="160293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5.81175E-7 6.62363E-7 L 5.81175E-7 -0.11591 " pathEditMode="relative" rAng="0" ptsTypes="AA">
                                      <p:cBhvr>
                                        <p:cTn id="6" dur="7000" fill="hold"/>
                                        <p:tgtEl>
                                          <p:spTgt spid="8">
                                            <p:txEl>
                                              <p:pRg st="0" end="0"/>
                                            </p:txEl>
                                          </p:spTgt>
                                        </p:tgtEl>
                                        <p:attrNameLst>
                                          <p:attrName>ppt_x</p:attrName>
                                          <p:attrName>ppt_y</p:attrName>
                                        </p:attrNameLst>
                                      </p:cBhvr>
                                      <p:rCtr x="0" y="-5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64" presetClass="path" presetSubtype="0" accel="50000" decel="50000" fill="hold" nodeType="afterEffect">
                  <p:stCondLst>
                    <p:cond delay="0"/>
                  </p:stCondLst>
                  <p:childTnLst>
                    <p:animMotion origin="layout" path="M 5.81175E-7 6.62363E-7 L 5.81175E-7 -0.11591 " pathEditMode="relative" rAng="0" ptsTypes="AA">
                      <p:cBhvr>
                        <p:cTn dur="7000" fill="hold"/>
                        <p:tgtEl>
                          <p:spTgt spid="8"/>
                        </p:tgtEl>
                        <p:attrNameLst>
                          <p:attrName>ppt_x</p:attrName>
                          <p:attrName>ppt_y</p:attrName>
                        </p:attrNameLst>
                      </p:cBhvr>
                      <p:rCtr x="0" y="-5796"/>
                    </p:animMotion>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 Brand">
    <p:spTree>
      <p:nvGrpSpPr>
        <p:cNvPr id="1" name=""/>
        <p:cNvGrpSpPr/>
        <p:nvPr/>
      </p:nvGrpSpPr>
      <p:grpSpPr>
        <a:xfrm>
          <a:off x="0" y="0"/>
          <a:ext cx="0" cy="0"/>
          <a:chOff x="0" y="0"/>
          <a:chExt cx="0" cy="0"/>
        </a:xfrm>
      </p:grpSpPr>
      <p:sp>
        <p:nvSpPr>
          <p:cNvPr id="3" name="Title 17"/>
          <p:cNvSpPr>
            <a:spLocks noGrp="1"/>
          </p:cNvSpPr>
          <p:nvPr>
            <p:ph type="title" hasCustomPrompt="1"/>
          </p:nvPr>
        </p:nvSpPr>
        <p:spPr>
          <a:xfrm>
            <a:off x="2051050" y="4054475"/>
            <a:ext cx="16002000" cy="3344269"/>
          </a:xfrm>
          <a:prstGeom prst="rect">
            <a:avLst/>
          </a:prstGeom>
        </p:spPr>
        <p:txBody>
          <a:bodyPr anchor="ctr"/>
          <a:lstStyle>
            <a:lvl1pPr algn="ctr">
              <a:defRPr sz="15000" b="0" i="0">
                <a:solidFill>
                  <a:srgbClr val="E72000"/>
                </a:solidFill>
                <a:latin typeface="URWGroteskConBol"/>
                <a:ea typeface="URW Grotesk" charset="0"/>
                <a:cs typeface="URWGroteskConBol"/>
              </a:defRPr>
            </a:lvl1pPr>
          </a:lstStyle>
          <a:p>
            <a:r>
              <a:rPr lang="en-US" dirty="0"/>
              <a:t>CLICK TO EDIT MASTER TITLE STYLE</a:t>
            </a:r>
          </a:p>
        </p:txBody>
      </p:sp>
      <p:sp>
        <p:nvSpPr>
          <p:cNvPr id="7" name="Text Placeholder 2"/>
          <p:cNvSpPr>
            <a:spLocks noGrp="1"/>
          </p:cNvSpPr>
          <p:nvPr>
            <p:ph type="body" sz="quarter" idx="11" hasCustomPrompt="1"/>
          </p:nvPr>
        </p:nvSpPr>
        <p:spPr>
          <a:xfrm>
            <a:off x="4337050" y="11445875"/>
            <a:ext cx="12039600" cy="685800"/>
          </a:xfrm>
          <a:prstGeom prst="rect">
            <a:avLst/>
          </a:prstGeom>
          <a:noFill/>
          <a:ln>
            <a:noFill/>
          </a:ln>
        </p:spPr>
        <p:txBody>
          <a:bodyPr vert="horz" anchor="t"/>
          <a:lstStyle>
            <a:lvl1pPr marL="0" indent="0">
              <a:buNone/>
              <a:defRPr sz="1800" baseline="0">
                <a:solidFill>
                  <a:srgbClr val="000000"/>
                </a:solidFill>
              </a:defRPr>
            </a:lvl1pPr>
          </a:lstStyle>
          <a:p>
            <a:pPr lvl="0"/>
            <a:r>
              <a:rPr lang="en-US" dirty="0"/>
              <a:t>Add captions here</a:t>
            </a:r>
          </a:p>
          <a:p>
            <a:pPr lvl="0"/>
            <a:endParaRPr lang="en-US" dirty="0"/>
          </a:p>
        </p:txBody>
      </p:sp>
      <p:pic>
        <p:nvPicPr>
          <p:cNvPr id="9" name="Picture 8" descr="Nebraska_N_rev.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86450" y="9845675"/>
            <a:ext cx="1219200" cy="1136603"/>
          </a:xfrm>
          <a:prstGeom prst="rect">
            <a:avLst/>
          </a:prstGeom>
        </p:spPr>
      </p:pic>
    </p:spTree>
    <p:extLst>
      <p:ext uri="{BB962C8B-B14F-4D97-AF65-F5344CB8AC3E}">
        <p14:creationId xmlns:p14="http://schemas.microsoft.com/office/powerpoint/2010/main" val="12769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5.81175E-7 6.62363E-7 L 5.81175E-7 -0.11591 " pathEditMode="relative" rAng="0" ptsTypes="AA">
                                      <p:cBhvr>
                                        <p:cTn id="6" dur="7000" fill="hold"/>
                                        <p:tgtEl>
                                          <p:spTgt spid="7">
                                            <p:txEl>
                                              <p:pRg st="0" end="0"/>
                                            </p:txEl>
                                          </p:spTgt>
                                        </p:tgtEl>
                                        <p:attrNameLst>
                                          <p:attrName>ppt_x</p:attrName>
                                          <p:attrName>ppt_y</p:attrName>
                                        </p:attrNameLst>
                                      </p:cBhvr>
                                      <p:rCtr x="0" y="-5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64" presetClass="path" presetSubtype="0" accel="50000" decel="50000" fill="hold" nodeType="afterEffect">
                  <p:stCondLst>
                    <p:cond delay="0"/>
                  </p:stCondLst>
                  <p:childTnLst>
                    <p:animMotion origin="layout" path="M 5.81175E-7 6.62363E-7 L 5.81175E-7 -0.11591 " pathEditMode="relative" rAng="0" ptsTypes="AA">
                      <p:cBhvr>
                        <p:cTn dur="7000" fill="hold"/>
                        <p:tgtEl>
                          <p:spTgt spid="7"/>
                        </p:tgtEl>
                        <p:attrNameLst>
                          <p:attrName>ppt_x</p:attrName>
                          <p:attrName>ppt_y</p:attrName>
                        </p:attrNameLst>
                      </p:cBhvr>
                      <p:rCtr x="0" y="-5796"/>
                    </p:animMotion>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ubtitle - Brand">
    <p:spTree>
      <p:nvGrpSpPr>
        <p:cNvPr id="1" name=""/>
        <p:cNvGrpSpPr/>
        <p:nvPr/>
      </p:nvGrpSpPr>
      <p:grpSpPr>
        <a:xfrm>
          <a:off x="0" y="0"/>
          <a:ext cx="0" cy="0"/>
          <a:chOff x="0" y="0"/>
          <a:chExt cx="0" cy="0"/>
        </a:xfrm>
      </p:grpSpPr>
      <p:sp>
        <p:nvSpPr>
          <p:cNvPr id="3" name="Title 17"/>
          <p:cNvSpPr>
            <a:spLocks noGrp="1"/>
          </p:cNvSpPr>
          <p:nvPr>
            <p:ph type="title" hasCustomPrompt="1"/>
          </p:nvPr>
        </p:nvSpPr>
        <p:spPr>
          <a:xfrm>
            <a:off x="2051050" y="4054475"/>
            <a:ext cx="16002000" cy="3344269"/>
          </a:xfrm>
          <a:prstGeom prst="rect">
            <a:avLst/>
          </a:prstGeom>
        </p:spPr>
        <p:txBody>
          <a:bodyPr anchor="ctr"/>
          <a:lstStyle>
            <a:lvl1pPr algn="ctr">
              <a:defRPr sz="15000" b="0" i="0">
                <a:solidFill>
                  <a:srgbClr val="E72000"/>
                </a:solidFill>
                <a:latin typeface="URWGroteskConBol"/>
                <a:ea typeface="URW Grotesk" charset="0"/>
                <a:cs typeface="URWGroteskConBol"/>
              </a:defRPr>
            </a:lvl1pPr>
          </a:lstStyle>
          <a:p>
            <a:r>
              <a:rPr lang="en-US" dirty="0"/>
              <a:t>CLICK TO EDIT MASTER TITLE STYLE</a:t>
            </a:r>
          </a:p>
        </p:txBody>
      </p:sp>
      <p:sp>
        <p:nvSpPr>
          <p:cNvPr id="7" name="Text Placeholder 2"/>
          <p:cNvSpPr>
            <a:spLocks noGrp="1"/>
          </p:cNvSpPr>
          <p:nvPr>
            <p:ph type="body" sz="quarter" idx="11" hasCustomPrompt="1"/>
          </p:nvPr>
        </p:nvSpPr>
        <p:spPr>
          <a:xfrm>
            <a:off x="2355850" y="11445875"/>
            <a:ext cx="12039600" cy="685800"/>
          </a:xfrm>
          <a:prstGeom prst="rect">
            <a:avLst/>
          </a:prstGeom>
          <a:noFill/>
          <a:ln>
            <a:noFill/>
          </a:ln>
        </p:spPr>
        <p:txBody>
          <a:bodyPr vert="horz" anchor="t"/>
          <a:lstStyle>
            <a:lvl1pPr marL="0" indent="0">
              <a:buNone/>
              <a:defRPr sz="1800" baseline="0">
                <a:solidFill>
                  <a:srgbClr val="000000"/>
                </a:solidFill>
              </a:defRPr>
            </a:lvl1pPr>
          </a:lstStyle>
          <a:p>
            <a:pPr lvl="0"/>
            <a:r>
              <a:rPr lang="en-US" dirty="0"/>
              <a:t>Add captions here</a:t>
            </a:r>
          </a:p>
          <a:p>
            <a:pPr lvl="0"/>
            <a:endParaRPr lang="en-US" dirty="0"/>
          </a:p>
        </p:txBody>
      </p:sp>
      <p:sp>
        <p:nvSpPr>
          <p:cNvPr id="9" name="Picture Placeholder 3"/>
          <p:cNvSpPr>
            <a:spLocks noGrp="1"/>
          </p:cNvSpPr>
          <p:nvPr>
            <p:ph type="pic" sz="quarter" idx="12" hasCustomPrompt="1"/>
          </p:nvPr>
        </p:nvSpPr>
        <p:spPr>
          <a:xfrm>
            <a:off x="1746250" y="9617075"/>
            <a:ext cx="5029200" cy="1187450"/>
          </a:xfrm>
          <a:prstGeom prst="rect">
            <a:avLst/>
          </a:prstGeom>
        </p:spPr>
        <p:txBody>
          <a:bodyPr/>
          <a:lstStyle>
            <a:lvl1pPr>
              <a:defRPr baseline="0">
                <a:solidFill>
                  <a:schemeClr val="tx1"/>
                </a:solidFill>
              </a:defRPr>
            </a:lvl1pPr>
          </a:lstStyle>
          <a:p>
            <a:r>
              <a:rPr lang="en-US" dirty="0"/>
              <a:t>INSERT LOCKUP (.PDF RGB version)</a:t>
            </a:r>
          </a:p>
        </p:txBody>
      </p:sp>
    </p:spTree>
    <p:extLst>
      <p:ext uri="{BB962C8B-B14F-4D97-AF65-F5344CB8AC3E}">
        <p14:creationId xmlns:p14="http://schemas.microsoft.com/office/powerpoint/2010/main" val="277900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5.81175E-7 6.62363E-7 L 5.81175E-7 -0.11591 " pathEditMode="relative" rAng="0" ptsTypes="AA">
                                      <p:cBhvr>
                                        <p:cTn id="6" dur="7000" fill="hold"/>
                                        <p:tgtEl>
                                          <p:spTgt spid="7">
                                            <p:txEl>
                                              <p:pRg st="0" end="0"/>
                                            </p:txEl>
                                          </p:spTgt>
                                        </p:tgtEl>
                                        <p:attrNameLst>
                                          <p:attrName>ppt_x</p:attrName>
                                          <p:attrName>ppt_y</p:attrName>
                                        </p:attrNameLst>
                                      </p:cBhvr>
                                      <p:rCtr x="0" y="-5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64" presetClass="path" presetSubtype="0" accel="50000" decel="50000" fill="hold" nodeType="afterEffect">
                  <p:stCondLst>
                    <p:cond delay="0"/>
                  </p:stCondLst>
                  <p:childTnLst>
                    <p:animMotion origin="layout" path="M 5.81175E-7 6.62363E-7 L 5.81175E-7 -0.11591 " pathEditMode="relative" rAng="0" ptsTypes="AA">
                      <p:cBhvr>
                        <p:cTn dur="7000" fill="hold"/>
                        <p:tgtEl>
                          <p:spTgt spid="7"/>
                        </p:tgtEl>
                        <p:attrNameLst>
                          <p:attrName>ppt_x</p:attrName>
                          <p:attrName>ppt_y</p:attrName>
                        </p:attrNameLst>
                      </p:cBhvr>
                      <p:rCtr x="0" y="-5796"/>
                    </p:animMotion>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Brand">
    <p:spTree>
      <p:nvGrpSpPr>
        <p:cNvPr id="1" name=""/>
        <p:cNvGrpSpPr/>
        <p:nvPr/>
      </p:nvGrpSpPr>
      <p:grpSpPr>
        <a:xfrm>
          <a:off x="0" y="0"/>
          <a:ext cx="0" cy="0"/>
          <a:chOff x="0" y="0"/>
          <a:chExt cx="0" cy="0"/>
        </a:xfrm>
      </p:grpSpPr>
      <p:sp>
        <p:nvSpPr>
          <p:cNvPr id="8" name="Text Placeholder 17"/>
          <p:cNvSpPr>
            <a:spLocks noGrp="1"/>
          </p:cNvSpPr>
          <p:nvPr>
            <p:ph type="body" sz="quarter" idx="10" hasCustomPrompt="1"/>
          </p:nvPr>
        </p:nvSpPr>
        <p:spPr>
          <a:xfrm>
            <a:off x="2889250" y="3825875"/>
            <a:ext cx="15316200" cy="5486400"/>
          </a:xfrm>
          <a:prstGeom prst="rect">
            <a:avLst/>
          </a:prstGeom>
        </p:spPr>
        <p:txBody>
          <a:bodyPr anchor="t"/>
          <a:lstStyle>
            <a:lvl1pPr>
              <a:defRPr sz="6000" b="0" i="0">
                <a:solidFill>
                  <a:srgbClr val="000000"/>
                </a:solidFill>
                <a:latin typeface="URWGroteskConLig"/>
                <a:ea typeface="URW Grotesk T Light" charset="0"/>
                <a:cs typeface="URWGroteskConLig"/>
              </a:defRPr>
            </a:lvl1pPr>
            <a:lvl2pPr>
              <a:defRPr sz="6000" b="0" i="0">
                <a:solidFill>
                  <a:srgbClr val="000000"/>
                </a:solidFill>
                <a:latin typeface="URWGroteskConLig"/>
                <a:ea typeface="URW Grotesk T Light" charset="0"/>
                <a:cs typeface="URWGroteskConLig"/>
              </a:defRPr>
            </a:lvl2pPr>
            <a:lvl3pPr>
              <a:defRPr sz="6000" b="0" i="0">
                <a:solidFill>
                  <a:srgbClr val="000000"/>
                </a:solidFill>
                <a:latin typeface="URWGroteskConLig"/>
                <a:ea typeface="URW Grotesk T Light" charset="0"/>
                <a:cs typeface="URWGroteskConLig"/>
              </a:defRPr>
            </a:lvl3pPr>
            <a:lvl4pPr>
              <a:defRPr sz="6000" b="0" i="0">
                <a:solidFill>
                  <a:srgbClr val="000000"/>
                </a:solidFill>
                <a:latin typeface="URWGroteskConLig"/>
                <a:ea typeface="URW Grotesk T Light" charset="0"/>
                <a:cs typeface="URWGroteskConLig"/>
              </a:defRPr>
            </a:lvl4pPr>
            <a:lvl5pPr>
              <a:defRPr sz="6000" b="0" i="0">
                <a:solidFill>
                  <a:srgbClr val="000000"/>
                </a:solidFill>
                <a:latin typeface="URWGroteskConLig"/>
                <a:ea typeface="URW Grotesk T Light" charset="0"/>
                <a:cs typeface="URWGroteskConLig"/>
              </a:defRPr>
            </a:lvl5p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9" name="Title 19"/>
          <p:cNvSpPr>
            <a:spLocks noGrp="1"/>
          </p:cNvSpPr>
          <p:nvPr>
            <p:ph type="title" hasCustomPrompt="1"/>
          </p:nvPr>
        </p:nvSpPr>
        <p:spPr>
          <a:xfrm>
            <a:off x="1746250" y="1539875"/>
            <a:ext cx="16840200" cy="1066799"/>
          </a:xfrm>
          <a:prstGeom prst="rect">
            <a:avLst/>
          </a:prstGeom>
        </p:spPr>
        <p:txBody>
          <a:bodyPr/>
          <a:lstStyle>
            <a:lvl1pPr algn="l">
              <a:defRPr sz="6600" b="0" i="0">
                <a:solidFill>
                  <a:srgbClr val="E72000"/>
                </a:solidFill>
                <a:latin typeface="URWGroteskConBol"/>
                <a:ea typeface="URW Grotesk" charset="0"/>
                <a:cs typeface="URWGroteskConBol"/>
              </a:defRPr>
            </a:lvl1pPr>
          </a:lstStyle>
          <a:p>
            <a:r>
              <a:rPr lang="en-US" dirty="0"/>
              <a:t>CLICK TO EDIT MASTER TITLE STYLE</a:t>
            </a:r>
          </a:p>
        </p:txBody>
      </p:sp>
      <p:sp>
        <p:nvSpPr>
          <p:cNvPr id="12" name="Text Placeholder 2"/>
          <p:cNvSpPr>
            <a:spLocks noGrp="1"/>
          </p:cNvSpPr>
          <p:nvPr>
            <p:ph type="body" sz="quarter" idx="11" hasCustomPrompt="1"/>
          </p:nvPr>
        </p:nvSpPr>
        <p:spPr>
          <a:xfrm>
            <a:off x="1746250" y="11445875"/>
            <a:ext cx="12039600" cy="685800"/>
          </a:xfrm>
          <a:prstGeom prst="rect">
            <a:avLst/>
          </a:prstGeom>
          <a:noFill/>
          <a:ln>
            <a:noFill/>
          </a:ln>
        </p:spPr>
        <p:txBody>
          <a:bodyPr vert="horz" anchor="t"/>
          <a:lstStyle>
            <a:lvl1pPr marL="0" indent="0">
              <a:buNone/>
              <a:defRPr sz="1800" baseline="0">
                <a:solidFill>
                  <a:srgbClr val="000000"/>
                </a:solidFill>
              </a:defRPr>
            </a:lvl1pPr>
          </a:lstStyle>
          <a:p>
            <a:pPr lvl="0"/>
            <a:r>
              <a:rPr lang="en-US" dirty="0"/>
              <a:t>Add captions here</a:t>
            </a:r>
          </a:p>
          <a:p>
            <a:pPr lvl="0"/>
            <a:endParaRPr lang="en-US" dirty="0"/>
          </a:p>
        </p:txBody>
      </p:sp>
      <p:sp>
        <p:nvSpPr>
          <p:cNvPr id="13" name="Text Placeholder 3"/>
          <p:cNvSpPr>
            <a:spLocks noGrp="1"/>
          </p:cNvSpPr>
          <p:nvPr>
            <p:ph type="body" sz="quarter" idx="14" hasCustomPrompt="1"/>
          </p:nvPr>
        </p:nvSpPr>
        <p:spPr>
          <a:xfrm>
            <a:off x="1746250" y="2682875"/>
            <a:ext cx="16840200" cy="685800"/>
          </a:xfrm>
          <a:prstGeom prst="rect">
            <a:avLst/>
          </a:prstGeom>
        </p:spPr>
        <p:txBody>
          <a:bodyPr vert="horz"/>
          <a:lstStyle>
            <a:lvl1pPr marL="0" indent="0" algn="l">
              <a:buNone/>
              <a:defRPr sz="4800" b="0" i="0" baseline="0">
                <a:latin typeface="URWGroteskConLig"/>
                <a:cs typeface="URWGroteskConLig"/>
              </a:defRPr>
            </a:lvl1pPr>
            <a:lvl2pPr marL="457200" indent="0" algn="r">
              <a:buNone/>
              <a:defRPr sz="3200" b="0" i="0">
                <a:latin typeface="URWGroteskTLig"/>
                <a:cs typeface="URWGroteskTLig"/>
              </a:defRPr>
            </a:lvl2pPr>
            <a:lvl3pPr marL="914400" indent="0" algn="r">
              <a:buNone/>
              <a:defRPr sz="3200" b="0" i="0">
                <a:latin typeface="URWGroteskTLig"/>
                <a:cs typeface="URWGroteskTLig"/>
              </a:defRPr>
            </a:lvl3pPr>
            <a:lvl4pPr marL="1371600" indent="0" algn="r">
              <a:buNone/>
              <a:defRPr sz="3200" b="0" i="0">
                <a:latin typeface="URWGroteskTLig"/>
                <a:cs typeface="URWGroteskTLig"/>
              </a:defRPr>
            </a:lvl4pPr>
            <a:lvl5pPr marL="1828800" indent="0" algn="r">
              <a:buNone/>
              <a:defRPr sz="3200" b="0" i="0">
                <a:latin typeface="URWGroteskTLig"/>
                <a:cs typeface="URWGroteskTLig"/>
              </a:defRPr>
            </a:lvl5pPr>
          </a:lstStyle>
          <a:p>
            <a:pPr lvl="0"/>
            <a:r>
              <a:rPr lang="en-US" dirty="0"/>
              <a:t>Click to add subhead</a:t>
            </a:r>
          </a:p>
        </p:txBody>
      </p:sp>
      <p:pic>
        <p:nvPicPr>
          <p:cNvPr id="15" name="Picture 14" descr="Nebraska_N_rev.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86450" y="9845675"/>
            <a:ext cx="1219200" cy="1136603"/>
          </a:xfrm>
          <a:prstGeom prst="rect">
            <a:avLst/>
          </a:prstGeom>
        </p:spPr>
      </p:pic>
    </p:spTree>
    <p:extLst>
      <p:ext uri="{BB962C8B-B14F-4D97-AF65-F5344CB8AC3E}">
        <p14:creationId xmlns:p14="http://schemas.microsoft.com/office/powerpoint/2010/main" val="150076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5.81175E-7 6.62363E-7 L 5.81175E-7 -0.11591 " pathEditMode="relative" rAng="0" ptsTypes="AA">
                                      <p:cBhvr>
                                        <p:cTn id="6" dur="7000" fill="hold"/>
                                        <p:tgtEl>
                                          <p:spTgt spid="12">
                                            <p:txEl>
                                              <p:pRg st="0" end="0"/>
                                            </p:txEl>
                                          </p:spTgt>
                                        </p:tgtEl>
                                        <p:attrNameLst>
                                          <p:attrName>ppt_x</p:attrName>
                                          <p:attrName>ppt_y</p:attrName>
                                        </p:attrNameLst>
                                      </p:cBhvr>
                                      <p:rCtr x="0" y="-5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64" presetClass="path" presetSubtype="0" accel="50000" decel="50000" fill="hold" nodeType="afterEffect">
                  <p:stCondLst>
                    <p:cond delay="0"/>
                  </p:stCondLst>
                  <p:childTnLst>
                    <p:animMotion origin="layout" path="M 5.81175E-7 6.62363E-7 L 5.81175E-7 -0.11591 " pathEditMode="relative" rAng="0" ptsTypes="AA">
                      <p:cBhvr>
                        <p:cTn dur="7000" fill="hold"/>
                        <p:tgtEl>
                          <p:spTgt spid="12"/>
                        </p:tgtEl>
                        <p:attrNameLst>
                          <p:attrName>ppt_x</p:attrName>
                          <p:attrName>ppt_y</p:attrName>
                        </p:attrNameLst>
                      </p:cBhvr>
                      <p:rCtr x="0" y="-5796"/>
                    </p:animMotion>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Lockup">
    <p:spTree>
      <p:nvGrpSpPr>
        <p:cNvPr id="1" name=""/>
        <p:cNvGrpSpPr/>
        <p:nvPr/>
      </p:nvGrpSpPr>
      <p:grpSpPr>
        <a:xfrm>
          <a:off x="0" y="0"/>
          <a:ext cx="0" cy="0"/>
          <a:chOff x="0" y="0"/>
          <a:chExt cx="0" cy="0"/>
        </a:xfrm>
      </p:grpSpPr>
      <p:sp>
        <p:nvSpPr>
          <p:cNvPr id="14" name="Text Placeholder 2"/>
          <p:cNvSpPr>
            <a:spLocks noGrp="1"/>
          </p:cNvSpPr>
          <p:nvPr>
            <p:ph type="body" sz="quarter" idx="11" hasCustomPrompt="1"/>
          </p:nvPr>
        </p:nvSpPr>
        <p:spPr>
          <a:xfrm>
            <a:off x="1746250" y="11445875"/>
            <a:ext cx="10972800" cy="685800"/>
          </a:xfrm>
          <a:prstGeom prst="rect">
            <a:avLst/>
          </a:prstGeom>
          <a:noFill/>
          <a:ln>
            <a:noFill/>
          </a:ln>
        </p:spPr>
        <p:txBody>
          <a:bodyPr vert="horz" anchor="t"/>
          <a:lstStyle>
            <a:lvl1pPr marL="0" indent="0">
              <a:buNone/>
              <a:defRPr sz="1800" baseline="0">
                <a:solidFill>
                  <a:srgbClr val="000000"/>
                </a:solidFill>
              </a:defRPr>
            </a:lvl1pPr>
          </a:lstStyle>
          <a:p>
            <a:pPr lvl="0"/>
            <a:r>
              <a:rPr lang="en-US" dirty="0"/>
              <a:t>Add captions here</a:t>
            </a:r>
          </a:p>
          <a:p>
            <a:pPr lvl="0"/>
            <a:endParaRPr lang="en-US" dirty="0"/>
          </a:p>
        </p:txBody>
      </p:sp>
      <p:sp>
        <p:nvSpPr>
          <p:cNvPr id="8" name="Text Placeholder 17"/>
          <p:cNvSpPr>
            <a:spLocks noGrp="1"/>
          </p:cNvSpPr>
          <p:nvPr>
            <p:ph type="body" sz="quarter" idx="10" hasCustomPrompt="1"/>
          </p:nvPr>
        </p:nvSpPr>
        <p:spPr>
          <a:xfrm>
            <a:off x="2889250" y="3825875"/>
            <a:ext cx="15773400" cy="5486400"/>
          </a:xfrm>
          <a:prstGeom prst="rect">
            <a:avLst/>
          </a:prstGeom>
        </p:spPr>
        <p:txBody>
          <a:bodyPr anchor="t"/>
          <a:lstStyle>
            <a:lvl1pPr>
              <a:defRPr sz="6000" b="0" i="0">
                <a:solidFill>
                  <a:srgbClr val="000000"/>
                </a:solidFill>
                <a:latin typeface="URWGroteskConLig"/>
                <a:ea typeface="URW Grotesk T Light" charset="0"/>
                <a:cs typeface="URWGroteskConLig"/>
              </a:defRPr>
            </a:lvl1pPr>
            <a:lvl2pPr>
              <a:defRPr sz="6000" b="0" i="0">
                <a:solidFill>
                  <a:srgbClr val="000000"/>
                </a:solidFill>
                <a:latin typeface="URWGroteskConLig"/>
                <a:ea typeface="URW Grotesk T Light" charset="0"/>
                <a:cs typeface="URWGroteskConLig"/>
              </a:defRPr>
            </a:lvl2pPr>
            <a:lvl3pPr>
              <a:defRPr sz="6000" b="0" i="0">
                <a:solidFill>
                  <a:srgbClr val="000000"/>
                </a:solidFill>
                <a:latin typeface="URWGroteskConLig"/>
                <a:ea typeface="URW Grotesk T Light" charset="0"/>
                <a:cs typeface="URWGroteskConLig"/>
              </a:defRPr>
            </a:lvl3pPr>
            <a:lvl4pPr>
              <a:defRPr sz="6000" b="0" i="0">
                <a:solidFill>
                  <a:srgbClr val="000000"/>
                </a:solidFill>
                <a:latin typeface="URWGroteskConLig"/>
                <a:ea typeface="URW Grotesk T Light" charset="0"/>
                <a:cs typeface="URWGroteskConLig"/>
              </a:defRPr>
            </a:lvl4pPr>
            <a:lvl5pPr>
              <a:defRPr sz="6000" b="0" i="0">
                <a:solidFill>
                  <a:srgbClr val="000000"/>
                </a:solidFill>
                <a:latin typeface="URWGroteskConLig"/>
                <a:ea typeface="URW Grotesk T Light" charset="0"/>
                <a:cs typeface="URWGroteskConLig"/>
              </a:defRPr>
            </a:lvl5p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15" name="Title 19"/>
          <p:cNvSpPr>
            <a:spLocks noGrp="1"/>
          </p:cNvSpPr>
          <p:nvPr>
            <p:ph type="title" hasCustomPrompt="1"/>
          </p:nvPr>
        </p:nvSpPr>
        <p:spPr>
          <a:xfrm>
            <a:off x="1746250" y="1539875"/>
            <a:ext cx="16840200" cy="1066799"/>
          </a:xfrm>
          <a:prstGeom prst="rect">
            <a:avLst/>
          </a:prstGeom>
        </p:spPr>
        <p:txBody>
          <a:bodyPr/>
          <a:lstStyle>
            <a:lvl1pPr algn="l">
              <a:defRPr sz="6600" b="0" i="0">
                <a:solidFill>
                  <a:srgbClr val="E72000"/>
                </a:solidFill>
                <a:latin typeface="URWGroteskConBol"/>
                <a:ea typeface="URW Grotesk" charset="0"/>
                <a:cs typeface="URWGroteskConBol"/>
              </a:defRPr>
            </a:lvl1pPr>
          </a:lstStyle>
          <a:p>
            <a:r>
              <a:rPr lang="en-US" dirty="0"/>
              <a:t>CLICK TO EDIT MASTER TITLE STYLE</a:t>
            </a:r>
          </a:p>
        </p:txBody>
      </p:sp>
      <p:sp>
        <p:nvSpPr>
          <p:cNvPr id="16" name="Text Placeholder 3"/>
          <p:cNvSpPr>
            <a:spLocks noGrp="1"/>
          </p:cNvSpPr>
          <p:nvPr>
            <p:ph type="body" sz="quarter" idx="14" hasCustomPrompt="1"/>
          </p:nvPr>
        </p:nvSpPr>
        <p:spPr>
          <a:xfrm>
            <a:off x="1746250" y="2682875"/>
            <a:ext cx="16840200" cy="685800"/>
          </a:xfrm>
          <a:prstGeom prst="rect">
            <a:avLst/>
          </a:prstGeom>
        </p:spPr>
        <p:txBody>
          <a:bodyPr vert="horz"/>
          <a:lstStyle>
            <a:lvl1pPr marL="0" indent="0" algn="l">
              <a:buNone/>
              <a:defRPr sz="4800" b="0" i="0" baseline="0">
                <a:latin typeface="URWGroteskConLig"/>
                <a:cs typeface="URWGroteskConLig"/>
              </a:defRPr>
            </a:lvl1pPr>
            <a:lvl2pPr marL="457200" indent="0" algn="r">
              <a:buNone/>
              <a:defRPr sz="3200" b="0" i="0">
                <a:latin typeface="URWGroteskTLig"/>
                <a:cs typeface="URWGroteskTLig"/>
              </a:defRPr>
            </a:lvl2pPr>
            <a:lvl3pPr marL="914400" indent="0" algn="r">
              <a:buNone/>
              <a:defRPr sz="3200" b="0" i="0">
                <a:latin typeface="URWGroteskTLig"/>
                <a:cs typeface="URWGroteskTLig"/>
              </a:defRPr>
            </a:lvl3pPr>
            <a:lvl4pPr marL="1371600" indent="0" algn="r">
              <a:buNone/>
              <a:defRPr sz="3200" b="0" i="0">
                <a:latin typeface="URWGroteskTLig"/>
                <a:cs typeface="URWGroteskTLig"/>
              </a:defRPr>
            </a:lvl4pPr>
            <a:lvl5pPr marL="1828800" indent="0" algn="r">
              <a:buNone/>
              <a:defRPr sz="3200" b="0" i="0">
                <a:latin typeface="URWGroteskTLig"/>
                <a:cs typeface="URWGroteskTLig"/>
              </a:defRPr>
            </a:lvl5pPr>
          </a:lstStyle>
          <a:p>
            <a:pPr lvl="0"/>
            <a:r>
              <a:rPr lang="en-US" dirty="0"/>
              <a:t>Click to add subhead</a:t>
            </a:r>
          </a:p>
        </p:txBody>
      </p:sp>
      <p:sp>
        <p:nvSpPr>
          <p:cNvPr id="17" name="Picture Placeholder 3"/>
          <p:cNvSpPr>
            <a:spLocks noGrp="1"/>
          </p:cNvSpPr>
          <p:nvPr>
            <p:ph type="pic" sz="quarter" idx="12" hasCustomPrompt="1"/>
          </p:nvPr>
        </p:nvSpPr>
        <p:spPr>
          <a:xfrm>
            <a:off x="1746250" y="9617075"/>
            <a:ext cx="5029200" cy="1187450"/>
          </a:xfrm>
          <a:prstGeom prst="rect">
            <a:avLst/>
          </a:prstGeom>
        </p:spPr>
        <p:txBody>
          <a:bodyPr/>
          <a:lstStyle>
            <a:lvl1pPr>
              <a:defRPr baseline="0">
                <a:solidFill>
                  <a:schemeClr val="tx1"/>
                </a:solidFill>
              </a:defRPr>
            </a:lvl1pPr>
          </a:lstStyle>
          <a:p>
            <a:r>
              <a:rPr lang="en-US" dirty="0"/>
              <a:t>INSERT LOCKUP (.PDF RGB version)</a:t>
            </a:r>
          </a:p>
        </p:txBody>
      </p:sp>
    </p:spTree>
    <p:extLst>
      <p:ext uri="{BB962C8B-B14F-4D97-AF65-F5344CB8AC3E}">
        <p14:creationId xmlns:p14="http://schemas.microsoft.com/office/powerpoint/2010/main" val="10058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5.81175E-7 6.62363E-7 L 5.81175E-7 -0.11591 " pathEditMode="relative" rAng="0" ptsTypes="AA">
                                      <p:cBhvr>
                                        <p:cTn id="6" dur="7000" fill="hold"/>
                                        <p:tgtEl>
                                          <p:spTgt spid="14">
                                            <p:txEl>
                                              <p:pRg st="0" end="0"/>
                                            </p:txEl>
                                          </p:spTgt>
                                        </p:tgtEl>
                                        <p:attrNameLst>
                                          <p:attrName>ppt_x</p:attrName>
                                          <p:attrName>ppt_y</p:attrName>
                                        </p:attrNameLst>
                                      </p:cBhvr>
                                      <p:rCtr x="0" y="-5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64" presetClass="path" presetSubtype="0" accel="50000" decel="50000" fill="hold" nodeType="afterEffect">
                  <p:stCondLst>
                    <p:cond delay="0"/>
                  </p:stCondLst>
                  <p:childTnLst>
                    <p:animMotion origin="layout" path="M 5.81175E-7 6.62363E-7 L 5.81175E-7 -0.11591 " pathEditMode="relative" rAng="0" ptsTypes="AA">
                      <p:cBhvr>
                        <p:cTn dur="7000" fill="hold"/>
                        <p:tgtEl>
                          <p:spTgt spid="14"/>
                        </p:tgtEl>
                        <p:attrNameLst>
                          <p:attrName>ppt_x</p:attrName>
                          <p:attrName>ppt_y</p:attrName>
                        </p:attrNameLst>
                      </p:cBhvr>
                      <p:rCtr x="0" y="-5796"/>
                    </p:animMotion>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rand">
    <p:spTree>
      <p:nvGrpSpPr>
        <p:cNvPr id="1" name=""/>
        <p:cNvGrpSpPr/>
        <p:nvPr/>
      </p:nvGrpSpPr>
      <p:grpSpPr>
        <a:xfrm>
          <a:off x="0" y="0"/>
          <a:ext cx="0" cy="0"/>
          <a:chOff x="0" y="0"/>
          <a:chExt cx="0" cy="0"/>
        </a:xfrm>
      </p:grpSpPr>
      <p:sp>
        <p:nvSpPr>
          <p:cNvPr id="7" name="Picture Placeholder 2"/>
          <p:cNvSpPr>
            <a:spLocks noGrp="1"/>
          </p:cNvSpPr>
          <p:nvPr>
            <p:ph type="pic" sz="quarter" idx="13"/>
          </p:nvPr>
        </p:nvSpPr>
        <p:spPr>
          <a:xfrm>
            <a:off x="0" y="1"/>
            <a:ext cx="20104100" cy="11309350"/>
          </a:xfrm>
          <a:prstGeom prst="rect">
            <a:avLst/>
          </a:prstGeom>
        </p:spPr>
        <p:txBody>
          <a:bodyPr vert="horz"/>
          <a:lstStyle/>
          <a:p>
            <a:endParaRPr lang="en-US" dirty="0"/>
          </a:p>
        </p:txBody>
      </p:sp>
      <p:sp>
        <p:nvSpPr>
          <p:cNvPr id="6" name="Picture Placeholder 3"/>
          <p:cNvSpPr>
            <a:spLocks noGrp="1"/>
          </p:cNvSpPr>
          <p:nvPr>
            <p:ph type="pic" sz="quarter" idx="12" hasCustomPrompt="1"/>
          </p:nvPr>
        </p:nvSpPr>
        <p:spPr>
          <a:xfrm>
            <a:off x="1746250" y="9617075"/>
            <a:ext cx="5029200" cy="1187450"/>
          </a:xfrm>
          <a:prstGeom prst="rect">
            <a:avLst/>
          </a:prstGeom>
        </p:spPr>
        <p:txBody>
          <a:bodyPr/>
          <a:lstStyle>
            <a:lvl1pPr>
              <a:defRPr baseline="0">
                <a:solidFill>
                  <a:schemeClr val="bg1"/>
                </a:solidFill>
              </a:defRPr>
            </a:lvl1pPr>
          </a:lstStyle>
          <a:p>
            <a:r>
              <a:rPr lang="en-US" dirty="0"/>
              <a:t>INSERT LOCKUP (reversed / .PDF RGB version)</a:t>
            </a:r>
          </a:p>
        </p:txBody>
      </p:sp>
      <p:sp>
        <p:nvSpPr>
          <p:cNvPr id="9" name="Text Placeholder 2"/>
          <p:cNvSpPr>
            <a:spLocks noGrp="1"/>
          </p:cNvSpPr>
          <p:nvPr>
            <p:ph type="body" sz="quarter" idx="11" hasCustomPrompt="1"/>
          </p:nvPr>
        </p:nvSpPr>
        <p:spPr>
          <a:xfrm>
            <a:off x="7842250" y="11445875"/>
            <a:ext cx="9372600" cy="685800"/>
          </a:xfrm>
          <a:prstGeom prst="rect">
            <a:avLst/>
          </a:prstGeom>
          <a:noFill/>
          <a:ln>
            <a:noFill/>
          </a:ln>
        </p:spPr>
        <p:txBody>
          <a:bodyPr vert="horz" anchor="t"/>
          <a:lstStyle>
            <a:lvl1pPr marL="0" indent="0">
              <a:buFontTx/>
              <a:buNone/>
              <a:defRPr sz="1800" baseline="0">
                <a:solidFill>
                  <a:schemeClr val="bg1"/>
                </a:solidFill>
              </a:defRPr>
            </a:lvl1pPr>
          </a:lstStyle>
          <a:p>
            <a:pPr lvl="0"/>
            <a:r>
              <a:rPr lang="en-US" dirty="0"/>
              <a:t>Add captions here</a:t>
            </a:r>
          </a:p>
          <a:p>
            <a:pPr lvl="0"/>
            <a:endParaRPr lang="en-US" dirty="0"/>
          </a:p>
        </p:txBody>
      </p:sp>
      <p:sp>
        <p:nvSpPr>
          <p:cNvPr id="11" name="Title 29"/>
          <p:cNvSpPr>
            <a:spLocks noGrp="1"/>
          </p:cNvSpPr>
          <p:nvPr>
            <p:ph type="title" hasCustomPrompt="1"/>
          </p:nvPr>
        </p:nvSpPr>
        <p:spPr>
          <a:xfrm>
            <a:off x="1746250" y="2301875"/>
            <a:ext cx="12649200" cy="3276600"/>
          </a:xfrm>
          <a:prstGeom prst="rect">
            <a:avLst/>
          </a:prstGeom>
        </p:spPr>
        <p:txBody>
          <a:bodyPr anchor="ctr" anchorCtr="0"/>
          <a:lstStyle>
            <a:lvl1pPr algn="l">
              <a:lnSpc>
                <a:spcPct val="80000"/>
              </a:lnSpc>
              <a:defRPr sz="12000" b="0" i="0">
                <a:solidFill>
                  <a:schemeClr val="bg1"/>
                </a:solidFill>
                <a:latin typeface="URWGroteskConBol"/>
                <a:ea typeface="URW Grotesk" charset="0"/>
                <a:cs typeface="URWGroteskConBol"/>
              </a:defRPr>
            </a:lvl1pPr>
          </a:lstStyle>
          <a:p>
            <a:r>
              <a:rPr lang="en-US" dirty="0"/>
              <a:t>CLICK TO EDIT MASTER TITLE STYLE</a:t>
            </a:r>
          </a:p>
        </p:txBody>
      </p:sp>
      <p:sp>
        <p:nvSpPr>
          <p:cNvPr id="12" name="Text Placeholder 7"/>
          <p:cNvSpPr>
            <a:spLocks noGrp="1"/>
          </p:cNvSpPr>
          <p:nvPr>
            <p:ph type="body" sz="quarter" idx="14" hasCustomPrompt="1"/>
          </p:nvPr>
        </p:nvSpPr>
        <p:spPr>
          <a:xfrm>
            <a:off x="1746250" y="5959475"/>
            <a:ext cx="8382000" cy="1371600"/>
          </a:xfrm>
          <a:prstGeom prst="rect">
            <a:avLst/>
          </a:prstGeom>
        </p:spPr>
        <p:txBody>
          <a:bodyPr vert="horz"/>
          <a:lstStyle>
            <a:lvl1pPr marL="0" indent="0">
              <a:buNone/>
              <a:defRPr sz="6600" b="0" i="0">
                <a:solidFill>
                  <a:srgbClr val="FFFFFF"/>
                </a:solidFill>
                <a:latin typeface="URWGroteskConLig"/>
                <a:cs typeface="URWGroteskConLig"/>
              </a:defRPr>
            </a:lvl1pPr>
          </a:lstStyle>
          <a:p>
            <a:pPr lvl="0"/>
            <a:r>
              <a:rPr lang="en-US" dirty="0"/>
              <a:t>Secondary Subhead</a:t>
            </a:r>
          </a:p>
        </p:txBody>
      </p:sp>
      <p:pic>
        <p:nvPicPr>
          <p:cNvPr id="13" name="Picture 12"/>
          <p:cNvPicPr>
            <a:picLocks noChangeAspect="1"/>
          </p:cNvPicPr>
          <p:nvPr userDrawn="1"/>
        </p:nvPicPr>
        <p:blipFill>
          <a:blip r:embed="rId2" cstate="print"/>
          <a:stretch>
            <a:fillRect/>
          </a:stretch>
        </p:blipFill>
        <p:spPr>
          <a:xfrm>
            <a:off x="18124964" y="0"/>
            <a:ext cx="1979136" cy="11309350"/>
          </a:xfrm>
          <a:prstGeom prst="rect">
            <a:avLst/>
          </a:prstGeom>
        </p:spPr>
      </p:pic>
      <p:pic>
        <p:nvPicPr>
          <p:cNvPr id="14" name="Picture 13"/>
          <p:cNvPicPr>
            <a:picLocks noChangeAspect="1"/>
          </p:cNvPicPr>
          <p:nvPr userDrawn="1"/>
        </p:nvPicPr>
        <p:blipFill rotWithShape="1">
          <a:blip r:embed="rId3" cstate="print"/>
          <a:srcRect l="73370"/>
          <a:stretch/>
        </p:blipFill>
        <p:spPr>
          <a:xfrm>
            <a:off x="0" y="0"/>
            <a:ext cx="527050" cy="11309350"/>
          </a:xfrm>
          <a:prstGeom prst="rect">
            <a:avLst/>
          </a:prstGeom>
        </p:spPr>
      </p:pic>
    </p:spTree>
    <p:extLst>
      <p:ext uri="{BB962C8B-B14F-4D97-AF65-F5344CB8AC3E}">
        <p14:creationId xmlns:p14="http://schemas.microsoft.com/office/powerpoint/2010/main" val="8413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5.81175E-7 6.62363E-7 L 5.81175E-7 -0.11591 " pathEditMode="relative" rAng="0" ptsTypes="AA">
                                      <p:cBhvr>
                                        <p:cTn id="6" dur="7000" fill="hold"/>
                                        <p:tgtEl>
                                          <p:spTgt spid="9">
                                            <p:txEl>
                                              <p:pRg st="0" end="0"/>
                                            </p:txEl>
                                          </p:spTgt>
                                        </p:tgtEl>
                                        <p:attrNameLst>
                                          <p:attrName>ppt_x</p:attrName>
                                          <p:attrName>ppt_y</p:attrName>
                                        </p:attrNameLst>
                                      </p:cBhvr>
                                      <p:rCtr x="0" y="-5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64" presetClass="path" presetSubtype="0" accel="50000" decel="50000" fill="hold" nodeType="afterEffect">
                  <p:stCondLst>
                    <p:cond delay="0"/>
                  </p:stCondLst>
                  <p:childTnLst>
                    <p:animMotion origin="layout" path="M 5.81175E-7 6.62363E-7 L 5.81175E-7 -0.11591 " pathEditMode="relative" rAng="0" ptsTypes="AA">
                      <p:cBhvr>
                        <p:cTn dur="7000" fill="hold"/>
                        <p:tgtEl>
                          <p:spTgt spid="9"/>
                        </p:tgtEl>
                        <p:attrNameLst>
                          <p:attrName>ppt_x</p:attrName>
                          <p:attrName>ppt_y</p:attrName>
                        </p:attrNameLst>
                      </p:cBhvr>
                      <p:rCtr x="0" y="-5796"/>
                    </p:animMotion>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2_Title Slide - Brand">
    <p:spTree>
      <p:nvGrpSpPr>
        <p:cNvPr id="1" name=""/>
        <p:cNvGrpSpPr/>
        <p:nvPr/>
      </p:nvGrpSpPr>
      <p:grpSpPr>
        <a:xfrm>
          <a:off x="0" y="0"/>
          <a:ext cx="0" cy="0"/>
          <a:chOff x="0" y="0"/>
          <a:chExt cx="0" cy="0"/>
        </a:xfrm>
      </p:grpSpPr>
      <p:pic>
        <p:nvPicPr>
          <p:cNvPr id="5" name="Picture 2" descr="Nebraska_N_rev.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85824" y="9845943"/>
            <a:ext cx="1218112" cy="1136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descr="Nebraska_N_rev.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585824" y="9845943"/>
            <a:ext cx="1218112" cy="1136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29"/>
          <p:cNvSpPr>
            <a:spLocks noGrp="1"/>
          </p:cNvSpPr>
          <p:nvPr>
            <p:ph type="title"/>
          </p:nvPr>
        </p:nvSpPr>
        <p:spPr>
          <a:xfrm>
            <a:off x="2432051" y="3140075"/>
            <a:ext cx="12649199" cy="3276600"/>
          </a:xfrm>
          <a:prstGeom prst="rect">
            <a:avLst/>
          </a:prstGeom>
        </p:spPr>
        <p:txBody>
          <a:bodyPr lIns="46570" tIns="23285" rIns="46570" bIns="23285" anchor="ctr" anchorCtr="0"/>
          <a:lstStyle>
            <a:lvl1pPr algn="l">
              <a:lnSpc>
                <a:spcPct val="80000"/>
              </a:lnSpc>
              <a:defRPr sz="10060" b="0" i="0">
                <a:solidFill>
                  <a:srgbClr val="E72000"/>
                </a:solidFill>
                <a:latin typeface="URWGroteskConBol"/>
                <a:ea typeface="URW Grotesk" charset="0"/>
                <a:cs typeface="URWGroteskConBol"/>
              </a:defRPr>
            </a:lvl1pPr>
          </a:lstStyle>
          <a:p>
            <a:r>
              <a:rPr lang="en-US"/>
              <a:t>Click to edit Master title style</a:t>
            </a:r>
            <a:endParaRPr lang="en-US" dirty="0"/>
          </a:p>
        </p:txBody>
      </p:sp>
      <p:sp>
        <p:nvSpPr>
          <p:cNvPr id="7" name="Text Placeholder 2"/>
          <p:cNvSpPr>
            <a:spLocks noGrp="1"/>
          </p:cNvSpPr>
          <p:nvPr>
            <p:ph type="body" sz="quarter" idx="11"/>
          </p:nvPr>
        </p:nvSpPr>
        <p:spPr>
          <a:xfrm>
            <a:off x="4718051" y="11445875"/>
            <a:ext cx="11658599" cy="685800"/>
          </a:xfrm>
          <a:prstGeom prst="rect">
            <a:avLst/>
          </a:prstGeom>
          <a:noFill/>
          <a:ln>
            <a:noFill/>
          </a:ln>
        </p:spPr>
        <p:txBody>
          <a:bodyPr vert="horz" lIns="46570" tIns="23285" rIns="46570" bIns="23285" anchor="t"/>
          <a:lstStyle>
            <a:lvl1pPr>
              <a:defRPr baseline="0">
                <a:solidFill>
                  <a:srgbClr val="000000"/>
                </a:solidFill>
              </a:defRPr>
            </a:lvl1pPr>
          </a:lstStyle>
          <a:p>
            <a:pPr lvl="0"/>
            <a:r>
              <a:rPr lang="en-US"/>
              <a:t>Click to edit Master text styles</a:t>
            </a:r>
          </a:p>
          <a:p>
            <a:pPr lvl="1"/>
            <a:r>
              <a:rPr lang="en-US"/>
              <a:t>Second level</a:t>
            </a:r>
          </a:p>
        </p:txBody>
      </p:sp>
      <p:sp>
        <p:nvSpPr>
          <p:cNvPr id="8" name="Text Placeholder 7"/>
          <p:cNvSpPr>
            <a:spLocks noGrp="1"/>
          </p:cNvSpPr>
          <p:nvPr>
            <p:ph type="body" sz="quarter" idx="12"/>
          </p:nvPr>
        </p:nvSpPr>
        <p:spPr>
          <a:xfrm>
            <a:off x="2432052" y="6797676"/>
            <a:ext cx="8382000" cy="1371599"/>
          </a:xfrm>
          <a:prstGeom prst="rect">
            <a:avLst/>
          </a:prstGeom>
        </p:spPr>
        <p:txBody>
          <a:bodyPr vert="horz" lIns="46570" tIns="23285" rIns="46570" bIns="23285"/>
          <a:lstStyle>
            <a:lvl1pPr>
              <a:defRPr sz="5607" b="0" i="0">
                <a:solidFill>
                  <a:srgbClr val="E72000"/>
                </a:solidFill>
                <a:latin typeface="URWGroteskConLig"/>
                <a:cs typeface="URWGroteskConLig"/>
              </a:defRPr>
            </a:lvl1pPr>
          </a:lstStyle>
          <a:p>
            <a:pPr lvl="0"/>
            <a:r>
              <a:rPr lang="en-US"/>
              <a:t>Click to edit Master text styles</a:t>
            </a:r>
          </a:p>
        </p:txBody>
      </p:sp>
    </p:spTree>
    <p:extLst>
      <p:ext uri="{BB962C8B-B14F-4D97-AF65-F5344CB8AC3E}">
        <p14:creationId xmlns:p14="http://schemas.microsoft.com/office/powerpoint/2010/main" val="3193940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3_Title Slide - Brand">
    <p:spTree>
      <p:nvGrpSpPr>
        <p:cNvPr id="1" name=""/>
        <p:cNvGrpSpPr/>
        <p:nvPr/>
      </p:nvGrpSpPr>
      <p:grpSpPr>
        <a:xfrm>
          <a:off x="0" y="0"/>
          <a:ext cx="0" cy="0"/>
          <a:chOff x="0" y="0"/>
          <a:chExt cx="0" cy="0"/>
        </a:xfrm>
      </p:grpSpPr>
      <p:pic>
        <p:nvPicPr>
          <p:cNvPr id="5" name="Picture 2" descr="Nebraska_N_rev.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85824" y="9845943"/>
            <a:ext cx="1218112" cy="1136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descr="Nebraska_N_rev.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585824" y="9845943"/>
            <a:ext cx="1218112" cy="1136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29"/>
          <p:cNvSpPr>
            <a:spLocks noGrp="1"/>
          </p:cNvSpPr>
          <p:nvPr>
            <p:ph type="title"/>
          </p:nvPr>
        </p:nvSpPr>
        <p:spPr>
          <a:xfrm>
            <a:off x="2432051" y="3140075"/>
            <a:ext cx="12649199" cy="3276600"/>
          </a:xfrm>
          <a:prstGeom prst="rect">
            <a:avLst/>
          </a:prstGeom>
        </p:spPr>
        <p:txBody>
          <a:bodyPr lIns="46570" tIns="23285" rIns="46570" bIns="23285" anchor="ctr" anchorCtr="0"/>
          <a:lstStyle>
            <a:lvl1pPr algn="l">
              <a:lnSpc>
                <a:spcPct val="80000"/>
              </a:lnSpc>
              <a:defRPr sz="10060" b="0" i="0">
                <a:solidFill>
                  <a:srgbClr val="E72000"/>
                </a:solidFill>
                <a:latin typeface="URWGroteskConBol"/>
                <a:ea typeface="URW Grotesk" charset="0"/>
                <a:cs typeface="URWGroteskConBol"/>
              </a:defRPr>
            </a:lvl1pPr>
          </a:lstStyle>
          <a:p>
            <a:r>
              <a:rPr lang="en-US"/>
              <a:t>Click to edit Master title style</a:t>
            </a:r>
            <a:endParaRPr lang="en-US" dirty="0"/>
          </a:p>
        </p:txBody>
      </p:sp>
      <p:sp>
        <p:nvSpPr>
          <p:cNvPr id="7" name="Text Placeholder 2"/>
          <p:cNvSpPr>
            <a:spLocks noGrp="1"/>
          </p:cNvSpPr>
          <p:nvPr>
            <p:ph type="body" sz="quarter" idx="11"/>
          </p:nvPr>
        </p:nvSpPr>
        <p:spPr>
          <a:xfrm>
            <a:off x="4718051" y="11445875"/>
            <a:ext cx="11658599" cy="685800"/>
          </a:xfrm>
          <a:prstGeom prst="rect">
            <a:avLst/>
          </a:prstGeom>
          <a:noFill/>
          <a:ln>
            <a:noFill/>
          </a:ln>
        </p:spPr>
        <p:txBody>
          <a:bodyPr vert="horz" lIns="46570" tIns="23285" rIns="46570" bIns="23285" anchor="t"/>
          <a:lstStyle>
            <a:lvl1pPr>
              <a:defRPr baseline="0">
                <a:solidFill>
                  <a:srgbClr val="000000"/>
                </a:solidFill>
              </a:defRPr>
            </a:lvl1pPr>
          </a:lstStyle>
          <a:p>
            <a:pPr lvl="0"/>
            <a:r>
              <a:rPr lang="en-US"/>
              <a:t>Click to edit Master text styles</a:t>
            </a:r>
          </a:p>
          <a:p>
            <a:pPr lvl="1"/>
            <a:r>
              <a:rPr lang="en-US"/>
              <a:t>Second level</a:t>
            </a:r>
          </a:p>
        </p:txBody>
      </p:sp>
      <p:sp>
        <p:nvSpPr>
          <p:cNvPr id="8" name="Text Placeholder 7"/>
          <p:cNvSpPr>
            <a:spLocks noGrp="1"/>
          </p:cNvSpPr>
          <p:nvPr>
            <p:ph type="body" sz="quarter" idx="12"/>
          </p:nvPr>
        </p:nvSpPr>
        <p:spPr>
          <a:xfrm>
            <a:off x="2432052" y="6797676"/>
            <a:ext cx="8382000" cy="1371599"/>
          </a:xfrm>
          <a:prstGeom prst="rect">
            <a:avLst/>
          </a:prstGeom>
        </p:spPr>
        <p:txBody>
          <a:bodyPr vert="horz" lIns="46570" tIns="23285" rIns="46570" bIns="23285"/>
          <a:lstStyle>
            <a:lvl1pPr>
              <a:defRPr sz="5607" b="0" i="0">
                <a:solidFill>
                  <a:srgbClr val="E72000"/>
                </a:solidFill>
                <a:latin typeface="URWGroteskConLig"/>
                <a:cs typeface="URWGroteskConLig"/>
              </a:defRPr>
            </a:lvl1pPr>
          </a:lstStyle>
          <a:p>
            <a:pPr lvl="0"/>
            <a:r>
              <a:rPr lang="en-US"/>
              <a:t>Click to edit Master text styles</a:t>
            </a:r>
          </a:p>
        </p:txBody>
      </p:sp>
    </p:spTree>
    <p:extLst>
      <p:ext uri="{BB962C8B-B14F-4D97-AF65-F5344CB8AC3E}">
        <p14:creationId xmlns:p14="http://schemas.microsoft.com/office/powerpoint/2010/main" val="1349046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1172739" y="2261870"/>
            <a:ext cx="17262721" cy="3015827"/>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9235"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1172739" y="5324095"/>
            <a:ext cx="17269422" cy="2890167"/>
          </a:xfrm>
        </p:spPr>
        <p:txBody>
          <a:bodyPr lIns="0" rIns="18288"/>
          <a:lstStyle>
            <a:lvl1pPr marL="0" marR="75397" indent="0" algn="r">
              <a:buNone/>
              <a:defRPr>
                <a:solidFill>
                  <a:schemeClr val="tx1"/>
                </a:solidFill>
              </a:defRPr>
            </a:lvl1pPr>
            <a:lvl2pPr marL="753969" indent="0" algn="ctr">
              <a:buNone/>
            </a:lvl2pPr>
            <a:lvl3pPr marL="1507937" indent="0" algn="ctr">
              <a:buNone/>
            </a:lvl3pPr>
            <a:lvl4pPr marL="2261906" indent="0" algn="ctr">
              <a:buNone/>
            </a:lvl4pPr>
            <a:lvl5pPr marL="3015874" indent="0" algn="ctr">
              <a:buNone/>
            </a:lvl5pPr>
            <a:lvl6pPr marL="3769843" indent="0" algn="ctr">
              <a:buNone/>
            </a:lvl6pPr>
            <a:lvl7pPr marL="4523811" indent="0" algn="ctr">
              <a:buNone/>
            </a:lvl7pPr>
            <a:lvl8pPr marL="5277780" indent="0" algn="ctr">
              <a:buNone/>
            </a:lvl8pPr>
            <a:lvl9pPr marL="6031748"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fld id="{4D738129-A7D0-B744-8B8E-E5891E269E86}" type="datetime1">
              <a:rPr lang="en-US"/>
              <a:pPr>
                <a:defRPr/>
              </a:pPr>
              <a:t>2/13/20</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3DE47C3F-D310-1C42-B69D-06CCCD18E1B0}" type="slidenum">
              <a:rPr lang="en-US"/>
              <a:pPr>
                <a:defRPr/>
              </a:pPr>
              <a:t>‹#›</a:t>
            </a:fld>
            <a:endParaRPr lang="en-US"/>
          </a:p>
        </p:txBody>
      </p:sp>
    </p:spTree>
    <p:extLst>
      <p:ext uri="{BB962C8B-B14F-4D97-AF65-F5344CB8AC3E}">
        <p14:creationId xmlns:p14="http://schemas.microsoft.com/office/powerpoint/2010/main" val="159960020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05205" y="1161093"/>
            <a:ext cx="18261224" cy="1884892"/>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8246"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506FDB82-7617-4D47-887D-013ACD21B5AC}" type="datetime1">
              <a:rPr lang="en-US"/>
              <a:pPr>
                <a:defRPr/>
              </a:pPr>
              <a:t>2/13/20</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030B963F-5EBF-FF41-995A-F1844B0F6AAA}" type="slidenum">
              <a:rPr lang="en-US"/>
              <a:pPr>
                <a:defRPr/>
              </a:pPr>
              <a:t>‹#›</a:t>
            </a:fld>
            <a:endParaRPr lang="en-US"/>
          </a:p>
        </p:txBody>
      </p:sp>
    </p:spTree>
    <p:extLst>
      <p:ext uri="{BB962C8B-B14F-4D97-AF65-F5344CB8AC3E}">
        <p14:creationId xmlns:p14="http://schemas.microsoft.com/office/powerpoint/2010/main" val="3353952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219479A0-7E44-FA44-A54C-5C5E540354BE}" type="datetime1">
              <a:rPr lang="en-US"/>
              <a:pPr>
                <a:defRPr/>
              </a:pPr>
              <a:t>2/13/20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E5DAFB2-759D-6741-A6C9-CFB8F19DD7AB}" type="slidenum">
              <a:rPr lang="en-US"/>
              <a:pPr>
                <a:defRPr/>
              </a:pPr>
              <a:t>‹#›</a:t>
            </a:fld>
            <a:endParaRPr lang="en-US"/>
          </a:p>
        </p:txBody>
      </p:sp>
    </p:spTree>
    <p:extLst>
      <p:ext uri="{BB962C8B-B14F-4D97-AF65-F5344CB8AC3E}">
        <p14:creationId xmlns:p14="http://schemas.microsoft.com/office/powerpoint/2010/main" val="4266269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104100" cy="11309350"/>
          </a:xfrm>
          <a:prstGeom prst="rect">
            <a:avLst/>
          </a:prstGeom>
        </p:spPr>
        <p:txBody>
          <a:bodyPr/>
          <a:lstStyle/>
          <a:p>
            <a:endParaRPr lang="en-US"/>
          </a:p>
        </p:txBody>
      </p:sp>
    </p:spTree>
    <p:extLst>
      <p:ext uri="{BB962C8B-B14F-4D97-AF65-F5344CB8AC3E}">
        <p14:creationId xmlns:p14="http://schemas.microsoft.com/office/powerpoint/2010/main" val="2024927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975850" cy="11309350"/>
          </a:xfrm>
          <a:prstGeom prst="rect">
            <a:avLst/>
          </a:prstGeom>
        </p:spPr>
        <p:txBody>
          <a:bodyPr/>
          <a:lstStyle/>
          <a:p>
            <a:endParaRPr lang="en-US"/>
          </a:p>
        </p:txBody>
      </p:sp>
      <p:sp>
        <p:nvSpPr>
          <p:cNvPr id="3" name="Picture Placeholder 3"/>
          <p:cNvSpPr>
            <a:spLocks noGrp="1"/>
          </p:cNvSpPr>
          <p:nvPr>
            <p:ph type="pic" sz="quarter" idx="11"/>
          </p:nvPr>
        </p:nvSpPr>
        <p:spPr>
          <a:xfrm>
            <a:off x="10128250" y="0"/>
            <a:ext cx="9975850" cy="5578475"/>
          </a:xfrm>
          <a:prstGeom prst="rect">
            <a:avLst/>
          </a:prstGeom>
        </p:spPr>
        <p:txBody>
          <a:bodyPr/>
          <a:lstStyle/>
          <a:p>
            <a:endParaRPr lang="en-US"/>
          </a:p>
        </p:txBody>
      </p:sp>
      <p:sp>
        <p:nvSpPr>
          <p:cNvPr id="5" name="Picture Placeholder 3"/>
          <p:cNvSpPr>
            <a:spLocks noGrp="1"/>
          </p:cNvSpPr>
          <p:nvPr>
            <p:ph type="pic" sz="quarter" idx="12"/>
          </p:nvPr>
        </p:nvSpPr>
        <p:spPr>
          <a:xfrm>
            <a:off x="10128250" y="5721350"/>
            <a:ext cx="9975850" cy="5578475"/>
          </a:xfrm>
          <a:prstGeom prst="rect">
            <a:avLst/>
          </a:prstGeom>
        </p:spPr>
        <p:txBody>
          <a:bodyPr/>
          <a:lstStyle/>
          <a:p>
            <a:endParaRPr lang="en-US"/>
          </a:p>
        </p:txBody>
      </p:sp>
    </p:spTree>
    <p:extLst>
      <p:ext uri="{BB962C8B-B14F-4D97-AF65-F5344CB8AC3E}">
        <p14:creationId xmlns:p14="http://schemas.microsoft.com/office/powerpoint/2010/main" val="2074373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6.jpe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object 13"/>
          <p:cNvSpPr/>
          <p:nvPr/>
        </p:nvSpPr>
        <p:spPr>
          <a:xfrm>
            <a:off x="2858551" y="7442120"/>
            <a:ext cx="17245965" cy="0"/>
          </a:xfrm>
          <a:custGeom>
            <a:avLst/>
            <a:gdLst/>
            <a:ahLst/>
            <a:cxnLst/>
            <a:rect l="l" t="t" r="r" b="b"/>
            <a:pathLst>
              <a:path w="17245965">
                <a:moveTo>
                  <a:pt x="0" y="0"/>
                </a:moveTo>
                <a:lnTo>
                  <a:pt x="17245548" y="0"/>
                </a:lnTo>
              </a:path>
            </a:pathLst>
          </a:custGeom>
          <a:ln w="20941">
            <a:solidFill>
              <a:srgbClr val="FFFFFF"/>
            </a:solidFill>
            <a:prstDash val="dash"/>
          </a:ln>
        </p:spPr>
        <p:txBody>
          <a:bodyPr wrap="square" lIns="0" tIns="0" rIns="0" bIns="0" rtlCol="0"/>
          <a:lstStyle/>
          <a:p>
            <a:endParaRP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57944" y="10329769"/>
            <a:ext cx="1244200" cy="474761"/>
          </a:xfrm>
          <a:prstGeom prst="rect">
            <a:avLst/>
          </a:prstGeom>
        </p:spPr>
      </p:pic>
      <p:pic>
        <p:nvPicPr>
          <p:cNvPr id="4" name="Picture 3"/>
          <p:cNvPicPr>
            <a:picLocks noChangeAspect="1"/>
          </p:cNvPicPr>
          <p:nvPr/>
        </p:nvPicPr>
        <p:blipFill>
          <a:blip r:embed="rId10" cstate="print"/>
          <a:stretch>
            <a:fillRect/>
          </a:stretch>
        </p:blipFill>
        <p:spPr>
          <a:xfrm>
            <a:off x="18124964" y="0"/>
            <a:ext cx="1979136" cy="11309350"/>
          </a:xfrm>
          <a:prstGeom prst="rect">
            <a:avLst/>
          </a:prstGeom>
        </p:spPr>
      </p:pic>
      <p:pic>
        <p:nvPicPr>
          <p:cNvPr id="5" name="Picture 4"/>
          <p:cNvPicPr>
            <a:picLocks noChangeAspect="1"/>
          </p:cNvPicPr>
          <p:nvPr/>
        </p:nvPicPr>
        <p:blipFill rotWithShape="1">
          <a:blip r:embed="rId11" cstate="print"/>
          <a:srcRect l="73370"/>
          <a:stretch/>
        </p:blipFill>
        <p:spPr>
          <a:xfrm>
            <a:off x="0" y="0"/>
            <a:ext cx="527050" cy="11309350"/>
          </a:xfrm>
          <a:prstGeom prst="rect">
            <a:avLst/>
          </a:prstGeom>
        </p:spPr>
      </p:pic>
    </p:spTree>
    <p:extLst>
      <p:ext uri="{BB962C8B-B14F-4D97-AF65-F5344CB8AC3E}">
        <p14:creationId xmlns:p14="http://schemas.microsoft.com/office/powerpoint/2010/main" val="2560420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01" r:id="rId3"/>
    <p:sldLayoutId id="2147483702" r:id="rId4"/>
    <p:sldLayoutId id="2147483703" r:id="rId5"/>
    <p:sldLayoutId id="2147483704" r:id="rId6"/>
    <p:sldLayoutId id="214748370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txBox="1">
            <a:spLocks/>
          </p:cNvSpPr>
          <p:nvPr/>
        </p:nvSpPr>
        <p:spPr>
          <a:xfrm>
            <a:off x="4337050" y="11445875"/>
            <a:ext cx="12039600" cy="685800"/>
          </a:xfrm>
          <a:prstGeom prst="rect">
            <a:avLst/>
          </a:prstGeom>
          <a:noFill/>
          <a:ln>
            <a:noFill/>
          </a:ln>
        </p:spPr>
        <p:txBody>
          <a:bodyPr vert="horz" anchor="t"/>
          <a:lst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dirty="0">
                <a:solidFill>
                  <a:schemeClr val="tx1"/>
                </a:solidFill>
              </a:rPr>
              <a:t>Add captions here</a:t>
            </a:r>
          </a:p>
          <a:p>
            <a:pPr marL="0" indent="0">
              <a:buNone/>
            </a:pPr>
            <a:endParaRPr lang="en-US" sz="1800" dirty="0">
              <a:solidFill>
                <a:schemeClr val="tx1"/>
              </a:solidFill>
            </a:endParaRPr>
          </a:p>
        </p:txBody>
      </p:sp>
    </p:spTree>
    <p:extLst>
      <p:ext uri="{BB962C8B-B14F-4D97-AF65-F5344CB8AC3E}">
        <p14:creationId xmlns:p14="http://schemas.microsoft.com/office/powerpoint/2010/main" val="1760853031"/>
      </p:ext>
    </p:extLst>
  </p:cSld>
  <p:clrMap bg1="lt1" tx1="dk1" bg2="lt2" tx2="dk2" accent1="accent1" accent2="accent2" accent3="accent3" accent4="accent4" accent5="accent5" accent6="accent6" hlink="hlink" folHlink="folHlink"/>
  <p:sldLayoutIdLst>
    <p:sldLayoutId id="2147483698" r:id="rId1"/>
    <p:sldLayoutId id="2147483699"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5.81175E-7 6.62363E-7 L 5.81175E-7 -0.11591 " pathEditMode="relative" rAng="0" ptsTypes="AA">
                                      <p:cBhvr>
                                        <p:cTn id="6" dur="7000" fill="hold"/>
                                        <p:tgtEl>
                                          <p:spTgt spid="3">
                                            <p:txEl>
                                              <p:pRg st="0" end="0"/>
                                            </p:txEl>
                                          </p:spTgt>
                                        </p:tgtEl>
                                        <p:attrNameLst>
                                          <p:attrName>ppt_x</p:attrName>
                                          <p:attrName>ppt_y</p:attrName>
                                        </p:attrNameLst>
                                      </p:cBhvr>
                                      <p:rCtr x="0" y="-5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64" presetClass="path" presetSubtype="0" accel="50000" decel="50000" fill="hold" nodeType="afterEffect">
                  <p:stCondLst>
                    <p:cond delay="0"/>
                  </p:stCondLst>
                  <p:childTnLst>
                    <p:animMotion origin="layout" path="M 5.81175E-7 6.62363E-7 L 5.81175E-7 -0.11591 " pathEditMode="relative" rAng="0" ptsTypes="AA">
                      <p:cBhvr>
                        <p:cTn dur="7000" fill="hold"/>
                        <p:tgtEl>
                          <p:spTgt spid="3"/>
                        </p:tgtEl>
                        <p:attrNameLst>
                          <p:attrName>ppt_x</p:attrName>
                          <p:attrName>ppt_y</p:attrName>
                        </p:attrNameLst>
                      </p:cBhvr>
                      <p:rCtr x="0" y="-5796"/>
                    </p:animMotion>
                  </p:childTnLst>
                </p:cTn>
              </p:par>
            </p:tnLst>
          </p:tmpl>
        </p:tmplLst>
      </p:b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505.028 Toolbox PPT_Sidebar_3b.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Tree>
    <p:extLst>
      <p:ext uri="{BB962C8B-B14F-4D97-AF65-F5344CB8AC3E}">
        <p14:creationId xmlns:p14="http://schemas.microsoft.com/office/powerpoint/2010/main" val="1758311729"/>
      </p:ext>
    </p:extLst>
  </p:cSld>
  <p:clrMap bg1="lt1" tx1="dk1" bg2="lt2" tx2="dk2" accent1="accent1" accent2="accent2" accent3="accent3" accent4="accent4" accent5="accent5" accent6="accent6" hlink="hlink" folHlink="folHlink"/>
  <p:sldLayoutIdLst>
    <p:sldLayoutId id="2147483695" r:id="rId1"/>
    <p:sldLayoutId id="2147483700" r:id="rId2"/>
    <p:sldLayoutId id="2147483690" r:id="rId3"/>
    <p:sldLayoutId id="21474836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27.gi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research.unl.edu/research_videos/" TargetMode="External"/><Relationship Id="rId5" Type="http://schemas.openxmlformats.org/officeDocument/2006/relationships/image" Target="../media/image29.jpeg"/><Relationship Id="rId4" Type="http://schemas.openxmlformats.org/officeDocument/2006/relationships/hyperlink" Target="http://www.youtube.com/watch?v=mU--5lEm_1Q&amp;list=PL2C3zJJ2hPlAyFRnHpueG_GcdMX-RevN9&amp;index=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bBDhlH6--uE&amp;list=PL2C3zJJ2hPlAyFRnHpueG_GcdMX-RevN9&amp;index=35"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research.unl.edu/research_videos/" TargetMode="Externa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hyperlink" Target="http://www.youtube.com/watch?v=5k-b-fSyJtk&amp;list=PL2C3zJJ2hPlAyFRnHpueG_GcdMX-RevN9&amp;index=33" TargetMode="External"/><Relationship Id="rId4" Type="http://schemas.openxmlformats.org/officeDocument/2006/relationships/hyperlink" Target="http://research.unl.edu/research_video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unl.edu/ncmn/videos.shtm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hyperlink" Target="http://www.chem.unl.edu/videos/bone.shtml" TargetMode="Externa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ncmn.unl.edu/kit-order-form" TargetMode="External"/><Relationship Id="rId2" Type="http://schemas.openxmlformats.org/officeDocument/2006/relationships/hyperlink" Target="https://ncmn.unl.edu/outreach-education" TargetMode="External"/><Relationship Id="rId1" Type="http://schemas.openxmlformats.org/officeDocument/2006/relationships/slideLayout" Target="../slideLayouts/slideLayout11.xml"/><Relationship Id="rId4" Type="http://schemas.openxmlformats.org/officeDocument/2006/relationships/hyperlink" Target="http://ncmn.unl.edu/teacher-resources"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www.nisenet.org/catalog/exploring-properties-invisibility" TargetMode="External"/><Relationship Id="rId3" Type="http://schemas.openxmlformats.org/officeDocument/2006/relationships/hyperlink" Target="http://nisenet.org/catalog/programs/exploring_materials_-_thin_films_nanodays_2011" TargetMode="External"/><Relationship Id="rId7" Type="http://schemas.openxmlformats.org/officeDocument/2006/relationships/hyperlink" Target="http://www.nisenet.org/catalog/exploring-products-liquid-crystal-displays" TargetMode="External"/><Relationship Id="rId12" Type="http://schemas.openxmlformats.org/officeDocument/2006/relationships/hyperlink" Target="http://www.nisenet.org/catalog/programs/exploring_size_-_measure_yourself" TargetMode="External"/><Relationship Id="rId2" Type="http://schemas.openxmlformats.org/officeDocument/2006/relationships/hyperlink" Target="http://ncmn.unl.edu/kit-order-form" TargetMode="External"/><Relationship Id="rId1" Type="http://schemas.openxmlformats.org/officeDocument/2006/relationships/slideLayout" Target="../slideLayouts/slideLayout11.xml"/><Relationship Id="rId6" Type="http://schemas.openxmlformats.org/officeDocument/2006/relationships/hyperlink" Target="http://ncmn.unl.edu/state-standards" TargetMode="External"/><Relationship Id="rId11" Type="http://schemas.openxmlformats.org/officeDocument/2006/relationships/hyperlink" Target="http://www.nisenet.org/catalog/exploring-materials-oobleck-nanodays-2014" TargetMode="External"/><Relationship Id="rId5" Type="http://schemas.openxmlformats.org/officeDocument/2006/relationships/hyperlink" Target="http://www.nisenet.org/catalog/programs/exploring_products_-_nano_sand_nanodays_2011" TargetMode="External"/><Relationship Id="rId10" Type="http://schemas.openxmlformats.org/officeDocument/2006/relationships/hyperlink" Target="http://www.nisenet.org/catalog/exploring-materials-ferrofluid-nanodays-08-09-10-11-14" TargetMode="External"/><Relationship Id="rId4" Type="http://schemas.openxmlformats.org/officeDocument/2006/relationships/hyperlink" Target="http://nisenet.org/catalog/programs/exploring_materials_-_graphene_nanodays_2012" TargetMode="External"/><Relationship Id="rId9" Type="http://schemas.openxmlformats.org/officeDocument/2006/relationships/hyperlink" Target="http://www.nisenet.org/catalog/exploring-materials-memory-meta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nano4me.org/remoteaccess" TargetMode="External"/><Relationship Id="rId2" Type="http://schemas.openxmlformats.org/officeDocument/2006/relationships/image" Target="../media/image37.emf"/><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s://www.rigaku.com/en/supermini" TargetMode="External"/><Relationship Id="rId2" Type="http://schemas.openxmlformats.org/officeDocument/2006/relationships/hyperlink" Target="https://www.nano4me.org/remoteaccess#Nebraska" TargetMode="Externa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https://imgssl.constantcontact.com/letters/images/sys/S.gif" TargetMode="External"/><Relationship Id="rId2" Type="http://schemas.openxmlformats.org/officeDocument/2006/relationships/image" Target="https://files.constantcontact.com/87a99e6b301/bbd551c1-782d-4335-908b-5fbe70a9c038.jpg"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1.webp"/><Relationship Id="rId2" Type="http://schemas.openxmlformats.org/officeDocument/2006/relationships/hyperlink" Target="https://www.nisenet.org/catalog/programs/exploring_materials_-_graphene_nanodays_2012" TargetMode="External"/><Relationship Id="rId1" Type="http://schemas.openxmlformats.org/officeDocument/2006/relationships/slideLayout" Target="../slideLayouts/slideLayout12.xml"/><Relationship Id="rId6" Type="http://schemas.openxmlformats.org/officeDocument/2006/relationships/hyperlink" Target="https://www.nisenet.org/catalog/exploring-materials-ferrofluid-nanodays-08-09-10-11-14" TargetMode="External"/><Relationship Id="rId5" Type="http://schemas.openxmlformats.org/officeDocument/2006/relationships/image" Target="../media/image40.webp"/><Relationship Id="rId4" Type="http://schemas.openxmlformats.org/officeDocument/2006/relationships/hyperlink" Target="https://www.nisenet.org/catalog/exploring-materials-memory-meta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hyperlink" Target="http://www.unl.edu/ncmn/outreach-edu-nanocamp-2013"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www.mems.sandia.gov/" TargetMode="External"/><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hyperlink" Target="http://www.unl.edu/ncmn/outreach-edu-nanocamp-2013"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www.youtube.com/watch?v=mQLm8g7c_nk&amp;list=PL2C3zJJ2hPlAyFRnHpueG_GcdMX-RevN9&amp;index=12"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bwMode="auto">
          <a:xfrm>
            <a:off x="2965450" y="1463675"/>
            <a:ext cx="14275929" cy="411527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b="1" dirty="0">
                <a:solidFill>
                  <a:schemeClr val="tx1"/>
                </a:solidFill>
                <a:latin typeface="URWGroteskConBol" charset="0"/>
              </a:rPr>
              <a:t>Nanotechnology</a:t>
            </a:r>
            <a:br>
              <a:rPr lang="en-US" b="1" dirty="0">
                <a:solidFill>
                  <a:schemeClr val="tx1"/>
                </a:solidFill>
                <a:latin typeface="URWGroteskConBol" charset="0"/>
              </a:rPr>
            </a:br>
            <a:r>
              <a:rPr lang="en-US" b="1" dirty="0">
                <a:solidFill>
                  <a:schemeClr val="tx1"/>
                </a:solidFill>
                <a:latin typeface="URWGroteskConBol" charset="0"/>
              </a:rPr>
              <a:t>“Teaching Tiny”</a:t>
            </a:r>
            <a:br>
              <a:rPr lang="en-US" b="1" dirty="0">
                <a:solidFill>
                  <a:schemeClr val="tx1"/>
                </a:solidFill>
                <a:latin typeface="URWGroteskConBol" charset="0"/>
              </a:rPr>
            </a:br>
            <a:endParaRPr lang="en-US" b="1" dirty="0">
              <a:solidFill>
                <a:schemeClr val="tx1"/>
              </a:solidFill>
              <a:latin typeface="URWGroteskConBol" charset="0"/>
            </a:endParaRPr>
          </a:p>
        </p:txBody>
      </p:sp>
      <p:sp>
        <p:nvSpPr>
          <p:cNvPr id="27650" name="Text Placeholder 2"/>
          <p:cNvSpPr>
            <a:spLocks noGrp="1"/>
          </p:cNvSpPr>
          <p:nvPr>
            <p:ph type="body" sz="quarter" idx="11"/>
          </p:nvPr>
        </p:nvSpPr>
        <p:spPr bwMode="auto">
          <a:xfrm>
            <a:off x="6051891" y="11445481"/>
            <a:ext cx="8743803" cy="68589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Ctr="0" compatLnSpc="1">
            <a:prstTxWarp prst="textNoShape">
              <a:avLst/>
            </a:prstTxWarp>
          </a:bodyPr>
          <a:lstStyle/>
          <a:p>
            <a:pPr marL="0" indent="0">
              <a:spcBef>
                <a:spcPct val="0"/>
              </a:spcBef>
            </a:pPr>
            <a:endParaRPr lang="en-US">
              <a:latin typeface="Calibri" charset="0"/>
            </a:endParaRPr>
          </a:p>
        </p:txBody>
      </p:sp>
      <p:sp>
        <p:nvSpPr>
          <p:cNvPr id="27651" name="Text Placeholder 3"/>
          <p:cNvSpPr>
            <a:spLocks noGrp="1"/>
          </p:cNvSpPr>
          <p:nvPr>
            <p:ph type="body" sz="quarter" idx="12"/>
          </p:nvPr>
        </p:nvSpPr>
        <p:spPr bwMode="auto">
          <a:xfrm>
            <a:off x="4907866" y="5882434"/>
            <a:ext cx="11544983" cy="3657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ctr">
              <a:spcBef>
                <a:spcPct val="0"/>
              </a:spcBef>
            </a:pPr>
            <a:r>
              <a:rPr lang="en-US" sz="5112" b="1" i="1" dirty="0">
                <a:solidFill>
                  <a:schemeClr val="tx1"/>
                </a:solidFill>
                <a:latin typeface="URWGroteskConLig" charset="0"/>
                <a:cs typeface="URWGroteskConLig" charset="0"/>
              </a:rPr>
              <a:t>Presenters: Larry </a:t>
            </a:r>
            <a:r>
              <a:rPr lang="en-US" sz="5112" b="1" i="1" dirty="0" err="1">
                <a:solidFill>
                  <a:schemeClr val="tx1"/>
                </a:solidFill>
                <a:latin typeface="URWGroteskConLig" charset="0"/>
                <a:cs typeface="URWGroteskConLig" charset="0"/>
              </a:rPr>
              <a:t>Browning,Terese</a:t>
            </a:r>
            <a:r>
              <a:rPr lang="en-US" sz="5112" b="1" i="1" dirty="0">
                <a:solidFill>
                  <a:schemeClr val="tx1"/>
                </a:solidFill>
                <a:latin typeface="URWGroteskConLig" charset="0"/>
                <a:cs typeface="URWGroteskConLig" charset="0"/>
              </a:rPr>
              <a:t> </a:t>
            </a:r>
            <a:r>
              <a:rPr lang="en-US" sz="5112" b="1" i="1" dirty="0" err="1">
                <a:solidFill>
                  <a:schemeClr val="tx1"/>
                </a:solidFill>
                <a:latin typeface="URWGroteskConLig" charset="0"/>
                <a:cs typeface="URWGroteskConLig" charset="0"/>
              </a:rPr>
              <a:t>Janovec</a:t>
            </a:r>
            <a:r>
              <a:rPr lang="en-US" sz="5112" b="1" i="1" dirty="0">
                <a:solidFill>
                  <a:schemeClr val="tx1"/>
                </a:solidFill>
                <a:latin typeface="URWGroteskConLig" charset="0"/>
                <a:cs typeface="URWGroteskConLig" charset="0"/>
              </a:rPr>
              <a:t> and Steve Wignall</a:t>
            </a:r>
          </a:p>
          <a:p>
            <a:pPr marL="0" indent="0" algn="ctr">
              <a:spcBef>
                <a:spcPct val="0"/>
              </a:spcBef>
            </a:pPr>
            <a:endParaRPr lang="en-US" sz="1979" b="1" dirty="0">
              <a:solidFill>
                <a:schemeClr val="tx1"/>
              </a:solidFill>
              <a:latin typeface="URWGroteskConLig" charset="0"/>
              <a:cs typeface="URWGroteskConLig" charset="0"/>
            </a:endParaRPr>
          </a:p>
          <a:p>
            <a:pPr marL="0" indent="0" algn="ctr">
              <a:spcBef>
                <a:spcPct val="0"/>
              </a:spcBef>
            </a:pPr>
            <a:r>
              <a:rPr lang="en-US" b="1" dirty="0">
                <a:solidFill>
                  <a:schemeClr val="tx1"/>
                </a:solidFill>
                <a:latin typeface="URWGroteskConLig" charset="0"/>
                <a:cs typeface="URWGroteskConLig" charset="0"/>
              </a:rPr>
              <a:t>Nebraska Center for Materials and </a:t>
            </a:r>
            <a:r>
              <a:rPr lang="en-US" b="1" dirty="0" err="1">
                <a:solidFill>
                  <a:schemeClr val="tx1"/>
                </a:solidFill>
                <a:latin typeface="URWGroteskConLig" charset="0"/>
                <a:cs typeface="URWGroteskConLig" charset="0"/>
              </a:rPr>
              <a:t>Nanoscience</a:t>
            </a:r>
            <a:r>
              <a:rPr lang="en-US" b="1" dirty="0">
                <a:solidFill>
                  <a:schemeClr val="tx1"/>
                </a:solidFill>
                <a:latin typeface="URWGroteskConLig" charset="0"/>
                <a:cs typeface="URWGroteskConLig" charset="0"/>
              </a:rPr>
              <a:t> </a:t>
            </a:r>
          </a:p>
        </p:txBody>
      </p:sp>
    </p:spTree>
    <p:extLst>
      <p:ext uri="{BB962C8B-B14F-4D97-AF65-F5344CB8AC3E}">
        <p14:creationId xmlns:p14="http://schemas.microsoft.com/office/powerpoint/2010/main" val="3740254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8142" y="1026046"/>
            <a:ext cx="13016373" cy="2727549"/>
          </a:xfrm>
        </p:spPr>
        <p:txBody>
          <a:bodyPr/>
          <a:lstStyle/>
          <a:p>
            <a:r>
              <a:rPr lang="en-US" sz="7200" b="1" dirty="0" err="1"/>
              <a:t>NanoMotors</a:t>
            </a:r>
            <a:endParaRPr lang="en-US" sz="7200" b="1" dirty="0"/>
          </a:p>
        </p:txBody>
      </p:sp>
      <p:sp>
        <p:nvSpPr>
          <p:cNvPr id="8" name="TextBox 7"/>
          <p:cNvSpPr txBox="1"/>
          <p:nvPr/>
        </p:nvSpPr>
        <p:spPr>
          <a:xfrm>
            <a:off x="9757102" y="3511203"/>
            <a:ext cx="7717472" cy="1919628"/>
          </a:xfrm>
          <a:prstGeom prst="rect">
            <a:avLst/>
          </a:prstGeom>
          <a:noFill/>
        </p:spPr>
        <p:txBody>
          <a:bodyPr wrap="square" rtlCol="0">
            <a:spAutoFit/>
          </a:bodyPr>
          <a:lstStyle/>
          <a:p>
            <a:pPr algn="ctr"/>
            <a:r>
              <a:rPr lang="en-US" sz="5937" b="1" dirty="0">
                <a:solidFill>
                  <a:schemeClr val="accent1"/>
                </a:solidFill>
              </a:rPr>
              <a:t>Carbon Nanotube</a:t>
            </a:r>
          </a:p>
          <a:p>
            <a:pPr algn="ctr"/>
            <a:r>
              <a:rPr lang="en-US" sz="5937" b="1" dirty="0">
                <a:solidFill>
                  <a:schemeClr val="accent1"/>
                </a:solidFill>
              </a:rPr>
              <a:t>about 1 nm across</a:t>
            </a:r>
          </a:p>
        </p:txBody>
      </p:sp>
      <p:pic>
        <p:nvPicPr>
          <p:cNvPr id="7" name="Picture 6" descr="nanotube-annimation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313" y="2771050"/>
            <a:ext cx="5529016" cy="4188648"/>
          </a:xfrm>
          <a:prstGeom prst="rect">
            <a:avLst/>
          </a:prstGeom>
        </p:spPr>
      </p:pic>
      <p:pic>
        <p:nvPicPr>
          <p:cNvPr id="10" name="Picture 9" descr="nano machine animation5.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460" y="5411400"/>
            <a:ext cx="5361470" cy="5361470"/>
          </a:xfrm>
          <a:prstGeom prst="rect">
            <a:avLst/>
          </a:prstGeom>
        </p:spPr>
      </p:pic>
      <p:pic>
        <p:nvPicPr>
          <p:cNvPr id="13" name="Picture 12" descr="flag_dithani.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922" y="7535967"/>
            <a:ext cx="4188648" cy="3141486"/>
          </a:xfrm>
          <a:prstGeom prst="rect">
            <a:avLst/>
          </a:prstGeom>
        </p:spPr>
      </p:pic>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85708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708831" y="6371882"/>
            <a:ext cx="6882785" cy="4542912"/>
          </a:xfrm>
          <a:prstGeom prst="rect">
            <a:avLst/>
          </a:prstGeom>
        </p:spPr>
        <p:txBody>
          <a:bodyPr vert="horz" lIns="150791" tIns="75396" rIns="150791" bIns="75396"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5937" dirty="0"/>
          </a:p>
        </p:txBody>
      </p:sp>
      <p:pic>
        <p:nvPicPr>
          <p:cNvPr id="3074" name="Picture 2" descr="C:\Users\tjanovec3\Pictures\3-D Graphics\HuangOrganicSolarCells.jpg">
            <a:hlinkClick r:id="rId4" tooltip="Huang Solar Cells"/>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12128" y="3896482"/>
            <a:ext cx="5247670" cy="6637865"/>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9175356" y="4266956"/>
            <a:ext cx="7717472" cy="2325508"/>
          </a:xfrm>
          <a:prstGeom prst="rect">
            <a:avLst/>
          </a:prstGeom>
          <a:noFill/>
        </p:spPr>
        <p:txBody>
          <a:bodyPr wrap="square" rtlCol="0">
            <a:spAutoFit/>
          </a:bodyPr>
          <a:lstStyle/>
          <a:p>
            <a:pPr algn="ctr"/>
            <a:r>
              <a:rPr lang="en-US" sz="7256" b="1" dirty="0">
                <a:solidFill>
                  <a:schemeClr val="accent1"/>
                </a:solidFill>
              </a:rPr>
              <a:t>Polymer </a:t>
            </a:r>
          </a:p>
          <a:p>
            <a:pPr algn="ctr"/>
            <a:r>
              <a:rPr lang="en-US" sz="7256" b="1" dirty="0" err="1">
                <a:solidFill>
                  <a:schemeClr val="accent1"/>
                </a:solidFill>
              </a:rPr>
              <a:t>SolarCells</a:t>
            </a:r>
            <a:endParaRPr lang="en-US" sz="7256" b="1" dirty="0">
              <a:solidFill>
                <a:schemeClr val="accent1"/>
              </a:solidFill>
            </a:endParaRPr>
          </a:p>
        </p:txBody>
      </p:sp>
      <p:sp>
        <p:nvSpPr>
          <p:cNvPr id="10" name="Title 1"/>
          <p:cNvSpPr txBox="1">
            <a:spLocks/>
          </p:cNvSpPr>
          <p:nvPr/>
        </p:nvSpPr>
        <p:spPr>
          <a:xfrm>
            <a:off x="2816679" y="435042"/>
            <a:ext cx="14464796" cy="2727549"/>
          </a:xfrm>
          <a:prstGeom prst="rect">
            <a:avLst/>
          </a:prstGeom>
        </p:spPr>
        <p:txBody>
          <a:bodyPr vert="horz" lIns="150791" tIns="75396" rIns="150791" bIns="75396"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z="9235" dirty="0" err="1"/>
              <a:t>Nanoscience</a:t>
            </a:r>
            <a:r>
              <a:rPr lang="en-US" sz="9235" dirty="0"/>
              <a:t> Research at the University of Nebraska</a:t>
            </a:r>
          </a:p>
        </p:txBody>
      </p:sp>
      <p:sp>
        <p:nvSpPr>
          <p:cNvPr id="11" name="Content Placeholder 2"/>
          <p:cNvSpPr>
            <a:spLocks noGrp="1"/>
          </p:cNvSpPr>
          <p:nvPr>
            <p:ph idx="1"/>
          </p:nvPr>
        </p:nvSpPr>
        <p:spPr>
          <a:xfrm>
            <a:off x="10314854" y="10692099"/>
            <a:ext cx="7162092" cy="509829"/>
          </a:xfrm>
        </p:spPr>
        <p:txBody>
          <a:bodyPr>
            <a:normAutofit fontScale="47500" lnSpcReduction="20000"/>
          </a:bodyPr>
          <a:lstStyle/>
          <a:p>
            <a:pPr marL="0" indent="0">
              <a:buNone/>
            </a:pPr>
            <a:r>
              <a:rPr lang="en-US" sz="5937" dirty="0">
                <a:hlinkClick r:id="rId6"/>
              </a:rPr>
              <a:t> http://research.unl.edu/research_videos/</a:t>
            </a:r>
            <a:r>
              <a:rPr lang="en-US" sz="5937" dirty="0"/>
              <a:t> </a:t>
            </a:r>
          </a:p>
        </p:txBody>
      </p:sp>
    </p:spTree>
    <p:extLst>
      <p:ext uri="{BB962C8B-B14F-4D97-AF65-F5344CB8AC3E}">
        <p14:creationId xmlns:p14="http://schemas.microsoft.com/office/powerpoint/2010/main" val="113445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e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482" y="10577"/>
            <a:ext cx="15079132" cy="12748721"/>
          </a:xfrm>
          <a:prstGeom prst="rect">
            <a:avLst/>
          </a:prstGeom>
        </p:spPr>
      </p:pic>
      <p:pic>
        <p:nvPicPr>
          <p:cNvPr id="7" name="Picture 6" descr="1-s2.0-S0169409X12001950-g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479" y="3315119"/>
            <a:ext cx="15079135" cy="9432390"/>
          </a:xfrm>
          <a:prstGeom prst="rect">
            <a:avLst/>
          </a:prstGeom>
        </p:spPr>
      </p:pic>
      <p:sp>
        <p:nvSpPr>
          <p:cNvPr id="2" name="Title 1"/>
          <p:cNvSpPr>
            <a:spLocks noGrp="1"/>
          </p:cNvSpPr>
          <p:nvPr>
            <p:ph type="title"/>
          </p:nvPr>
        </p:nvSpPr>
        <p:spPr>
          <a:xfrm>
            <a:off x="2512484" y="10578"/>
            <a:ext cx="6925232" cy="1427526"/>
          </a:xfrm>
        </p:spPr>
        <p:txBody>
          <a:bodyPr/>
          <a:lstStyle/>
          <a:p>
            <a:r>
              <a:rPr lang="en-US" dirty="0" err="1"/>
              <a:t>NanoSheets</a:t>
            </a:r>
            <a:endParaRPr lang="en-US" dirty="0"/>
          </a:p>
        </p:txBody>
      </p:sp>
      <p:sp>
        <p:nvSpPr>
          <p:cNvPr id="9" name="Content Placeholder 2"/>
          <p:cNvSpPr txBox="1">
            <a:spLocks/>
          </p:cNvSpPr>
          <p:nvPr/>
        </p:nvSpPr>
        <p:spPr>
          <a:xfrm>
            <a:off x="10708831" y="6371882"/>
            <a:ext cx="6882785" cy="4542912"/>
          </a:xfrm>
          <a:prstGeom prst="rect">
            <a:avLst/>
          </a:prstGeom>
        </p:spPr>
        <p:txBody>
          <a:bodyPr vert="horz" lIns="150791" tIns="75396" rIns="150791" bIns="75396" rtlCol="0">
            <a:normAutofit/>
          </a:bodyPr>
          <a:lstStyle>
            <a:lvl1pPr marL="403225" indent="-403225" algn="l" defTabSz="914400" rtl="0" eaLnBrk="1" latinLnBrk="0" hangingPunct="1">
              <a:spcBef>
                <a:spcPts val="2000"/>
              </a:spcBef>
              <a:buFontTx/>
              <a:buBlip>
                <a:blip r:embed="rId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5937" dirty="0"/>
          </a:p>
        </p:txBody>
      </p:sp>
      <p:sp>
        <p:nvSpPr>
          <p:cNvPr id="8" name="TextBox 7"/>
          <p:cNvSpPr txBox="1"/>
          <p:nvPr/>
        </p:nvSpPr>
        <p:spPr>
          <a:xfrm>
            <a:off x="9757102" y="305417"/>
            <a:ext cx="7717472" cy="2833276"/>
          </a:xfrm>
          <a:prstGeom prst="rect">
            <a:avLst/>
          </a:prstGeom>
          <a:noFill/>
        </p:spPr>
        <p:txBody>
          <a:bodyPr wrap="square" rtlCol="0">
            <a:spAutoFit/>
          </a:bodyPr>
          <a:lstStyle/>
          <a:p>
            <a:pPr algn="ctr"/>
            <a:r>
              <a:rPr lang="en-US" sz="5937" b="1" dirty="0">
                <a:solidFill>
                  <a:schemeClr val="accent1"/>
                </a:solidFill>
                <a:effectLst>
                  <a:outerShdw blurRad="50800" dist="38100" dir="2700000" algn="tl" rotWithShape="0">
                    <a:schemeClr val="bg1">
                      <a:alpha val="43000"/>
                    </a:schemeClr>
                  </a:outerShdw>
                </a:effectLst>
              </a:rPr>
              <a:t>Graphene</a:t>
            </a:r>
          </a:p>
          <a:p>
            <a:pPr algn="ctr"/>
            <a:r>
              <a:rPr lang="en-US" sz="5937" b="1" dirty="0">
                <a:solidFill>
                  <a:schemeClr val="accent1"/>
                </a:solidFill>
                <a:effectLst>
                  <a:outerShdw blurRad="50800" dist="38100" dir="2700000" algn="tl" rotWithShape="0">
                    <a:schemeClr val="bg1">
                      <a:alpha val="43000"/>
                    </a:schemeClr>
                  </a:outerShdw>
                </a:effectLst>
              </a:rPr>
              <a:t>Carbon Sheet</a:t>
            </a:r>
          </a:p>
          <a:p>
            <a:pPr algn="ctr"/>
            <a:r>
              <a:rPr lang="en-US" sz="5937" b="1" dirty="0">
                <a:solidFill>
                  <a:schemeClr val="accent1"/>
                </a:solidFill>
                <a:effectLst>
                  <a:outerShdw blurRad="50800" dist="38100" dir="2700000" algn="tl" rotWithShape="0">
                    <a:schemeClr val="bg1">
                      <a:alpha val="43000"/>
                    </a:schemeClr>
                  </a:outerShdw>
                </a:effectLst>
              </a:rPr>
              <a:t>about 1/10 nm thick</a:t>
            </a:r>
          </a:p>
        </p:txBody>
      </p:sp>
    </p:spTree>
    <p:extLst>
      <p:ext uri="{BB962C8B-B14F-4D97-AF65-F5344CB8AC3E}">
        <p14:creationId xmlns:p14="http://schemas.microsoft.com/office/powerpoint/2010/main" val="1184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tooltip="Lu Video"/>
          </p:cNvPr>
          <p:cNvPicPr>
            <a:picLocks noChangeAspect="1"/>
          </p:cNvPicPr>
          <p:nvPr/>
        </p:nvPicPr>
        <p:blipFill>
          <a:blip r:embed="rId4"/>
          <a:stretch>
            <a:fillRect/>
          </a:stretch>
        </p:blipFill>
        <p:spPr>
          <a:xfrm>
            <a:off x="2201435" y="2189150"/>
            <a:ext cx="15079133" cy="7791196"/>
          </a:xfrm>
          <a:prstGeom prst="rect">
            <a:avLst/>
          </a:prstGeom>
        </p:spPr>
      </p:pic>
      <p:sp>
        <p:nvSpPr>
          <p:cNvPr id="2" name="Title 1"/>
          <p:cNvSpPr>
            <a:spLocks noGrp="1"/>
          </p:cNvSpPr>
          <p:nvPr>
            <p:ph type="title"/>
          </p:nvPr>
        </p:nvSpPr>
        <p:spPr>
          <a:xfrm>
            <a:off x="2201435" y="0"/>
            <a:ext cx="14464796" cy="2727549"/>
          </a:xfrm>
        </p:spPr>
        <p:txBody>
          <a:bodyPr/>
          <a:lstStyle/>
          <a:p>
            <a:r>
              <a:rPr lang="en-US" sz="7200" b="1" dirty="0" err="1"/>
              <a:t>Nanoscience</a:t>
            </a:r>
            <a:r>
              <a:rPr lang="en-US" sz="7200" b="1" dirty="0"/>
              <a:t> Research at the University of Nebraska</a:t>
            </a:r>
          </a:p>
        </p:txBody>
      </p:sp>
      <p:sp>
        <p:nvSpPr>
          <p:cNvPr id="3" name="Content Placeholder 2"/>
          <p:cNvSpPr>
            <a:spLocks noGrp="1"/>
          </p:cNvSpPr>
          <p:nvPr>
            <p:ph idx="1"/>
          </p:nvPr>
        </p:nvSpPr>
        <p:spPr>
          <a:xfrm>
            <a:off x="10314854" y="10692099"/>
            <a:ext cx="7162092" cy="509829"/>
          </a:xfrm>
        </p:spPr>
        <p:txBody>
          <a:bodyPr>
            <a:normAutofit fontScale="47500" lnSpcReduction="20000"/>
          </a:bodyPr>
          <a:lstStyle/>
          <a:p>
            <a:pPr marL="0" indent="0">
              <a:buNone/>
            </a:pPr>
            <a:r>
              <a:rPr lang="en-US" sz="5937" dirty="0">
                <a:hlinkClick r:id="rId5"/>
              </a:rPr>
              <a:t> http://research.unl.edu/research_videos/</a:t>
            </a:r>
            <a:r>
              <a:rPr lang="en-US" sz="5937" dirty="0"/>
              <a:t> </a:t>
            </a:r>
          </a:p>
        </p:txBody>
      </p:sp>
      <p:sp>
        <p:nvSpPr>
          <p:cNvPr id="4" name="TextBox 3"/>
          <p:cNvSpPr txBox="1"/>
          <p:nvPr/>
        </p:nvSpPr>
        <p:spPr>
          <a:xfrm>
            <a:off x="-6170534" y="3372024"/>
            <a:ext cx="1786002" cy="1005981"/>
          </a:xfrm>
          <a:prstGeom prst="rect">
            <a:avLst/>
          </a:prstGeom>
          <a:noFill/>
        </p:spPr>
        <p:txBody>
          <a:bodyPr wrap="none" rtlCol="0">
            <a:spAutoFit/>
          </a:bodyPr>
          <a:lstStyle/>
          <a:p>
            <a:r>
              <a:rPr lang="en-US" sz="5937" b="1" dirty="0">
                <a:solidFill>
                  <a:srgbClr val="FFFF00"/>
                </a:solidFill>
              </a:rPr>
              <a:t>Kale!</a:t>
            </a:r>
          </a:p>
        </p:txBody>
      </p:sp>
      <p:sp>
        <p:nvSpPr>
          <p:cNvPr id="9" name="Content Placeholder 2"/>
          <p:cNvSpPr txBox="1">
            <a:spLocks/>
          </p:cNvSpPr>
          <p:nvPr/>
        </p:nvSpPr>
        <p:spPr>
          <a:xfrm>
            <a:off x="10708831" y="6371882"/>
            <a:ext cx="6882785" cy="4542912"/>
          </a:xfrm>
          <a:prstGeom prst="rect">
            <a:avLst/>
          </a:prstGeom>
        </p:spPr>
        <p:txBody>
          <a:bodyPr vert="horz" lIns="150791" tIns="75396" rIns="150791" bIns="75396" rtlCol="0">
            <a:normAutofit/>
          </a:bodyPr>
          <a:lstStyle>
            <a:lvl1pPr marL="403225" indent="-403225" algn="l" defTabSz="914400" rtl="0" eaLnBrk="1" latinLnBrk="0" hangingPunct="1">
              <a:spcBef>
                <a:spcPts val="2000"/>
              </a:spcBef>
              <a:buFontTx/>
              <a:buBlip>
                <a:blip r:embed="rId6"/>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6"/>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6"/>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6"/>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6"/>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6"/>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6"/>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6"/>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6"/>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5937" dirty="0"/>
          </a:p>
        </p:txBody>
      </p:sp>
    </p:spTree>
    <p:extLst>
      <p:ext uri="{BB962C8B-B14F-4D97-AF65-F5344CB8AC3E}">
        <p14:creationId xmlns:p14="http://schemas.microsoft.com/office/powerpoint/2010/main" val="57287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708831" y="6371882"/>
            <a:ext cx="6882785" cy="4542912"/>
          </a:xfrm>
          <a:prstGeom prst="rect">
            <a:avLst/>
          </a:prstGeom>
        </p:spPr>
        <p:txBody>
          <a:bodyPr vert="horz" lIns="150791" tIns="75396" rIns="150791" bIns="75396"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5937" dirty="0"/>
          </a:p>
        </p:txBody>
      </p:sp>
      <p:sp>
        <p:nvSpPr>
          <p:cNvPr id="8" name="TextBox 7"/>
          <p:cNvSpPr txBox="1"/>
          <p:nvPr/>
        </p:nvSpPr>
        <p:spPr>
          <a:xfrm>
            <a:off x="10052049" y="4895256"/>
            <a:ext cx="7539565" cy="2325508"/>
          </a:xfrm>
          <a:prstGeom prst="rect">
            <a:avLst/>
          </a:prstGeom>
          <a:noFill/>
        </p:spPr>
        <p:txBody>
          <a:bodyPr wrap="square" rtlCol="0">
            <a:spAutoFit/>
          </a:bodyPr>
          <a:lstStyle/>
          <a:p>
            <a:pPr algn="ctr"/>
            <a:r>
              <a:rPr lang="en-US" sz="7256" b="1" dirty="0" err="1">
                <a:solidFill>
                  <a:schemeClr val="accent1"/>
                </a:solidFill>
              </a:rPr>
              <a:t>NanoPhysics</a:t>
            </a:r>
            <a:endParaRPr lang="en-US" sz="7256" b="1" dirty="0">
              <a:solidFill>
                <a:schemeClr val="accent1"/>
              </a:solidFill>
            </a:endParaRPr>
          </a:p>
          <a:p>
            <a:pPr algn="ctr"/>
            <a:r>
              <a:rPr lang="en-US" sz="7256" b="1" dirty="0">
                <a:solidFill>
                  <a:schemeClr val="accent1"/>
                </a:solidFill>
              </a:rPr>
              <a:t>Microscopes</a:t>
            </a:r>
          </a:p>
        </p:txBody>
      </p:sp>
      <p:sp>
        <p:nvSpPr>
          <p:cNvPr id="10" name="Title 1"/>
          <p:cNvSpPr txBox="1">
            <a:spLocks/>
          </p:cNvSpPr>
          <p:nvPr/>
        </p:nvSpPr>
        <p:spPr>
          <a:xfrm>
            <a:off x="2816679" y="435042"/>
            <a:ext cx="14464796" cy="2727549"/>
          </a:xfrm>
          <a:prstGeom prst="rect">
            <a:avLst/>
          </a:prstGeom>
        </p:spPr>
        <p:txBody>
          <a:bodyPr vert="horz" lIns="150791" tIns="75396" rIns="150791" bIns="75396"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z="9235" dirty="0" err="1"/>
              <a:t>Nanoscience</a:t>
            </a:r>
            <a:r>
              <a:rPr lang="en-US" sz="9235" dirty="0"/>
              <a:t> Research at the University of Nebraska</a:t>
            </a:r>
          </a:p>
        </p:txBody>
      </p:sp>
      <p:sp>
        <p:nvSpPr>
          <p:cNvPr id="11" name="Content Placeholder 2"/>
          <p:cNvSpPr>
            <a:spLocks noGrp="1"/>
          </p:cNvSpPr>
          <p:nvPr>
            <p:ph idx="1"/>
          </p:nvPr>
        </p:nvSpPr>
        <p:spPr>
          <a:xfrm>
            <a:off x="10314854" y="10692099"/>
            <a:ext cx="7162092" cy="509829"/>
          </a:xfrm>
        </p:spPr>
        <p:txBody>
          <a:bodyPr>
            <a:normAutofit fontScale="47500" lnSpcReduction="20000"/>
          </a:bodyPr>
          <a:lstStyle/>
          <a:p>
            <a:pPr marL="0" indent="0">
              <a:buNone/>
            </a:pPr>
            <a:r>
              <a:rPr lang="en-US" sz="5937" dirty="0">
                <a:hlinkClick r:id="rId4"/>
              </a:rPr>
              <a:t> http://research.unl.edu/research_videos/</a:t>
            </a:r>
            <a:r>
              <a:rPr lang="en-US" sz="5937" dirty="0"/>
              <a:t> </a:t>
            </a:r>
          </a:p>
        </p:txBody>
      </p:sp>
      <p:pic>
        <p:nvPicPr>
          <p:cNvPr id="12" name="Picture 11">
            <a:hlinkClick r:id="rId5" tooltip="NanoPhysics Video"/>
          </p:cNvPr>
          <p:cNvPicPr>
            <a:picLocks noChangeAspect="1"/>
          </p:cNvPicPr>
          <p:nvPr/>
        </p:nvPicPr>
        <p:blipFill>
          <a:blip r:embed="rId6"/>
          <a:stretch>
            <a:fillRect/>
          </a:stretch>
        </p:blipFill>
        <p:spPr>
          <a:xfrm>
            <a:off x="3694738" y="3797728"/>
            <a:ext cx="6953672" cy="5951944"/>
          </a:xfrm>
          <a:prstGeom prst="rect">
            <a:avLst/>
          </a:prstGeom>
        </p:spPr>
      </p:pic>
    </p:spTree>
    <p:extLst>
      <p:ext uri="{BB962C8B-B14F-4D97-AF65-F5344CB8AC3E}">
        <p14:creationId xmlns:p14="http://schemas.microsoft.com/office/powerpoint/2010/main" val="1591268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484" y="644475"/>
            <a:ext cx="15079133" cy="2727549"/>
          </a:xfrm>
        </p:spPr>
        <p:txBody>
          <a:bodyPr/>
          <a:lstStyle/>
          <a:p>
            <a:r>
              <a:rPr lang="en-US" sz="7200" b="1" dirty="0" err="1"/>
              <a:t>Nanoscience</a:t>
            </a:r>
            <a:r>
              <a:rPr lang="en-US" sz="7200" b="1" dirty="0"/>
              <a:t> Research at the University of Nebraska</a:t>
            </a:r>
          </a:p>
        </p:txBody>
      </p:sp>
      <p:sp>
        <p:nvSpPr>
          <p:cNvPr id="3" name="Content Placeholder 2"/>
          <p:cNvSpPr>
            <a:spLocks noGrp="1"/>
          </p:cNvSpPr>
          <p:nvPr>
            <p:ph idx="1"/>
          </p:nvPr>
        </p:nvSpPr>
        <p:spPr>
          <a:xfrm>
            <a:off x="11024754" y="10396211"/>
            <a:ext cx="6566862" cy="594620"/>
          </a:xfrm>
        </p:spPr>
        <p:txBody>
          <a:bodyPr>
            <a:normAutofit fontScale="47500" lnSpcReduction="20000"/>
          </a:bodyPr>
          <a:lstStyle/>
          <a:p>
            <a:pPr marL="0" indent="0">
              <a:buNone/>
            </a:pPr>
            <a:r>
              <a:rPr lang="en-US" sz="5937" dirty="0"/>
              <a:t> </a:t>
            </a:r>
            <a:r>
              <a:rPr lang="en-US" sz="5937" dirty="0">
                <a:hlinkClick r:id="rId3"/>
              </a:rPr>
              <a:t>http://www.unl.edu/ncmn/videos.shtml</a:t>
            </a:r>
            <a:r>
              <a:rPr lang="en-US" sz="5937" dirty="0"/>
              <a:t> </a:t>
            </a:r>
          </a:p>
        </p:txBody>
      </p:sp>
      <p:sp>
        <p:nvSpPr>
          <p:cNvPr id="9" name="Content Placeholder 2"/>
          <p:cNvSpPr txBox="1">
            <a:spLocks/>
          </p:cNvSpPr>
          <p:nvPr/>
        </p:nvSpPr>
        <p:spPr>
          <a:xfrm>
            <a:off x="10708831" y="6371882"/>
            <a:ext cx="6882785" cy="4542912"/>
          </a:xfrm>
          <a:prstGeom prst="rect">
            <a:avLst/>
          </a:prstGeom>
        </p:spPr>
        <p:txBody>
          <a:bodyPr vert="horz" lIns="150791" tIns="75396" rIns="150791" bIns="75396" rtlCol="0">
            <a:normAutofit/>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5937" dirty="0"/>
          </a:p>
        </p:txBody>
      </p:sp>
      <p:sp>
        <p:nvSpPr>
          <p:cNvPr id="5" name="TextBox 4"/>
          <p:cNvSpPr txBox="1"/>
          <p:nvPr/>
        </p:nvSpPr>
        <p:spPr>
          <a:xfrm>
            <a:off x="10708831" y="6371882"/>
            <a:ext cx="6600569" cy="2325508"/>
          </a:xfrm>
          <a:prstGeom prst="rect">
            <a:avLst/>
          </a:prstGeom>
          <a:noFill/>
        </p:spPr>
        <p:txBody>
          <a:bodyPr wrap="square" rtlCol="0">
            <a:spAutoFit/>
          </a:bodyPr>
          <a:lstStyle/>
          <a:p>
            <a:pPr algn="ctr"/>
            <a:r>
              <a:rPr lang="en-US" sz="7256" b="1" dirty="0"/>
              <a:t>Synthetic Bone Replacement</a:t>
            </a:r>
          </a:p>
        </p:txBody>
      </p:sp>
      <p:pic>
        <p:nvPicPr>
          <p:cNvPr id="1028" name="Picture 4" descr="C:\Users\tjanovec3\Pictures\3-D Graphics\Redepenning.jpg">
            <a:hlinkClick r:id="rId5" tooltip="BOne Replacement 1:28"/>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12484" y="3902075"/>
            <a:ext cx="7330865" cy="5208144"/>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21595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endParaRPr lang="en-US"/>
          </a:p>
        </p:txBody>
      </p:sp>
      <p:pic>
        <p:nvPicPr>
          <p:cNvPr id="5122" name="Picture 2" descr="NCMN Nanoscience Camp Partnership 2013"/>
          <p:cNvPicPr>
            <a:picLocks noChangeAspect="1" noChangeArrowheads="1"/>
          </p:cNvPicPr>
          <p:nvPr/>
        </p:nvPicPr>
        <p:blipFill>
          <a:blip r:embed="rId2" cstate="print"/>
          <a:srcRect/>
          <a:stretch>
            <a:fillRect/>
          </a:stretch>
        </p:blipFill>
        <p:spPr bwMode="auto">
          <a:xfrm>
            <a:off x="2432050" y="244475"/>
            <a:ext cx="14097000" cy="10542105"/>
          </a:xfrm>
          <a:prstGeom prst="rect">
            <a:avLst/>
          </a:prstGeom>
          <a:noFill/>
        </p:spPr>
      </p:pic>
      <p:sp>
        <p:nvSpPr>
          <p:cNvPr id="2" name="Title 1"/>
          <p:cNvSpPr>
            <a:spLocks noGrp="1"/>
          </p:cNvSpPr>
          <p:nvPr>
            <p:ph type="title"/>
          </p:nvPr>
        </p:nvSpPr>
        <p:spPr>
          <a:xfrm>
            <a:off x="2432050" y="7254875"/>
            <a:ext cx="16002000" cy="3344269"/>
          </a:xfrm>
        </p:spPr>
        <p:txBody>
          <a:bodyPr/>
          <a:lstStyle/>
          <a:p>
            <a:pPr algn="l"/>
            <a:r>
              <a:rPr lang="en-US" dirty="0">
                <a:solidFill>
                  <a:schemeClr val="bg1"/>
                </a:solidFill>
              </a:rPr>
              <a:t>Teacher </a:t>
            </a:r>
            <a:br>
              <a:rPr lang="en-US" dirty="0">
                <a:solidFill>
                  <a:schemeClr val="bg1"/>
                </a:solidFill>
              </a:rPr>
            </a:br>
            <a:r>
              <a:rPr lang="en-US" dirty="0">
                <a:solidFill>
                  <a:schemeClr val="bg1"/>
                </a:solidFill>
              </a:rPr>
              <a:t>Resources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050" y="549275"/>
            <a:ext cx="16002000" cy="9829800"/>
          </a:xfrm>
        </p:spPr>
        <p:txBody>
          <a:bodyPr/>
          <a:lstStyle/>
          <a:p>
            <a:pPr algn="l"/>
            <a:r>
              <a:rPr lang="en-US" sz="4000" b="1" dirty="0">
                <a:solidFill>
                  <a:schemeClr val="tx1"/>
                </a:solidFill>
                <a:hlinkClick r:id="rId2"/>
              </a:rPr>
              <a:t>Educational Outreach Teacher Resources</a:t>
            </a:r>
            <a:br>
              <a:rPr lang="en-US" sz="4000" b="1" dirty="0">
                <a:solidFill>
                  <a:schemeClr val="tx1"/>
                </a:solidFill>
              </a:rPr>
            </a:br>
            <a:r>
              <a:rPr lang="en-US" sz="4000" dirty="0">
                <a:solidFill>
                  <a:schemeClr val="tx1"/>
                </a:solidFill>
              </a:rPr>
              <a:t>NCMN provides numerous educational events throughout the year to engage student audiences in </a:t>
            </a:r>
            <a:r>
              <a:rPr lang="en-US" sz="4000" dirty="0" err="1">
                <a:solidFill>
                  <a:schemeClr val="tx1"/>
                </a:solidFill>
              </a:rPr>
              <a:t>nanoscale</a:t>
            </a:r>
            <a:r>
              <a:rPr lang="en-US" sz="4000" dirty="0">
                <a:solidFill>
                  <a:schemeClr val="tx1"/>
                </a:solidFill>
              </a:rPr>
              <a:t> science, technology, and engineering. A variety of methods and tools are used to increase the understanding of participants about science which are available below.</a:t>
            </a:r>
            <a:br>
              <a:rPr lang="en-US" sz="4000" dirty="0">
                <a:solidFill>
                  <a:schemeClr val="tx1"/>
                </a:solidFill>
              </a:rPr>
            </a:br>
            <a:r>
              <a:rPr lang="en-US" sz="4000" dirty="0" err="1">
                <a:solidFill>
                  <a:schemeClr val="tx1"/>
                </a:solidFill>
              </a:rPr>
              <a:t>Nano</a:t>
            </a:r>
            <a:r>
              <a:rPr lang="en-US" sz="4000" dirty="0">
                <a:solidFill>
                  <a:schemeClr val="tx1"/>
                </a:solidFill>
              </a:rPr>
              <a:t>/STEM Digital kits contain hands-on activities, programs, digital downloads complete with resources on getting started, posters, lesson plans, supply lists, marketing materials, training, multimedia files, and more.</a:t>
            </a:r>
            <a:br>
              <a:rPr lang="en-US" sz="4000" dirty="0">
                <a:solidFill>
                  <a:schemeClr val="tx1"/>
                </a:solidFill>
              </a:rPr>
            </a:br>
            <a:r>
              <a:rPr lang="en-US" sz="4000" dirty="0">
                <a:solidFill>
                  <a:schemeClr val="tx1"/>
                </a:solidFill>
              </a:rPr>
              <a:t>Kits can be adapted for </a:t>
            </a:r>
            <a:r>
              <a:rPr lang="en-US" sz="4000" u="sng" dirty="0">
                <a:solidFill>
                  <a:schemeClr val="tx1"/>
                </a:solidFill>
              </a:rPr>
              <a:t>different ages</a:t>
            </a:r>
            <a:r>
              <a:rPr lang="en-US" sz="4000" dirty="0">
                <a:solidFill>
                  <a:schemeClr val="tx1"/>
                </a:solidFill>
              </a:rPr>
              <a:t>, contain </a:t>
            </a:r>
            <a:r>
              <a:rPr lang="en-US" sz="4000" u="sng" dirty="0" err="1">
                <a:solidFill>
                  <a:schemeClr val="tx1"/>
                </a:solidFill>
              </a:rPr>
              <a:t>reuseable</a:t>
            </a:r>
            <a:r>
              <a:rPr lang="en-US" sz="4000" dirty="0">
                <a:solidFill>
                  <a:schemeClr val="tx1"/>
                </a:solidFill>
              </a:rPr>
              <a:t> hands-on activities, and cost a nominal fee of $50 per kit. Some </a:t>
            </a:r>
            <a:r>
              <a:rPr lang="en-US" sz="4000" dirty="0" err="1">
                <a:solidFill>
                  <a:schemeClr val="tx1"/>
                </a:solidFill>
              </a:rPr>
              <a:t>Nano</a:t>
            </a:r>
            <a:r>
              <a:rPr lang="en-US" sz="4000" dirty="0">
                <a:solidFill>
                  <a:schemeClr val="tx1"/>
                </a:solidFill>
              </a:rPr>
              <a:t>/STEM kits are available for order by schools and other non-profits at </a:t>
            </a:r>
            <a:r>
              <a:rPr lang="en-US" sz="4000" dirty="0">
                <a:solidFill>
                  <a:schemeClr val="tx1"/>
                </a:solidFill>
                <a:hlinkClick r:id="rId3"/>
              </a:rPr>
              <a:t>http://ncmn.unl.edu/kit-order-form</a:t>
            </a:r>
            <a:r>
              <a:rPr lang="en-US" sz="4000" dirty="0">
                <a:solidFill>
                  <a:schemeClr val="tx1"/>
                </a:solidFill>
              </a:rPr>
              <a:t>. We will invoice and ship kits within a few weeks.</a:t>
            </a:r>
            <a:br>
              <a:rPr lang="en-US" sz="4000" dirty="0">
                <a:solidFill>
                  <a:schemeClr val="tx1"/>
                </a:solidFill>
              </a:rPr>
            </a:br>
            <a:r>
              <a:rPr lang="en-US" sz="4000" dirty="0" err="1">
                <a:solidFill>
                  <a:schemeClr val="tx1"/>
                </a:solidFill>
              </a:rPr>
              <a:t>NanoCamp</a:t>
            </a:r>
            <a:r>
              <a:rPr lang="en-US" sz="4000" dirty="0">
                <a:solidFill>
                  <a:schemeClr val="tx1"/>
                </a:solidFill>
              </a:rPr>
              <a:t> </a:t>
            </a:r>
            <a:r>
              <a:rPr lang="en-US" sz="4000" dirty="0" err="1">
                <a:solidFill>
                  <a:schemeClr val="tx1"/>
                </a:solidFill>
              </a:rPr>
              <a:t>Powerpoints</a:t>
            </a:r>
            <a:r>
              <a:rPr lang="en-US" sz="4000" dirty="0">
                <a:solidFill>
                  <a:schemeClr val="tx1"/>
                </a:solidFill>
              </a:rPr>
              <a:t> and other Media Resources help support lessons about a variety of topics.</a:t>
            </a:r>
            <a:br>
              <a:rPr lang="en-US" sz="9600" dirty="0"/>
            </a:br>
            <a:endParaRPr lang="en-US" sz="2000" dirty="0"/>
          </a:p>
        </p:txBody>
      </p:sp>
      <p:sp>
        <p:nvSpPr>
          <p:cNvPr id="3" name="Text Placeholder 2"/>
          <p:cNvSpPr>
            <a:spLocks noGrp="1"/>
          </p:cNvSpPr>
          <p:nvPr>
            <p:ph type="body" sz="quarter" idx="11"/>
          </p:nvPr>
        </p:nvSpPr>
        <p:spPr/>
        <p:txBody>
          <a:bodyPr/>
          <a:lstStyle/>
          <a:p>
            <a:endParaRPr lang="en-US"/>
          </a:p>
        </p:txBody>
      </p:sp>
      <p:sp>
        <p:nvSpPr>
          <p:cNvPr id="4" name="Picture Placeholder 3"/>
          <p:cNvSpPr>
            <a:spLocks noGrp="1"/>
          </p:cNvSpPr>
          <p:nvPr>
            <p:ph type="pic" sz="quarter" idx="12"/>
          </p:nvPr>
        </p:nvSpPr>
        <p:spPr>
          <a:xfrm>
            <a:off x="11271250" y="9693275"/>
            <a:ext cx="5029200" cy="1187450"/>
          </a:xfrm>
        </p:spPr>
      </p:sp>
      <p:sp>
        <p:nvSpPr>
          <p:cNvPr id="6" name="TextBox 5"/>
          <p:cNvSpPr txBox="1"/>
          <p:nvPr/>
        </p:nvSpPr>
        <p:spPr>
          <a:xfrm>
            <a:off x="9899650" y="9845675"/>
            <a:ext cx="7772400" cy="523220"/>
          </a:xfrm>
          <a:prstGeom prst="rect">
            <a:avLst/>
          </a:prstGeom>
          <a:noFill/>
        </p:spPr>
        <p:txBody>
          <a:bodyPr wrap="square" rtlCol="0">
            <a:spAutoFit/>
          </a:bodyPr>
          <a:lstStyle/>
          <a:p>
            <a:r>
              <a:rPr lang="en-US" sz="2800" dirty="0">
                <a:solidFill>
                  <a:srgbClr val="C00000"/>
                </a:solidFill>
                <a:hlinkClick r:id="rId4"/>
              </a:rPr>
              <a:t>Nebraska Center for Materials and </a:t>
            </a:r>
            <a:r>
              <a:rPr lang="en-US" sz="2800" dirty="0" err="1">
                <a:solidFill>
                  <a:srgbClr val="C00000"/>
                </a:solidFill>
                <a:hlinkClick r:id="rId4"/>
              </a:rPr>
              <a:t>Nanoscience</a:t>
            </a:r>
            <a:endParaRPr lang="en-US" sz="2800" dirty="0">
              <a:solidFill>
                <a:srgbClr val="C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050" y="1082675"/>
            <a:ext cx="16002000" cy="9296400"/>
          </a:xfrm>
        </p:spPr>
        <p:txBody>
          <a:bodyPr/>
          <a:lstStyle/>
          <a:p>
            <a:r>
              <a:rPr lang="en-US" sz="4000" b="1" dirty="0">
                <a:solidFill>
                  <a:schemeClr val="tx1"/>
                </a:solidFill>
              </a:rPr>
              <a:t>Kits for Purchase</a:t>
            </a:r>
            <a:br>
              <a:rPr lang="en-US" sz="4000" b="1" dirty="0">
                <a:solidFill>
                  <a:schemeClr val="tx1"/>
                </a:solidFill>
              </a:rPr>
            </a:br>
            <a:r>
              <a:rPr lang="en-US" sz="4000" b="1" dirty="0">
                <a:solidFill>
                  <a:schemeClr val="tx1"/>
                </a:solidFill>
              </a:rPr>
              <a:t>Ordering:</a:t>
            </a:r>
            <a:r>
              <a:rPr lang="en-US" sz="4000" dirty="0">
                <a:solidFill>
                  <a:schemeClr val="tx1"/>
                </a:solidFill>
              </a:rPr>
              <a:t> Visit </a:t>
            </a:r>
            <a:r>
              <a:rPr lang="en-US" sz="4000" dirty="0">
                <a:solidFill>
                  <a:schemeClr val="tx1"/>
                </a:solidFill>
                <a:hlinkClick r:id="rId2"/>
              </a:rPr>
              <a:t>http://ncmn.unl.edu/kit-order-form</a:t>
            </a:r>
            <a:r>
              <a:rPr lang="en-US" sz="4000" dirty="0">
                <a:solidFill>
                  <a:schemeClr val="tx1"/>
                </a:solidFill>
              </a:rPr>
              <a:t> to purchase one or more kits for your school (non-profit required for order). We will invoice and ship kits within a few weeks.</a:t>
            </a:r>
            <a:br>
              <a:rPr lang="en-US" sz="4000" dirty="0">
                <a:solidFill>
                  <a:schemeClr val="tx1"/>
                </a:solidFill>
              </a:rPr>
            </a:br>
            <a:r>
              <a:rPr lang="en-US" sz="4000" dirty="0">
                <a:solidFill>
                  <a:schemeClr val="tx1"/>
                </a:solidFill>
                <a:hlinkClick r:id="rId3"/>
              </a:rPr>
              <a:t>Exploring Materials—Thin Films</a:t>
            </a:r>
            <a:br>
              <a:rPr lang="en-US" sz="4000" dirty="0">
                <a:solidFill>
                  <a:schemeClr val="tx1"/>
                </a:solidFill>
              </a:rPr>
            </a:br>
            <a:r>
              <a:rPr lang="en-US" sz="4000" dirty="0">
                <a:solidFill>
                  <a:schemeClr val="tx1"/>
                </a:solidFill>
                <a:hlinkClick r:id="rId4"/>
              </a:rPr>
              <a:t>Exploring Materials—</a:t>
            </a:r>
            <a:r>
              <a:rPr lang="en-US" sz="4000" dirty="0" err="1">
                <a:solidFill>
                  <a:schemeClr val="tx1"/>
                </a:solidFill>
                <a:hlinkClick r:id="rId4"/>
              </a:rPr>
              <a:t>Graphene</a:t>
            </a:r>
            <a:br>
              <a:rPr lang="en-US" sz="4000" dirty="0">
                <a:solidFill>
                  <a:schemeClr val="tx1"/>
                </a:solidFill>
              </a:rPr>
            </a:br>
            <a:r>
              <a:rPr lang="en-US" sz="4000" dirty="0">
                <a:solidFill>
                  <a:schemeClr val="tx1"/>
                </a:solidFill>
                <a:hlinkClick r:id="rId5"/>
              </a:rPr>
              <a:t>Exploring Products—</a:t>
            </a:r>
            <a:r>
              <a:rPr lang="en-US" sz="4000" dirty="0" err="1">
                <a:solidFill>
                  <a:schemeClr val="tx1"/>
                </a:solidFill>
                <a:hlinkClick r:id="rId5"/>
              </a:rPr>
              <a:t>Nano</a:t>
            </a:r>
            <a:r>
              <a:rPr lang="en-US" sz="4000" dirty="0">
                <a:solidFill>
                  <a:schemeClr val="tx1"/>
                </a:solidFill>
                <a:hlinkClick r:id="rId5"/>
              </a:rPr>
              <a:t> Sand</a:t>
            </a:r>
            <a:r>
              <a:rPr lang="en-US" sz="4000" dirty="0">
                <a:solidFill>
                  <a:schemeClr val="tx1"/>
                </a:solidFill>
              </a:rPr>
              <a:t> (</a:t>
            </a:r>
            <a:r>
              <a:rPr lang="en-US" sz="4000" dirty="0">
                <a:solidFill>
                  <a:schemeClr val="tx1"/>
                </a:solidFill>
                <a:hlinkClick r:id="rId6"/>
              </a:rPr>
              <a:t>State Standards</a:t>
            </a:r>
            <a:r>
              <a:rPr lang="en-US" sz="4000" dirty="0">
                <a:solidFill>
                  <a:schemeClr val="tx1"/>
                </a:solidFill>
              </a:rPr>
              <a:t>)</a:t>
            </a:r>
            <a:br>
              <a:rPr lang="en-US" sz="4000" dirty="0">
                <a:solidFill>
                  <a:schemeClr val="tx1"/>
                </a:solidFill>
              </a:rPr>
            </a:br>
            <a:r>
              <a:rPr lang="en-US" sz="4000" dirty="0">
                <a:solidFill>
                  <a:schemeClr val="tx1"/>
                </a:solidFill>
                <a:hlinkClick r:id="rId7"/>
              </a:rPr>
              <a:t>Exploring Products—Liquid Crystal Displays</a:t>
            </a:r>
            <a:r>
              <a:rPr lang="en-US" sz="4000" dirty="0">
                <a:solidFill>
                  <a:schemeClr val="tx1"/>
                </a:solidFill>
              </a:rPr>
              <a:t> (</a:t>
            </a:r>
            <a:r>
              <a:rPr lang="en-US" sz="4000" dirty="0">
                <a:solidFill>
                  <a:schemeClr val="tx1"/>
                </a:solidFill>
                <a:hlinkClick r:id="rId6"/>
              </a:rPr>
              <a:t>State Standards</a:t>
            </a:r>
            <a:r>
              <a:rPr lang="en-US" sz="4000" dirty="0">
                <a:solidFill>
                  <a:schemeClr val="tx1"/>
                </a:solidFill>
              </a:rPr>
              <a:t>)</a:t>
            </a:r>
            <a:br>
              <a:rPr lang="en-US" sz="4000" dirty="0">
                <a:solidFill>
                  <a:schemeClr val="tx1"/>
                </a:solidFill>
              </a:rPr>
            </a:br>
            <a:r>
              <a:rPr lang="en-US" sz="4000" dirty="0">
                <a:solidFill>
                  <a:schemeClr val="tx1"/>
                </a:solidFill>
                <a:hlinkClick r:id="rId8"/>
              </a:rPr>
              <a:t>Exploring Properties—Invisibility</a:t>
            </a:r>
            <a:r>
              <a:rPr lang="en-US" sz="4000" dirty="0">
                <a:solidFill>
                  <a:schemeClr val="tx1"/>
                </a:solidFill>
              </a:rPr>
              <a:t> (</a:t>
            </a:r>
            <a:r>
              <a:rPr lang="en-US" sz="4000" dirty="0">
                <a:solidFill>
                  <a:schemeClr val="tx1"/>
                </a:solidFill>
                <a:hlinkClick r:id="rId6"/>
              </a:rPr>
              <a:t>State Standards</a:t>
            </a:r>
            <a:r>
              <a:rPr lang="en-US" sz="4000" dirty="0">
                <a:solidFill>
                  <a:schemeClr val="tx1"/>
                </a:solidFill>
              </a:rPr>
              <a:t>)</a:t>
            </a:r>
            <a:br>
              <a:rPr lang="en-US" sz="4000" dirty="0">
                <a:solidFill>
                  <a:schemeClr val="tx1"/>
                </a:solidFill>
              </a:rPr>
            </a:br>
            <a:r>
              <a:rPr lang="en-US" sz="4000" dirty="0">
                <a:solidFill>
                  <a:schemeClr val="tx1"/>
                </a:solidFill>
                <a:hlinkClick r:id="rId9"/>
              </a:rPr>
              <a:t>Exploring Materials—Memory Metal</a:t>
            </a:r>
            <a:r>
              <a:rPr lang="en-US" sz="4000" dirty="0">
                <a:solidFill>
                  <a:schemeClr val="tx1"/>
                </a:solidFill>
              </a:rPr>
              <a:t> (</a:t>
            </a:r>
            <a:r>
              <a:rPr lang="en-US" sz="4000" dirty="0">
                <a:solidFill>
                  <a:schemeClr val="tx1"/>
                </a:solidFill>
                <a:hlinkClick r:id="rId6"/>
              </a:rPr>
              <a:t>State Standards</a:t>
            </a:r>
            <a:r>
              <a:rPr lang="en-US" sz="4000" dirty="0">
                <a:solidFill>
                  <a:schemeClr val="tx1"/>
                </a:solidFill>
              </a:rPr>
              <a:t>)</a:t>
            </a:r>
            <a:br>
              <a:rPr lang="en-US" sz="4000" dirty="0">
                <a:solidFill>
                  <a:schemeClr val="tx1"/>
                </a:solidFill>
              </a:rPr>
            </a:br>
            <a:r>
              <a:rPr lang="en-US" sz="4000" dirty="0">
                <a:solidFill>
                  <a:schemeClr val="tx1"/>
                </a:solidFill>
                <a:hlinkClick r:id="rId10"/>
              </a:rPr>
              <a:t>Exploring Materials—</a:t>
            </a:r>
            <a:r>
              <a:rPr lang="en-US" sz="4000" dirty="0" err="1">
                <a:solidFill>
                  <a:schemeClr val="tx1"/>
                </a:solidFill>
                <a:hlinkClick r:id="rId10"/>
              </a:rPr>
              <a:t>Ferrofluid</a:t>
            </a:r>
            <a:r>
              <a:rPr lang="en-US" sz="4000" dirty="0">
                <a:solidFill>
                  <a:schemeClr val="tx1"/>
                </a:solidFill>
              </a:rPr>
              <a:t> (</a:t>
            </a:r>
            <a:r>
              <a:rPr lang="en-US" sz="4000" dirty="0">
                <a:solidFill>
                  <a:schemeClr val="tx1"/>
                </a:solidFill>
                <a:hlinkClick r:id="rId6"/>
              </a:rPr>
              <a:t>State Standards</a:t>
            </a:r>
            <a:r>
              <a:rPr lang="en-US" sz="4000" dirty="0">
                <a:solidFill>
                  <a:schemeClr val="tx1"/>
                </a:solidFill>
              </a:rPr>
              <a:t>)</a:t>
            </a:r>
            <a:br>
              <a:rPr lang="en-US" sz="4000" dirty="0">
                <a:solidFill>
                  <a:schemeClr val="tx1"/>
                </a:solidFill>
              </a:rPr>
            </a:br>
            <a:r>
              <a:rPr lang="en-US" sz="4000" dirty="0">
                <a:solidFill>
                  <a:schemeClr val="tx1"/>
                </a:solidFill>
                <a:hlinkClick r:id="rId11"/>
              </a:rPr>
              <a:t>Exploring Materials—</a:t>
            </a:r>
            <a:r>
              <a:rPr lang="en-US" sz="4000" dirty="0" err="1">
                <a:solidFill>
                  <a:schemeClr val="tx1"/>
                </a:solidFill>
                <a:hlinkClick r:id="rId11"/>
              </a:rPr>
              <a:t>Oobleck</a:t>
            </a:r>
            <a:br>
              <a:rPr lang="en-US" sz="4000" dirty="0">
                <a:solidFill>
                  <a:schemeClr val="tx1"/>
                </a:solidFill>
              </a:rPr>
            </a:br>
            <a:r>
              <a:rPr lang="en-US" sz="4000" dirty="0">
                <a:solidFill>
                  <a:schemeClr val="tx1"/>
                </a:solidFill>
                <a:hlinkClick r:id="rId12"/>
              </a:rPr>
              <a:t>Exploring Size—Measure Yourself</a:t>
            </a:r>
            <a:br>
              <a:rPr lang="en-US" sz="9600" dirty="0"/>
            </a:br>
            <a:endParaRPr lang="en-US" sz="4000" dirty="0"/>
          </a:p>
        </p:txBody>
      </p:sp>
      <p:sp>
        <p:nvSpPr>
          <p:cNvPr id="3" name="Text Placeholder 2"/>
          <p:cNvSpPr>
            <a:spLocks noGrp="1"/>
          </p:cNvSpPr>
          <p:nvPr>
            <p:ph type="body" sz="quarter" idx="11"/>
          </p:nvPr>
        </p:nvSpPr>
        <p:spPr/>
        <p:txBody>
          <a:bodyPr/>
          <a:lstStyle/>
          <a:p>
            <a:endParaRPr lang="en-US"/>
          </a:p>
        </p:txBody>
      </p:sp>
      <p:sp>
        <p:nvSpPr>
          <p:cNvPr id="4" name="Picture Placeholder 3"/>
          <p:cNvSpPr>
            <a:spLocks noGrp="1"/>
          </p:cNvSpPr>
          <p:nvPr>
            <p:ph type="pic" sz="quarter" idx="12"/>
          </p:nvPr>
        </p:nvSpPr>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050" y="1692275"/>
            <a:ext cx="16002000" cy="5706469"/>
          </a:xfrm>
        </p:spPr>
        <p:txBody>
          <a:bodyPr/>
          <a:lstStyle/>
          <a:p>
            <a:r>
              <a:rPr lang="en-US" dirty="0"/>
              <a:t>Rain Project</a:t>
            </a:r>
            <a:br>
              <a:rPr lang="en-US" dirty="0"/>
            </a:br>
            <a:r>
              <a:rPr lang="en-US" dirty="0"/>
              <a:t> </a:t>
            </a:r>
            <a:r>
              <a:rPr lang="en-US" sz="7200" b="1" dirty="0"/>
              <a:t>Remotely</a:t>
            </a:r>
            <a:r>
              <a:rPr lang="en-US" sz="7200" dirty="0"/>
              <a:t> </a:t>
            </a:r>
            <a:r>
              <a:rPr lang="en-US" sz="7200" b="1" dirty="0"/>
              <a:t>Accessible</a:t>
            </a:r>
            <a:r>
              <a:rPr lang="en-US" sz="7200" dirty="0"/>
              <a:t> </a:t>
            </a:r>
            <a:r>
              <a:rPr lang="en-US" sz="7200" b="1" dirty="0"/>
              <a:t>Instruments for Nanotechnology</a:t>
            </a:r>
            <a:endParaRPr lang="en-US" sz="7200" dirty="0"/>
          </a:p>
        </p:txBody>
      </p:sp>
      <p:sp>
        <p:nvSpPr>
          <p:cNvPr id="3" name="Text Placeholder 2"/>
          <p:cNvSpPr>
            <a:spLocks noGrp="1"/>
          </p:cNvSpPr>
          <p:nvPr>
            <p:ph type="body" sz="quarter" idx="1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50" y="6111875"/>
            <a:ext cx="4429125" cy="4638675"/>
          </a:xfrm>
          <a:prstGeom prst="rect">
            <a:avLst/>
          </a:prstGeom>
        </p:spPr>
      </p:pic>
    </p:spTree>
    <p:extLst>
      <p:ext uri="{BB962C8B-B14F-4D97-AF65-F5344CB8AC3E}">
        <p14:creationId xmlns:p14="http://schemas.microsoft.com/office/powerpoint/2010/main" val="1320964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533" y="-27668"/>
            <a:ext cx="9487565" cy="3276600"/>
          </a:xfrm>
        </p:spPr>
        <p:txBody>
          <a:bodyPr/>
          <a:lstStyle/>
          <a:p>
            <a:r>
              <a:rPr lang="en-US" dirty="0"/>
              <a:t>Intro to Nanotechnology</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pic>
        <p:nvPicPr>
          <p:cNvPr id="6" name="Nanotechnology Super Small Scie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5533" y="3016111"/>
            <a:ext cx="13445561" cy="7563129"/>
          </a:xfrm>
          <a:prstGeom prst="rect">
            <a:avLst/>
          </a:prstGeom>
        </p:spPr>
      </p:pic>
    </p:spTree>
    <p:extLst>
      <p:ext uri="{BB962C8B-B14F-4D97-AF65-F5344CB8AC3E}">
        <p14:creationId xmlns:p14="http://schemas.microsoft.com/office/powerpoint/2010/main" val="1495946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84450" y="1589584"/>
            <a:ext cx="13498013" cy="8274050"/>
          </a:xfrm>
          <a:prstGeom prst="rect">
            <a:avLst/>
          </a:prstGeom>
        </p:spPr>
      </p:pic>
      <p:sp>
        <p:nvSpPr>
          <p:cNvPr id="2" name="Title 1"/>
          <p:cNvSpPr>
            <a:spLocks noGrp="1"/>
          </p:cNvSpPr>
          <p:nvPr>
            <p:ph type="title"/>
          </p:nvPr>
        </p:nvSpPr>
        <p:spPr>
          <a:xfrm>
            <a:off x="1739900" y="3597275"/>
            <a:ext cx="16002000" cy="3344269"/>
          </a:xfrm>
        </p:spPr>
        <p:txBody>
          <a:bodyPr/>
          <a:lstStyle/>
          <a:p>
            <a:r>
              <a:rPr lang="en-US" sz="2400" b="1" dirty="0">
                <a:hlinkClick r:id="rId3"/>
              </a:rPr>
              <a:t>RAIN Sites across the United States </a:t>
            </a:r>
            <a:br>
              <a:rPr lang="en-US" sz="2400" b="1" dirty="0">
                <a:hlinkClick r:id="rId3"/>
              </a:rPr>
            </a:br>
            <a:r>
              <a:rPr lang="en-US" sz="2400" b="1" dirty="0">
                <a:hlinkClick r:id="rId3"/>
              </a:rPr>
              <a:t>Nano4me.</a:t>
            </a:r>
            <a:r>
              <a:rPr lang="en-US" sz="2400" b="1" u="sng" dirty="0">
                <a:hlinkClick r:id="rId3"/>
              </a:rPr>
              <a:t>org</a:t>
            </a:r>
            <a:endParaRPr lang="en-US" sz="2400" u="sng" dirty="0"/>
          </a:p>
        </p:txBody>
      </p:sp>
      <p:sp>
        <p:nvSpPr>
          <p:cNvPr id="3" name="Text Placeholder 2"/>
          <p:cNvSpPr>
            <a:spLocks noGrp="1"/>
          </p:cNvSpPr>
          <p:nvPr>
            <p:ph type="body" sz="quarter" idx="11"/>
          </p:nvPr>
        </p:nvSpPr>
        <p:spPr/>
        <p:txBody>
          <a:bodyPr/>
          <a:lstStyle/>
          <a:p>
            <a:endParaRPr lang="en-US"/>
          </a:p>
        </p:txBody>
      </p:sp>
      <p:sp>
        <p:nvSpPr>
          <p:cNvPr id="4" name="Picture Placeholder 3"/>
          <p:cNvSpPr>
            <a:spLocks noGrp="1"/>
          </p:cNvSpPr>
          <p:nvPr>
            <p:ph type="pic" sz="quarter" idx="12"/>
          </p:nvPr>
        </p:nvSpPr>
        <p:spPr/>
      </p:sp>
    </p:spTree>
    <p:extLst>
      <p:ext uri="{BB962C8B-B14F-4D97-AF65-F5344CB8AC3E}">
        <p14:creationId xmlns:p14="http://schemas.microsoft.com/office/powerpoint/2010/main" val="3300416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89250" y="4359275"/>
            <a:ext cx="15316200" cy="5486400"/>
          </a:xfrm>
        </p:spPr>
        <p:txBody>
          <a:bodyPr/>
          <a:lstStyle/>
          <a:p>
            <a:pPr marL="0" indent="0">
              <a:buNone/>
            </a:pPr>
            <a:r>
              <a:rPr lang="en-US" sz="4000" dirty="0"/>
              <a:t>X-ray fluorescence (XRF) is the emission of characteristic "secondary" (or fluorescent) X-rays from a material that has been excited by bombarding with high-energy X-rays or gamma rays. The phenomenon is widely used for elemental analysis and chemical analysis, particularly in the investigation of metals, glass, ceramics and building materials, and for research in geochemistry, forensic science, archaeology and art objects such as paintings and murals.</a:t>
            </a:r>
          </a:p>
        </p:txBody>
      </p:sp>
      <p:sp>
        <p:nvSpPr>
          <p:cNvPr id="3" name="Title 2"/>
          <p:cNvSpPr>
            <a:spLocks noGrp="1"/>
          </p:cNvSpPr>
          <p:nvPr>
            <p:ph type="title"/>
          </p:nvPr>
        </p:nvSpPr>
        <p:spPr/>
        <p:txBody>
          <a:bodyPr/>
          <a:lstStyle/>
          <a:p>
            <a:r>
              <a:rPr lang="en-US" b="1" dirty="0"/>
              <a:t>X-ray fluorescence (XRF)</a:t>
            </a:r>
            <a:br>
              <a:rPr lang="en-US" b="1" dirty="0"/>
            </a:br>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4"/>
          </p:nvPr>
        </p:nvSpPr>
        <p:spPr>
          <a:xfrm>
            <a:off x="1746250" y="2682875"/>
            <a:ext cx="16840200" cy="1143000"/>
          </a:xfrm>
        </p:spPr>
        <p:txBody>
          <a:bodyPr/>
          <a:lstStyle/>
          <a:p>
            <a:r>
              <a:rPr lang="it-IT" sz="3200" b="1" dirty="0"/>
              <a:t>Remote Accessibility:</a:t>
            </a:r>
          </a:p>
          <a:p>
            <a:r>
              <a:rPr lang="it-IT" sz="3200" dirty="0">
                <a:hlinkClick r:id="rId2"/>
              </a:rPr>
              <a:t>Nebraska Nanoscale Facility</a:t>
            </a:r>
            <a:r>
              <a:rPr lang="it-IT" sz="3200" dirty="0"/>
              <a:t> - (</a:t>
            </a:r>
            <a:r>
              <a:rPr lang="it-IT" sz="3200" u="sng" dirty="0">
                <a:hlinkClick r:id="rId3"/>
              </a:rPr>
              <a:t>Rigaku Supermini200 X</a:t>
            </a:r>
            <a:r>
              <a:rPr lang="it-IT" sz="3200" dirty="0"/>
              <a:t>)</a:t>
            </a: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0450" y="8397875"/>
            <a:ext cx="3571875" cy="2247900"/>
          </a:xfrm>
          <a:prstGeom prst="rect">
            <a:avLst/>
          </a:prstGeom>
        </p:spPr>
      </p:pic>
    </p:spTree>
    <p:extLst>
      <p:ext uri="{BB962C8B-B14F-4D97-AF65-F5344CB8AC3E}">
        <p14:creationId xmlns:p14="http://schemas.microsoft.com/office/powerpoint/2010/main" val="2139659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89250" y="3825874"/>
            <a:ext cx="15316200" cy="6857999"/>
          </a:xfrm>
        </p:spPr>
        <p:txBody>
          <a:bodyPr/>
          <a:lstStyle/>
          <a:p>
            <a:pPr marL="0" indent="0">
              <a:buNone/>
            </a:pPr>
            <a:endParaRPr lang="en-US" sz="2400" dirty="0"/>
          </a:p>
        </p:txBody>
      </p:sp>
      <p:sp>
        <p:nvSpPr>
          <p:cNvPr id="3" name="Title 2"/>
          <p:cNvSpPr>
            <a:spLocks noGrp="1"/>
          </p:cNvSpPr>
          <p:nvPr>
            <p:ph type="title"/>
          </p:nvPr>
        </p:nvSpPr>
        <p:spPr/>
        <p:txBody>
          <a:bodyPr/>
          <a:lstStyle/>
          <a:p>
            <a:r>
              <a:rPr lang="en-US" b="1" dirty="0"/>
              <a:t>RAIN Outreach</a:t>
            </a:r>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4"/>
          </p:nvPr>
        </p:nvSpPr>
        <p:spPr/>
        <p:txBody>
          <a:bodyPr/>
          <a:lstStyle/>
          <a:p>
            <a:r>
              <a:rPr lang="en-US" b="1" dirty="0"/>
              <a:t>Nebraska Nanoscale Facility and 4H Summer Partnership</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977382887"/>
              </p:ext>
            </p:extLst>
          </p:nvPr>
        </p:nvGraphicFramePr>
        <p:xfrm>
          <a:off x="4946171" y="3916202"/>
          <a:ext cx="2760033" cy="335280"/>
        </p:xfrm>
        <a:graphic>
          <a:graphicData uri="http://schemas.openxmlformats.org/drawingml/2006/table">
            <a:tbl>
              <a:tblPr firstRow="1" firstCol="1" bandRow="1"/>
              <a:tblGrid>
                <a:gridCol w="2617158">
                  <a:extLst>
                    <a:ext uri="{9D8B030D-6E8A-4147-A177-3AD203B41FA5}">
                      <a16:colId xmlns:a16="http://schemas.microsoft.com/office/drawing/2014/main" val="399174547"/>
                    </a:ext>
                  </a:extLst>
                </a:gridCol>
                <a:gridCol w="142875">
                  <a:extLst>
                    <a:ext uri="{9D8B030D-6E8A-4147-A177-3AD203B41FA5}">
                      <a16:colId xmlns:a16="http://schemas.microsoft.com/office/drawing/2014/main" val="479437753"/>
                    </a:ext>
                  </a:extLst>
                </a:gridCol>
              </a:tblGrid>
              <a:tr h="0">
                <a:tc>
                  <a:txBody>
                    <a:bodyPr/>
                    <a:lstStyle/>
                    <a:p>
                      <a:pPr marL="0" marR="0" algn="ctr">
                        <a:spcBef>
                          <a:spcPts val="0"/>
                        </a:spcBef>
                        <a:spcAft>
                          <a:spcPts val="0"/>
                        </a:spcAft>
                      </a:pP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lnL>
                      <a:noFill/>
                    </a:lnL>
                    <a:lnR>
                      <a:noFill/>
                    </a:lnR>
                    <a:lnT>
                      <a:noFill/>
                    </a:lnT>
                    <a:lnB>
                      <a:noFill/>
                    </a:lnB>
                  </a:tcPr>
                </a:tc>
                <a:tc>
                  <a:txBody>
                    <a:bodyPr/>
                    <a:lstStyle/>
                    <a:p>
                      <a:pPr marL="0" marR="0" algn="ctr">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309737471"/>
                  </a:ext>
                </a:extLst>
              </a:tr>
              <a:tr h="0">
                <a:tc>
                  <a:txBody>
                    <a:bodyPr/>
                    <a:lstStyle/>
                    <a:p>
                      <a:pPr marL="0" marR="0" algn="ctr">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837578086"/>
                  </a:ext>
                </a:extLst>
              </a:tr>
            </a:tbl>
          </a:graphicData>
        </a:graphic>
      </p:graphicFrame>
      <p:pic>
        <p:nvPicPr>
          <p:cNvPr id="2057" name="Picture 9" descr="https://files.constantcontact.com/87a99e6b301/bbd551c1-782d-4335-908b-5fbe70a9c038.jpg"/>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2889250" y="3825875"/>
            <a:ext cx="4375113"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imgssl.constantcontact.com/letters/images/sys/S.gif"/>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946650" y="3916361"/>
            <a:ext cx="14287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s://imgssl.constantcontact.com/letters/images/sys/S.gif"/>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946650" y="3916361"/>
            <a:ext cx="9525" cy="476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mgssl.constantcontact.com/letters/images/sys/S.gif"/>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946650" y="3916361"/>
            <a:ext cx="47625" cy="9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0"/>
          <p:cNvSpPr>
            <a:spLocks noChangeArrowheads="1"/>
          </p:cNvSpPr>
          <p:nvPr/>
        </p:nvSpPr>
        <p:spPr bwMode="auto">
          <a:xfrm>
            <a:off x="7341950" y="3856037"/>
            <a:ext cx="10744199"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Nebraska Nanoscale Facility (NNF), in partnership with the University of Nebraska Extension Office and 4-H program provided remote analysis services through RAIN to youth in Omaha this summer.</a:t>
            </a:r>
            <a:r>
              <a:rPr kumimoji="0" lang="en-US" altLang="en-US" sz="14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US"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Fourteen schools and various programs throughout Omaha participated in the Engineering with Nano Power experience. Students were introduced to how specialized </a:t>
            </a:r>
            <a:r>
              <a:rPr kumimoji="0" lang="en-US" altLang="en-US" sz="1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nano</a:t>
            </a:r>
            <a:r>
              <a:rPr kumimoji="0" lang="en-US"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equipment can be used to analyze environmental materials and new products being developed in our society. Using the XRF a variety of materials were examined and their compositions discussed in the classroom after utilizing the remote technical capabilities of the XRF. Youth were able to connect and relate with a real </a:t>
            </a:r>
            <a:r>
              <a:rPr kumimoji="0" lang="en-US" altLang="en-US" sz="1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nanoscientist</a:t>
            </a:r>
            <a:r>
              <a:rPr kumimoji="0" lang="en-US"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using the RAIN platform. A variety of questions helped students engage with the remote session such as: </a:t>
            </a:r>
            <a:r>
              <a:rPr kumimoji="0" lang="en-US" altLang="en-US" sz="1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Why is analyzing samples important?</a:t>
            </a:r>
            <a:r>
              <a:rPr kumimoji="0" lang="en-US" altLang="en-US" sz="1400" b="0" i="1"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US" altLang="en-US" sz="1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can you do with the info? What does this analysis tell us and how do you become a </a:t>
            </a:r>
            <a:r>
              <a:rPr kumimoji="0" lang="en-US" altLang="en-US" sz="1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nanoscientist</a:t>
            </a:r>
            <a:r>
              <a:rPr kumimoji="0" lang="en-US"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400" b="0" i="0" u="none" strike="noStrike" cap="none" normalizeH="0" baseline="0" dirty="0">
              <a:ln>
                <a:noFill/>
              </a:ln>
              <a:solidFill>
                <a:schemeClr val="tx1"/>
              </a:solidFill>
              <a:effectLst/>
            </a:endParaRPr>
          </a:p>
          <a:p>
            <a:pPr lvl="0" eaLnBrk="0" fontAlgn="base" hangingPunct="0">
              <a:spcBef>
                <a:spcPct val="0"/>
              </a:spcBef>
              <a:spcAft>
                <a:spcPct val="0"/>
              </a:spcAft>
            </a:pPr>
            <a:r>
              <a:rPr lang="en-US" altLang="en-US"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p>
          <a:p>
            <a:pPr lvl="0" eaLnBrk="0" fontAlgn="base" hangingPunct="0">
              <a:spcBef>
                <a:spcPct val="0"/>
              </a:spcBef>
              <a:spcAft>
                <a:spcPct val="0"/>
              </a:spcAft>
            </a:pPr>
            <a:r>
              <a:rPr lang="en-US" altLang="en-US"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p>
          <a:p>
            <a:pPr lvl="0" eaLnBrk="0" fontAlgn="base" hangingPunct="0">
              <a:spcBef>
                <a:spcPct val="0"/>
              </a:spcBef>
              <a:spcAft>
                <a:spcPct val="0"/>
              </a:spcAft>
            </a:pPr>
            <a:r>
              <a:rPr lang="en-US" altLang="en-US"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Nebraska Nanoscale Facility (NNF), in partnership with the University of Nebraska Extension Office and 4-H program provided remote analysis services through RAIN to youth in Omaha this summer. Fourteen schools and various programs throughout Omaha participated in the Engineering with Nano Power experience. Students were introduced to how specialized </a:t>
            </a:r>
            <a:r>
              <a:rPr lang="en-US" altLang="en-US" sz="14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nano</a:t>
            </a:r>
            <a:r>
              <a:rPr lang="en-US" altLang="en-US"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equipment can be used to analyze environmental materials and new products being developed in our society. Using the XRF a variety of materials were examined and their compositions discussed in the classroom after utilizing the remote technical capabilities of the XRF. Youth were able to connect and relate with a real </a:t>
            </a:r>
            <a:r>
              <a:rPr lang="en-US" altLang="en-US" sz="14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nanoscientist</a:t>
            </a:r>
            <a:r>
              <a:rPr lang="en-US" altLang="en-US"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using the RAIN platform. A variety of questions helped students engage with the remote session such as: Why is analyzing samples important? What can you do with the info? What does this analysis tell us and how do you became a </a:t>
            </a:r>
            <a:r>
              <a:rPr lang="en-US" altLang="en-US" sz="14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nanoscientist</a:t>
            </a:r>
            <a:r>
              <a:rPr lang="en-US" altLang="en-US"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p>
          <a:p>
            <a:pPr lvl="0" eaLnBrk="0" fontAlgn="base" hangingPunct="0">
              <a:spcBef>
                <a:spcPct val="0"/>
              </a:spcBef>
              <a:spcAft>
                <a:spcPct val="0"/>
              </a:spcAft>
            </a:pPr>
            <a:r>
              <a:rPr lang="en-US" altLang="en-US"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p>
          <a:p>
            <a:pPr lvl="0" eaLnBrk="0" fontAlgn="base" hangingPunct="0">
              <a:spcBef>
                <a:spcPct val="0"/>
              </a:spcBef>
              <a:spcAft>
                <a:spcPct val="0"/>
              </a:spcAft>
            </a:pPr>
            <a:r>
              <a:rPr lang="en-US" altLang="en-US"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Over 190 students, 4th-8th grade, were able to experience the RAIN sessions, about 45% were females and 70% from underrepresented groups. We believe the RAIN sessions with enthusiastic teachers and scientists working together can have a positive impact on STEM identity formation and career orientation for youth!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 190 students, 4th-8</a:t>
            </a:r>
            <a:r>
              <a:rPr kumimoji="0" lang="en-US" altLang="en-US" sz="1400" b="0" i="0" u="none" strike="noStrike" cap="none" normalizeH="0" baseline="3000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a:r>
            <a:r>
              <a:rPr kumimoji="0" lang="en-US"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grade, were able to experience the RAIN sessions, about 45% were females and 70% from underrepresented groups. We believe the RAIN sessions with enthusiastic teachers and scientists working together can have a positive impact on STEM identity formation and career orientation for youth!</a:t>
            </a:r>
            <a:r>
              <a:rPr kumimoji="0" lang="en-US" altLang="en-US" sz="1400" b="0" i="0" u="none" strike="noStrike" cap="none" normalizeH="0" baseline="0" dirty="0">
                <a:ln>
                  <a:noFill/>
                </a:ln>
                <a:solidFill>
                  <a:srgbClr val="403F42"/>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05195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7250" y="3140075"/>
            <a:ext cx="16002000" cy="3344269"/>
          </a:xfrm>
        </p:spPr>
        <p:txBody>
          <a:bodyPr/>
          <a:lstStyle/>
          <a:p>
            <a:r>
              <a:rPr lang="en-US" dirty="0">
                <a:solidFill>
                  <a:schemeClr val="tx1"/>
                </a:solidFill>
              </a:rPr>
              <a:t>Thank</a:t>
            </a:r>
            <a:r>
              <a:rPr lang="en-US" dirty="0">
                <a:solidFill>
                  <a:schemeClr val="bg1"/>
                </a:solidFill>
              </a:rPr>
              <a:t> </a:t>
            </a:r>
            <a:r>
              <a:rPr lang="en-US" dirty="0">
                <a:solidFill>
                  <a:schemeClr val="tx1"/>
                </a:solidFill>
              </a:rPr>
              <a:t>you. </a:t>
            </a:r>
            <a:br>
              <a:rPr lang="en-US" dirty="0">
                <a:solidFill>
                  <a:schemeClr val="tx1"/>
                </a:solidFill>
              </a:rPr>
            </a:br>
            <a:r>
              <a:rPr lang="en-US" dirty="0">
                <a:solidFill>
                  <a:schemeClr val="tx1"/>
                </a:solidFill>
              </a:rPr>
              <a:t>Any Questions?</a:t>
            </a:r>
            <a:br>
              <a:rPr lang="en-US" dirty="0">
                <a:solidFill>
                  <a:schemeClr val="tx1"/>
                </a:solidFill>
              </a:rPr>
            </a:br>
            <a:r>
              <a:rPr lang="en-US" sz="7200" dirty="0">
                <a:solidFill>
                  <a:srgbClr val="FF0000"/>
                </a:solidFill>
              </a:rPr>
              <a:t>Lets look at some of the Activities!</a:t>
            </a:r>
            <a:r>
              <a:rPr lang="en-US" dirty="0">
                <a:solidFill>
                  <a:schemeClr val="bg1"/>
                </a:solidFill>
              </a:rPr>
              <a:t>?</a:t>
            </a:r>
          </a:p>
        </p:txBody>
      </p:sp>
      <p:sp>
        <p:nvSpPr>
          <p:cNvPr id="3" name="Text Placeholder 2"/>
          <p:cNvSpPr>
            <a:spLocks noGrp="1"/>
          </p:cNvSpPr>
          <p:nvPr>
            <p:ph type="body" sz="quarter" idx="11"/>
          </p:nvPr>
        </p:nvSpPr>
        <p:spPr/>
        <p:txBody>
          <a:bodyPr/>
          <a:lstStyle/>
          <a:p>
            <a:endParaRPr lang="en-US"/>
          </a:p>
        </p:txBody>
      </p:sp>
      <p:sp>
        <p:nvSpPr>
          <p:cNvPr id="4" name="Picture Placeholder 3"/>
          <p:cNvSpPr>
            <a:spLocks noGrp="1"/>
          </p:cNvSpPr>
          <p:nvPr>
            <p:ph type="pic" sz="quarter" idx="12"/>
          </p:nvPr>
        </p:nvSpPr>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98650" y="3836307"/>
            <a:ext cx="15316200" cy="5486400"/>
          </a:xfrm>
        </p:spPr>
        <p:txBody>
          <a:bodyPr/>
          <a:lstStyle/>
          <a:p>
            <a:pPr marL="0" indent="0">
              <a:buNone/>
            </a:pPr>
            <a:endParaRPr lang="en-US" dirty="0"/>
          </a:p>
        </p:txBody>
      </p:sp>
      <p:sp>
        <p:nvSpPr>
          <p:cNvPr id="3" name="Title 2"/>
          <p:cNvSpPr>
            <a:spLocks noGrp="1"/>
          </p:cNvSpPr>
          <p:nvPr>
            <p:ph type="title"/>
          </p:nvPr>
        </p:nvSpPr>
        <p:spPr>
          <a:xfrm>
            <a:off x="1881414" y="913832"/>
            <a:ext cx="16840200" cy="1066799"/>
          </a:xfrm>
        </p:spPr>
        <p:txBody>
          <a:bodyPr/>
          <a:lstStyle/>
          <a:p>
            <a:r>
              <a:rPr lang="en-US" dirty="0"/>
              <a:t>Activities</a:t>
            </a:r>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4"/>
          </p:nvPr>
        </p:nvSpPr>
        <p:spPr/>
        <p:txBody>
          <a:bodyPr/>
          <a:lstStyle/>
          <a:p>
            <a:r>
              <a:rPr lang="en-US" dirty="0"/>
              <a:t>Graphene, </a:t>
            </a:r>
            <a:r>
              <a:rPr lang="en-US" dirty="0" err="1"/>
              <a:t>Ferrofluids</a:t>
            </a:r>
            <a:r>
              <a:rPr lang="en-US" dirty="0"/>
              <a:t> and Memory Metal</a:t>
            </a:r>
          </a:p>
        </p:txBody>
      </p:sp>
      <p:pic>
        <p:nvPicPr>
          <p:cNvPr id="8" name="Picture 7">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414" y="6787470"/>
            <a:ext cx="4495800" cy="2535237"/>
          </a:xfrm>
          <a:prstGeom prst="rect">
            <a:avLst/>
          </a:prstGeom>
        </p:spPr>
      </p:pic>
      <p:pic>
        <p:nvPicPr>
          <p:cNvPr id="9" name="Picture 8">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0450" y="3860232"/>
            <a:ext cx="4445000" cy="2540000"/>
          </a:xfrm>
          <a:prstGeom prst="rect">
            <a:avLst/>
          </a:prstGeom>
        </p:spPr>
      </p:pic>
      <p:pic>
        <p:nvPicPr>
          <p:cNvPr id="10" name="Picture 9">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3850" y="5309507"/>
            <a:ext cx="4445000" cy="2540000"/>
          </a:xfrm>
          <a:prstGeom prst="rect">
            <a:avLst/>
          </a:prstGeom>
        </p:spPr>
      </p:pic>
      <p:sp>
        <p:nvSpPr>
          <p:cNvPr id="12" name="TextBox 11"/>
          <p:cNvSpPr txBox="1"/>
          <p:nvPr/>
        </p:nvSpPr>
        <p:spPr>
          <a:xfrm>
            <a:off x="1898650" y="9693275"/>
            <a:ext cx="4478564" cy="584775"/>
          </a:xfrm>
          <a:prstGeom prst="rect">
            <a:avLst/>
          </a:prstGeom>
          <a:noFill/>
        </p:spPr>
        <p:txBody>
          <a:bodyPr wrap="square" rtlCol="0">
            <a:spAutoFit/>
          </a:bodyPr>
          <a:lstStyle/>
          <a:p>
            <a:r>
              <a:rPr lang="en-US" sz="3200" b="1" dirty="0"/>
              <a:t>Graphene</a:t>
            </a:r>
          </a:p>
        </p:txBody>
      </p:sp>
      <p:sp>
        <p:nvSpPr>
          <p:cNvPr id="13" name="TextBox 12"/>
          <p:cNvSpPr txBox="1"/>
          <p:nvPr/>
        </p:nvSpPr>
        <p:spPr>
          <a:xfrm>
            <a:off x="7943850" y="8162710"/>
            <a:ext cx="3352800" cy="621267"/>
          </a:xfrm>
          <a:prstGeom prst="rect">
            <a:avLst/>
          </a:prstGeom>
          <a:noFill/>
        </p:spPr>
        <p:txBody>
          <a:bodyPr wrap="square" rtlCol="0">
            <a:spAutoFit/>
          </a:bodyPr>
          <a:lstStyle/>
          <a:p>
            <a:endParaRPr lang="en-US" dirty="0"/>
          </a:p>
        </p:txBody>
      </p:sp>
      <p:sp>
        <p:nvSpPr>
          <p:cNvPr id="14" name="TextBox 13"/>
          <p:cNvSpPr txBox="1"/>
          <p:nvPr/>
        </p:nvSpPr>
        <p:spPr>
          <a:xfrm>
            <a:off x="13785850" y="6770688"/>
            <a:ext cx="3124200" cy="565667"/>
          </a:xfrm>
          <a:prstGeom prst="rect">
            <a:avLst/>
          </a:prstGeom>
          <a:noFill/>
        </p:spPr>
        <p:txBody>
          <a:bodyPr wrap="square" rtlCol="0">
            <a:spAutoFit/>
          </a:bodyPr>
          <a:lstStyle/>
          <a:p>
            <a:endParaRPr lang="en-US" dirty="0"/>
          </a:p>
        </p:txBody>
      </p:sp>
      <p:sp>
        <p:nvSpPr>
          <p:cNvPr id="15" name="TextBox 14"/>
          <p:cNvSpPr txBox="1"/>
          <p:nvPr/>
        </p:nvSpPr>
        <p:spPr>
          <a:xfrm>
            <a:off x="7943850" y="8119620"/>
            <a:ext cx="4165600" cy="621267"/>
          </a:xfrm>
          <a:prstGeom prst="rect">
            <a:avLst/>
          </a:prstGeom>
          <a:noFill/>
        </p:spPr>
        <p:txBody>
          <a:bodyPr wrap="square" rtlCol="0">
            <a:spAutoFit/>
          </a:bodyPr>
          <a:lstStyle/>
          <a:p>
            <a:endParaRPr lang="en-US" dirty="0"/>
          </a:p>
        </p:txBody>
      </p:sp>
      <p:sp>
        <p:nvSpPr>
          <p:cNvPr id="16" name="TextBox 15"/>
          <p:cNvSpPr txBox="1"/>
          <p:nvPr/>
        </p:nvSpPr>
        <p:spPr>
          <a:xfrm>
            <a:off x="7943850" y="8162710"/>
            <a:ext cx="4165600" cy="621267"/>
          </a:xfrm>
          <a:prstGeom prst="rect">
            <a:avLst/>
          </a:prstGeom>
          <a:noFill/>
        </p:spPr>
        <p:txBody>
          <a:bodyPr wrap="square" rtlCol="0">
            <a:spAutoFit/>
          </a:bodyPr>
          <a:lstStyle/>
          <a:p>
            <a:endParaRPr lang="en-US" dirty="0"/>
          </a:p>
        </p:txBody>
      </p:sp>
      <p:sp>
        <p:nvSpPr>
          <p:cNvPr id="21" name="TextBox 20"/>
          <p:cNvSpPr txBox="1"/>
          <p:nvPr/>
        </p:nvSpPr>
        <p:spPr>
          <a:xfrm>
            <a:off x="7943850" y="8013481"/>
            <a:ext cx="3276600" cy="646331"/>
          </a:xfrm>
          <a:prstGeom prst="rect">
            <a:avLst/>
          </a:prstGeom>
          <a:noFill/>
        </p:spPr>
        <p:txBody>
          <a:bodyPr wrap="square" rtlCol="0">
            <a:spAutoFit/>
          </a:bodyPr>
          <a:lstStyle/>
          <a:p>
            <a:r>
              <a:rPr lang="en-US" sz="3600" b="1" dirty="0" err="1"/>
              <a:t>Ferrofluids</a:t>
            </a:r>
            <a:endParaRPr lang="en-US" sz="3600" b="1" dirty="0"/>
          </a:p>
        </p:txBody>
      </p:sp>
      <p:sp>
        <p:nvSpPr>
          <p:cNvPr id="22" name="TextBox 21"/>
          <p:cNvSpPr txBox="1"/>
          <p:nvPr/>
        </p:nvSpPr>
        <p:spPr>
          <a:xfrm>
            <a:off x="13785850" y="6867864"/>
            <a:ext cx="3429000" cy="646331"/>
          </a:xfrm>
          <a:prstGeom prst="rect">
            <a:avLst/>
          </a:prstGeom>
          <a:noFill/>
        </p:spPr>
        <p:txBody>
          <a:bodyPr wrap="square" rtlCol="0">
            <a:spAutoFit/>
          </a:bodyPr>
          <a:lstStyle/>
          <a:p>
            <a:r>
              <a:rPr lang="en-US" sz="3600" b="1" dirty="0"/>
              <a:t>Memory Metal</a:t>
            </a:r>
          </a:p>
        </p:txBody>
      </p:sp>
    </p:spTree>
    <p:extLst>
      <p:ext uri="{BB962C8B-B14F-4D97-AF65-F5344CB8AC3E}">
        <p14:creationId xmlns:p14="http://schemas.microsoft.com/office/powerpoint/2010/main" val="2508930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br>
              <a:rPr lang="en-US" dirty="0"/>
            </a:br>
            <a:r>
              <a:rPr lang="en-US" dirty="0"/>
              <a:t>Any Questions?</a:t>
            </a:r>
          </a:p>
        </p:txBody>
      </p:sp>
      <p:sp>
        <p:nvSpPr>
          <p:cNvPr id="3" name="Text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76450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17759" y="3015827"/>
            <a:ext cx="12437666" cy="1670532"/>
          </a:xfrm>
        </p:spPr>
        <p:txBody>
          <a:bodyPr>
            <a:normAutofit fontScale="90000"/>
          </a:bodyPr>
          <a:lstStyle/>
          <a:p>
            <a:r>
              <a:rPr lang="en-US" dirty="0">
                <a:solidFill>
                  <a:srgbClr val="FF0000"/>
                </a:solidFill>
              </a:rPr>
              <a:t>Materials and Nanoscience</a:t>
            </a:r>
            <a:br>
              <a:rPr lang="en-US" dirty="0">
                <a:solidFill>
                  <a:srgbClr val="FF0000"/>
                </a:solidFill>
              </a:rPr>
            </a:br>
            <a:br>
              <a:rPr lang="en-US" dirty="0"/>
            </a:br>
            <a:endParaRPr lang="en-US" dirty="0">
              <a:solidFill>
                <a:srgbClr val="FF0000"/>
              </a:solidFill>
            </a:endParaRPr>
          </a:p>
        </p:txBody>
      </p:sp>
      <p:sp>
        <p:nvSpPr>
          <p:cNvPr id="3" name="Subtitle 2"/>
          <p:cNvSpPr>
            <a:spLocks noGrp="1"/>
          </p:cNvSpPr>
          <p:nvPr>
            <p:ph type="subTitle" idx="1"/>
          </p:nvPr>
        </p:nvSpPr>
        <p:spPr/>
        <p:txBody>
          <a:bodyPr/>
          <a:lstStyle/>
          <a:p>
            <a:pPr algn="l"/>
            <a:r>
              <a:rPr lang="en-US" sz="5400" dirty="0">
                <a:solidFill>
                  <a:schemeClr val="bg1"/>
                </a:solidFill>
              </a:rPr>
              <a:t>Some of the following concepts will be an introduction of Nanotechnology and examined through the final activities with the Nano-Kits.</a:t>
            </a:r>
          </a:p>
        </p:txBody>
      </p:sp>
    </p:spTree>
    <p:extLst>
      <p:ext uri="{BB962C8B-B14F-4D97-AF65-F5344CB8AC3E}">
        <p14:creationId xmlns:p14="http://schemas.microsoft.com/office/powerpoint/2010/main" val="160226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7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9865" y="0"/>
            <a:ext cx="15079135" cy="1130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9747" name="Text Box 3"/>
          <p:cNvSpPr txBox="1">
            <a:spLocks noChangeArrowheads="1"/>
          </p:cNvSpPr>
          <p:nvPr/>
        </p:nvSpPr>
        <p:spPr bwMode="auto">
          <a:xfrm>
            <a:off x="2512483" y="0"/>
            <a:ext cx="13351316" cy="1107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1450" indent="-171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98">
                <a:solidFill>
                  <a:schemeClr val="bg2"/>
                </a:solidFill>
                <a:latin typeface="Arial Black" charset="0"/>
                <a:cs typeface="Arial Black" charset="0"/>
              </a:rPr>
              <a:t>1 nanometer (nm)</a:t>
            </a:r>
          </a:p>
          <a:p>
            <a:r>
              <a:rPr lang="en-US" sz="3298">
                <a:solidFill>
                  <a:schemeClr val="bg2"/>
                </a:solidFill>
                <a:latin typeface="Arial Black" charset="0"/>
                <a:cs typeface="Arial Black" charset="0"/>
              </a:rPr>
              <a:t>One Billionth of a Meter</a:t>
            </a:r>
          </a:p>
        </p:txBody>
      </p:sp>
      <p:pic>
        <p:nvPicPr>
          <p:cNvPr id="17411" name="Picture 262" descr="IN00273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2571" y="9262149"/>
            <a:ext cx="1905835" cy="1691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26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52289" y="4405936"/>
            <a:ext cx="1539328" cy="1405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3" name="Rectangle 3"/>
          <p:cNvSpPr txBox="1">
            <a:spLocks noChangeArrowheads="1"/>
          </p:cNvSpPr>
          <p:nvPr/>
        </p:nvSpPr>
        <p:spPr bwMode="auto">
          <a:xfrm>
            <a:off x="13402969" y="10338109"/>
            <a:ext cx="4188648" cy="96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51838" tIns="75920" rIns="151838" bIns="759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20000"/>
              </a:spcBef>
              <a:buClr>
                <a:schemeClr val="tx2"/>
              </a:buClr>
            </a:pPr>
            <a:r>
              <a:rPr lang="en-US" sz="2639" b="1">
                <a:latin typeface="Times New Roman" charset="0"/>
                <a:cs typeface="Times New Roman" charset="0"/>
              </a:rPr>
              <a:t>Nanopedia, </a:t>
            </a:r>
            <a:r>
              <a:rPr lang="en-US" sz="2639" b="1" i="1">
                <a:latin typeface="Times New Roman" charset="0"/>
                <a:cs typeface="Times New Roman" charset="0"/>
              </a:rPr>
              <a:t>Case </a:t>
            </a:r>
          </a:p>
          <a:p>
            <a:pPr algn="ctr">
              <a:lnSpc>
                <a:spcPct val="90000"/>
              </a:lnSpc>
              <a:spcBef>
                <a:spcPct val="20000"/>
              </a:spcBef>
              <a:buClr>
                <a:schemeClr val="tx2"/>
              </a:buClr>
            </a:pPr>
            <a:r>
              <a:rPr lang="en-US" sz="2639" b="1" i="1">
                <a:latin typeface="Times New Roman" charset="0"/>
                <a:cs typeface="Times New Roman" charset="0"/>
              </a:rPr>
              <a:t>Western Reserve University</a:t>
            </a:r>
          </a:p>
        </p:txBody>
      </p:sp>
      <p:sp>
        <p:nvSpPr>
          <p:cNvPr id="17414" name="Rectangle 10"/>
          <p:cNvSpPr>
            <a:spLocks noChangeArrowheads="1"/>
          </p:cNvSpPr>
          <p:nvPr/>
        </p:nvSpPr>
        <p:spPr bwMode="auto">
          <a:xfrm>
            <a:off x="5206308" y="1301100"/>
            <a:ext cx="2816866" cy="904607"/>
          </a:xfrm>
          <a:prstGeom prst="rect">
            <a:avLst/>
          </a:prstGeom>
          <a:solidFill>
            <a:srgbClr val="CAD7B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tabLst>
                <a:tab pos="6034367" algn="r"/>
                <a:tab pos="6974209" algn="l"/>
              </a:tabLst>
            </a:pPr>
            <a:r>
              <a:rPr lang="en-US" sz="2639">
                <a:cs typeface="Arial" charset="0"/>
              </a:rPr>
              <a:t>Human, approx.</a:t>
            </a:r>
          </a:p>
          <a:p>
            <a:pPr eaLnBrk="0" hangingPunct="0">
              <a:tabLst>
                <a:tab pos="6034367" algn="r"/>
                <a:tab pos="6974209" algn="l"/>
              </a:tabLst>
            </a:pPr>
            <a:r>
              <a:rPr lang="en-US" sz="2639">
                <a:cs typeface="Arial" charset="0"/>
              </a:rPr>
              <a:t>2 Billion nm tall</a:t>
            </a:r>
          </a:p>
        </p:txBody>
      </p:sp>
      <p:sp>
        <p:nvSpPr>
          <p:cNvPr id="17415" name="Rectangle 11"/>
          <p:cNvSpPr>
            <a:spLocks noChangeArrowheads="1"/>
          </p:cNvSpPr>
          <p:nvPr/>
        </p:nvSpPr>
        <p:spPr bwMode="auto">
          <a:xfrm>
            <a:off x="13387261" y="5319584"/>
            <a:ext cx="2691206" cy="498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0" hangingPunct="0">
              <a:tabLst>
                <a:tab pos="6034367" algn="r"/>
                <a:tab pos="6974209" algn="l"/>
              </a:tabLst>
            </a:pPr>
            <a:r>
              <a:rPr lang="en-US" sz="2639">
                <a:cs typeface="Arial" charset="0"/>
              </a:rPr>
              <a:t>Buckyball 1 nm</a:t>
            </a:r>
          </a:p>
        </p:txBody>
      </p:sp>
      <p:sp>
        <p:nvSpPr>
          <p:cNvPr id="17416" name="Rectangle 12"/>
          <p:cNvSpPr>
            <a:spLocks noChangeArrowheads="1"/>
          </p:cNvSpPr>
          <p:nvPr/>
        </p:nvSpPr>
        <p:spPr bwMode="auto">
          <a:xfrm>
            <a:off x="11664679" y="2130976"/>
            <a:ext cx="1801119" cy="498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tabLst>
                <a:tab pos="6034367" algn="r"/>
                <a:tab pos="6974209" algn="l"/>
              </a:tabLst>
            </a:pPr>
            <a:r>
              <a:rPr lang="en-US" sz="2639">
                <a:solidFill>
                  <a:srgbClr val="FFFFFF"/>
                </a:solidFill>
                <a:cs typeface="Arial" charset="0"/>
              </a:rPr>
              <a:t>2.5 µm</a:t>
            </a:r>
          </a:p>
        </p:txBody>
      </p:sp>
      <p:grpSp>
        <p:nvGrpSpPr>
          <p:cNvPr id="2" name="Group 11"/>
          <p:cNvGrpSpPr>
            <a:grpSpLocks/>
          </p:cNvGrpSpPr>
          <p:nvPr/>
        </p:nvGrpSpPr>
        <p:grpSpPr bwMode="auto">
          <a:xfrm>
            <a:off x="7355609" y="4280276"/>
            <a:ext cx="6824879" cy="1107373"/>
            <a:chOff x="2936014" y="2595746"/>
            <a:chExt cx="4140617" cy="670753"/>
          </a:xfrm>
        </p:grpSpPr>
        <p:sp>
          <p:nvSpPr>
            <p:cNvPr id="17418" name="Oval 9"/>
            <p:cNvSpPr>
              <a:spLocks noChangeArrowheads="1"/>
            </p:cNvSpPr>
            <p:nvPr/>
          </p:nvSpPr>
          <p:spPr bwMode="auto">
            <a:xfrm rot="1501374">
              <a:off x="2936014" y="2595746"/>
              <a:ext cx="1391993" cy="670753"/>
            </a:xfrm>
            <a:prstGeom prst="ellipse">
              <a:avLst/>
            </a:pr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968"/>
            </a:p>
          </p:txBody>
        </p:sp>
        <p:sp>
          <p:nvSpPr>
            <p:cNvPr id="17419" name="Rectangle 11"/>
            <p:cNvSpPr>
              <a:spLocks noChangeArrowheads="1"/>
            </p:cNvSpPr>
            <p:nvPr/>
          </p:nvSpPr>
          <p:spPr bwMode="auto">
            <a:xfrm>
              <a:off x="4206820" y="2666738"/>
              <a:ext cx="2869811" cy="33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tabLst>
                  <a:tab pos="6034367" algn="r"/>
                  <a:tab pos="6974209" algn="l"/>
                </a:tabLst>
              </a:pPr>
              <a:r>
                <a:rPr lang="en-US" sz="2968" b="1">
                  <a:solidFill>
                    <a:srgbClr val="0000FF"/>
                  </a:solidFill>
                  <a:latin typeface="Times New Roman" charset="0"/>
                  <a:cs typeface="Arial" charset="0"/>
                </a:rPr>
                <a:t>Nanoscale: 1 nm to 500 nm</a:t>
              </a:r>
            </a:p>
          </p:txBody>
        </p:sp>
      </p:grpSp>
    </p:spTree>
    <p:extLst>
      <p:ext uri="{BB962C8B-B14F-4D97-AF65-F5344CB8AC3E}">
        <p14:creationId xmlns:p14="http://schemas.microsoft.com/office/powerpoint/2010/main" val="339475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9747"/>
                                        </p:tgtEl>
                                        <p:attrNameLst>
                                          <p:attrName>style.visibility</p:attrName>
                                        </p:attrNameLst>
                                      </p:cBhvr>
                                      <p:to>
                                        <p:strVal val="visible"/>
                                      </p:to>
                                    </p:set>
                                    <p:animEffect transition="in" filter="fade">
                                      <p:cBhvr>
                                        <p:cTn id="7" dur="2000"/>
                                        <p:tgtEl>
                                          <p:spTgt spid="1439747"/>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97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2650" y="710155"/>
            <a:ext cx="13016373" cy="2727549"/>
          </a:xfrm>
        </p:spPr>
        <p:txBody>
          <a:bodyPr/>
          <a:lstStyle/>
          <a:p>
            <a:r>
              <a:rPr lang="en-US" sz="7200" b="1" dirty="0"/>
              <a:t>How Big is a Nanometer?</a:t>
            </a:r>
          </a:p>
        </p:txBody>
      </p:sp>
      <p:sp>
        <p:nvSpPr>
          <p:cNvPr id="3" name="Content Placeholder 2"/>
          <p:cNvSpPr>
            <a:spLocks noGrp="1"/>
          </p:cNvSpPr>
          <p:nvPr>
            <p:ph idx="1"/>
          </p:nvPr>
        </p:nvSpPr>
        <p:spPr>
          <a:xfrm>
            <a:off x="2584450" y="10638472"/>
            <a:ext cx="6557870" cy="552643"/>
          </a:xfrm>
        </p:spPr>
        <p:txBody>
          <a:bodyPr>
            <a:normAutofit/>
          </a:bodyPr>
          <a:lstStyle/>
          <a:p>
            <a:pPr marL="0" indent="0">
              <a:buNone/>
            </a:pPr>
            <a:r>
              <a:rPr lang="en-US" sz="1979" dirty="0">
                <a:hlinkClick r:id="rId3"/>
              </a:rPr>
              <a:t> http://www.unl.edu/ncmn/outreach-edu-nanocamp-2013</a:t>
            </a:r>
            <a:r>
              <a:rPr lang="en-US" sz="1979" dirty="0"/>
              <a:t> </a:t>
            </a:r>
          </a:p>
        </p:txBody>
      </p:sp>
      <p:sp>
        <p:nvSpPr>
          <p:cNvPr id="9" name="Content Placeholder 2"/>
          <p:cNvSpPr txBox="1">
            <a:spLocks/>
          </p:cNvSpPr>
          <p:nvPr/>
        </p:nvSpPr>
        <p:spPr>
          <a:xfrm>
            <a:off x="10708831" y="6371882"/>
            <a:ext cx="6882785" cy="4542912"/>
          </a:xfrm>
          <a:prstGeom prst="rect">
            <a:avLst/>
          </a:prstGeom>
        </p:spPr>
        <p:txBody>
          <a:bodyPr vert="horz" lIns="150791" tIns="75396" rIns="150791" bIns="75396" rtlCol="0">
            <a:normAutofit/>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5937" dirty="0"/>
          </a:p>
        </p:txBody>
      </p:sp>
      <p:sp>
        <p:nvSpPr>
          <p:cNvPr id="12" name="TextBox 11"/>
          <p:cNvSpPr txBox="1"/>
          <p:nvPr/>
        </p:nvSpPr>
        <p:spPr>
          <a:xfrm>
            <a:off x="9757102" y="3426597"/>
            <a:ext cx="7717472" cy="5421869"/>
          </a:xfrm>
          <a:prstGeom prst="rect">
            <a:avLst/>
          </a:prstGeom>
          <a:noFill/>
        </p:spPr>
        <p:txBody>
          <a:bodyPr wrap="square" rtlCol="0">
            <a:spAutoFit/>
          </a:bodyPr>
          <a:lstStyle/>
          <a:p>
            <a:pPr algn="ctr"/>
            <a:r>
              <a:rPr lang="en-US" sz="5937" b="1" dirty="0">
                <a:solidFill>
                  <a:schemeClr val="accent1"/>
                </a:solidFill>
              </a:rPr>
              <a:t>Carbon Nanoparticle</a:t>
            </a:r>
          </a:p>
          <a:p>
            <a:pPr algn="ctr"/>
            <a:r>
              <a:rPr lang="en-US" sz="5937" b="1" dirty="0">
                <a:solidFill>
                  <a:schemeClr val="accent1"/>
                </a:solidFill>
              </a:rPr>
              <a:t>about 1 nm across</a:t>
            </a:r>
          </a:p>
          <a:p>
            <a:pPr algn="ctr"/>
            <a:endParaRPr lang="en-US" sz="5937" b="1" dirty="0">
              <a:solidFill>
                <a:schemeClr val="accent1"/>
              </a:solidFill>
            </a:endParaRPr>
          </a:p>
          <a:p>
            <a:pPr algn="ctr"/>
            <a:r>
              <a:rPr lang="en-US" sz="5937" b="1" dirty="0">
                <a:solidFill>
                  <a:schemeClr val="accent1"/>
                </a:solidFill>
              </a:rPr>
              <a:t>Also Called: </a:t>
            </a:r>
          </a:p>
          <a:p>
            <a:pPr algn="ctr"/>
            <a:r>
              <a:rPr lang="en-US" sz="4947" b="1" i="1" dirty="0">
                <a:solidFill>
                  <a:schemeClr val="accent1"/>
                </a:solidFill>
              </a:rPr>
              <a:t>C-60, Fullerene, </a:t>
            </a:r>
            <a:r>
              <a:rPr lang="en-US" sz="4947" b="1" i="1" dirty="0" err="1">
                <a:solidFill>
                  <a:schemeClr val="accent1"/>
                </a:solidFill>
              </a:rPr>
              <a:t>Buckyball</a:t>
            </a:r>
            <a:endParaRPr lang="en-US" sz="4947" b="1" i="1" dirty="0">
              <a:solidFill>
                <a:schemeClr val="accent1"/>
              </a:solidFill>
            </a:endParaRPr>
          </a:p>
          <a:p>
            <a:pPr algn="ctr"/>
            <a:endParaRPr lang="en-US" sz="5937" b="1" dirty="0">
              <a:solidFill>
                <a:schemeClr val="accent1"/>
              </a:solidFill>
            </a:endParaRPr>
          </a:p>
        </p:txBody>
      </p:sp>
      <p:pic>
        <p:nvPicPr>
          <p:cNvPr id="14" name="Picture 13" descr="Buckyball-SoccerBall-Eart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5392" y="3426597"/>
            <a:ext cx="6302657" cy="5418074"/>
          </a:xfrm>
          <a:prstGeom prst="rect">
            <a:avLst/>
          </a:prstGeom>
        </p:spPr>
      </p:pic>
      <p:pic>
        <p:nvPicPr>
          <p:cNvPr id="11" name="Picture 10" descr="Buckminsterfullerene_animated.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922" y="2834453"/>
            <a:ext cx="6282972" cy="6282972"/>
          </a:xfrm>
          <a:prstGeom prst="rect">
            <a:avLst/>
          </a:prstGeom>
        </p:spPr>
      </p:pic>
    </p:spTree>
    <p:extLst>
      <p:ext uri="{BB962C8B-B14F-4D97-AF65-F5344CB8AC3E}">
        <p14:creationId xmlns:p14="http://schemas.microsoft.com/office/powerpoint/2010/main" val="155776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Rectangle 2"/>
          <p:cNvSpPr>
            <a:spLocks noGrp="1" noChangeArrowheads="1"/>
          </p:cNvSpPr>
          <p:nvPr>
            <p:ph type="title"/>
          </p:nvPr>
        </p:nvSpPr>
        <p:spPr>
          <a:xfrm>
            <a:off x="3721955" y="230376"/>
            <a:ext cx="13330373" cy="1138790"/>
          </a:xfrm>
        </p:spPr>
        <p:txBody>
          <a:bodyPr/>
          <a:lstStyle/>
          <a:p>
            <a:r>
              <a:rPr lang="en-US" sz="5937" dirty="0">
                <a:solidFill>
                  <a:srgbClr val="008000"/>
                </a:solidFill>
                <a:latin typeface="Arial Black" charset="0"/>
                <a:ea typeface="ＭＳ Ｐゴシック" charset="0"/>
                <a:cs typeface="Arial Black" charset="0"/>
              </a:rPr>
              <a:t> </a:t>
            </a:r>
            <a:r>
              <a:rPr lang="en-US" sz="5937" dirty="0">
                <a:latin typeface="Arial Black" charset="0"/>
                <a:ea typeface="ＭＳ Ｐゴシック" charset="0"/>
                <a:cs typeface="Arial Black" charset="0"/>
              </a:rPr>
              <a:t>Nano Socks!</a:t>
            </a:r>
          </a:p>
        </p:txBody>
      </p:sp>
      <p:pic>
        <p:nvPicPr>
          <p:cNvPr id="12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4296" y="6872002"/>
            <a:ext cx="3204316" cy="4102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 name="Rectangle 4"/>
          <p:cNvSpPr txBox="1">
            <a:spLocks noChangeArrowheads="1"/>
          </p:cNvSpPr>
          <p:nvPr/>
        </p:nvSpPr>
        <p:spPr>
          <a:xfrm>
            <a:off x="3842380" y="2963468"/>
            <a:ext cx="7544802" cy="3782874"/>
          </a:xfrm>
          <a:prstGeom prst="rect">
            <a:avLst/>
          </a:prstGeom>
        </p:spPr>
        <p:txBody>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sz="3958" dirty="0">
                <a:blipFill rotWithShape="0">
                  <a:blip r:embed="rId5"/>
                  <a:tile tx="0" ty="0" sx="100000" sy="100000" flip="none" algn="tl"/>
                </a:blipFill>
                <a:latin typeface="Arial" charset="0"/>
                <a:ea typeface="ＭＳ Ｐゴシック" charset="0"/>
              </a:rPr>
              <a:t>Silver Nanoparticles</a:t>
            </a:r>
            <a:r>
              <a:rPr lang="en-US" sz="3958" dirty="0">
                <a:solidFill>
                  <a:schemeClr val="bg2"/>
                </a:solidFill>
                <a:latin typeface="Arial" charset="0"/>
                <a:ea typeface="ＭＳ Ｐゴシック" charset="0"/>
              </a:rPr>
              <a:t> </a:t>
            </a:r>
            <a:r>
              <a:rPr lang="en-US" sz="3958" dirty="0">
                <a:solidFill>
                  <a:srgbClr val="000000"/>
                </a:solidFill>
                <a:latin typeface="Arial" charset="0"/>
                <a:ea typeface="ＭＳ Ｐゴシック" charset="0"/>
              </a:rPr>
              <a:t>19 nm across </a:t>
            </a:r>
            <a:r>
              <a:rPr lang="en-US" sz="3958" dirty="0">
                <a:latin typeface="Arial" charset="0"/>
                <a:ea typeface="ＭＳ Ｐゴシック" charset="0"/>
              </a:rPr>
              <a:t>have antimicrobial properties.</a:t>
            </a:r>
          </a:p>
          <a:p>
            <a:endParaRPr lang="en-US" sz="3958" dirty="0">
              <a:latin typeface="Arial" charset="0"/>
              <a:ea typeface="ＭＳ Ｐゴシック" charset="0"/>
            </a:endParaRPr>
          </a:p>
          <a:p>
            <a:endParaRPr lang="en-US" sz="3958" dirty="0">
              <a:latin typeface="Arial" charset="0"/>
              <a:ea typeface="ＭＳ Ｐゴシック" charset="0"/>
            </a:endParaRPr>
          </a:p>
          <a:p>
            <a:r>
              <a:rPr lang="en-US" sz="3958" dirty="0">
                <a:latin typeface="Arial" charset="0"/>
                <a:ea typeface="ＭＳ Ｐゴシック" charset="0"/>
              </a:rPr>
              <a:t>They make </a:t>
            </a:r>
            <a:r>
              <a:rPr lang="en-US" sz="3958" dirty="0" err="1">
                <a:latin typeface="Arial" charset="0"/>
                <a:ea typeface="ＭＳ Ｐゴシック" charset="0"/>
              </a:rPr>
              <a:t>ArcticShield</a:t>
            </a:r>
            <a:r>
              <a:rPr lang="en-US" sz="3958" dirty="0">
                <a:latin typeface="Arial" charset="0"/>
                <a:ea typeface="ＭＳ Ｐゴシック" charset="0"/>
              </a:rPr>
              <a:t>™ Socks </a:t>
            </a:r>
            <a:r>
              <a:rPr lang="en-US" sz="3958" dirty="0">
                <a:blipFill rotWithShape="0">
                  <a:blip r:embed="rId5"/>
                  <a:tile tx="0" ty="0" sx="100000" sy="100000" flip="none" algn="tl"/>
                </a:blipFill>
                <a:latin typeface="Arial" charset="0"/>
                <a:ea typeface="ＭＳ Ｐゴシック" charset="0"/>
              </a:rPr>
              <a:t>odor and fungus resistant</a:t>
            </a:r>
            <a:endParaRPr lang="en-US" sz="3958" dirty="0">
              <a:latin typeface="Arial" charset="0"/>
              <a:ea typeface="ＭＳ Ｐゴシック" charset="0"/>
            </a:endParaRPr>
          </a:p>
        </p:txBody>
      </p:sp>
      <p:pic>
        <p:nvPicPr>
          <p:cNvPr id="1295" name="Picture 129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59445" y="1911072"/>
            <a:ext cx="5392883" cy="4858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352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94">
                                            <p:txEl>
                                              <p:pRg st="0" end="0"/>
                                            </p:txEl>
                                          </p:spTgt>
                                        </p:tgtEl>
                                        <p:attrNameLst>
                                          <p:attrName>style.visibility</p:attrName>
                                        </p:attrNameLst>
                                      </p:cBhvr>
                                      <p:to>
                                        <p:strVal val="visible"/>
                                      </p:to>
                                    </p:set>
                                    <p:animEffect transition="in" filter="fade">
                                      <p:cBhvr>
                                        <p:cTn id="7" dur="1000"/>
                                        <p:tgtEl>
                                          <p:spTgt spid="1294">
                                            <p:txEl>
                                              <p:pRg st="0" end="0"/>
                                            </p:txEl>
                                          </p:spTgt>
                                        </p:tgtEl>
                                      </p:cBhvr>
                                    </p:animEffect>
                                  </p:childTnLst>
                                </p:cTn>
                              </p:par>
                            </p:childTnLst>
                          </p:cTn>
                        </p:par>
                        <p:par>
                          <p:cTn id="8" fill="hold">
                            <p:stCondLst>
                              <p:cond delay="1000"/>
                            </p:stCondLst>
                            <p:childTnLst>
                              <p:par>
                                <p:cTn id="9" presetID="31" presetClass="entr" presetSubtype="0" fill="hold" nodeType="afterEffect">
                                  <p:stCondLst>
                                    <p:cond delay="2000"/>
                                  </p:stCondLst>
                                  <p:iterate type="lt">
                                    <p:tmPct val="5000"/>
                                  </p:iterate>
                                  <p:childTnLst>
                                    <p:set>
                                      <p:cBhvr>
                                        <p:cTn id="10" dur="1" fill="hold">
                                          <p:stCondLst>
                                            <p:cond delay="0"/>
                                          </p:stCondLst>
                                        </p:cTn>
                                        <p:tgtEl>
                                          <p:spTgt spid="1295"/>
                                        </p:tgtEl>
                                        <p:attrNameLst>
                                          <p:attrName>style.visibility</p:attrName>
                                        </p:attrNameLst>
                                      </p:cBhvr>
                                      <p:to>
                                        <p:strVal val="visible"/>
                                      </p:to>
                                    </p:set>
                                    <p:anim calcmode="lin" valueType="num">
                                      <p:cBhvr>
                                        <p:cTn id="11" dur="1000" fill="hold"/>
                                        <p:tgtEl>
                                          <p:spTgt spid="1295"/>
                                        </p:tgtEl>
                                        <p:attrNameLst>
                                          <p:attrName>ppt_w</p:attrName>
                                        </p:attrNameLst>
                                      </p:cBhvr>
                                      <p:tavLst>
                                        <p:tav tm="0">
                                          <p:val>
                                            <p:fltVal val="0"/>
                                          </p:val>
                                        </p:tav>
                                        <p:tav tm="100000">
                                          <p:val>
                                            <p:strVal val="#ppt_w"/>
                                          </p:val>
                                        </p:tav>
                                      </p:tavLst>
                                    </p:anim>
                                    <p:anim calcmode="lin" valueType="num">
                                      <p:cBhvr>
                                        <p:cTn id="12" dur="1000" fill="hold"/>
                                        <p:tgtEl>
                                          <p:spTgt spid="1295"/>
                                        </p:tgtEl>
                                        <p:attrNameLst>
                                          <p:attrName>ppt_h</p:attrName>
                                        </p:attrNameLst>
                                      </p:cBhvr>
                                      <p:tavLst>
                                        <p:tav tm="0">
                                          <p:val>
                                            <p:fltVal val="0"/>
                                          </p:val>
                                        </p:tav>
                                        <p:tav tm="100000">
                                          <p:val>
                                            <p:strVal val="#ppt_h"/>
                                          </p:val>
                                        </p:tav>
                                      </p:tavLst>
                                    </p:anim>
                                    <p:anim calcmode="lin" valueType="num">
                                      <p:cBhvr>
                                        <p:cTn id="13" dur="1000" fill="hold"/>
                                        <p:tgtEl>
                                          <p:spTgt spid="1295"/>
                                        </p:tgtEl>
                                        <p:attrNameLst>
                                          <p:attrName>style.rotation</p:attrName>
                                        </p:attrNameLst>
                                      </p:cBhvr>
                                      <p:tavLst>
                                        <p:tav tm="0">
                                          <p:val>
                                            <p:fltVal val="90"/>
                                          </p:val>
                                        </p:tav>
                                        <p:tav tm="100000">
                                          <p:val>
                                            <p:fltVal val="0"/>
                                          </p:val>
                                        </p:tav>
                                      </p:tavLst>
                                    </p:anim>
                                    <p:animEffect transition="in" filter="fade">
                                      <p:cBhvr>
                                        <p:cTn id="14" dur="1000"/>
                                        <p:tgtEl>
                                          <p:spTgt spid="129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94">
                                            <p:txEl>
                                              <p:pRg st="3" end="3"/>
                                            </p:txEl>
                                          </p:spTgt>
                                        </p:tgtEl>
                                        <p:attrNameLst>
                                          <p:attrName>style.visibility</p:attrName>
                                        </p:attrNameLst>
                                      </p:cBhvr>
                                      <p:to>
                                        <p:strVal val="visible"/>
                                      </p:to>
                                    </p:set>
                                    <p:animEffect transition="in" filter="fade">
                                      <p:cBhvr>
                                        <p:cTn id="19" dur="1000"/>
                                        <p:tgtEl>
                                          <p:spTgt spid="1294">
                                            <p:txEl>
                                              <p:pRg st="3" end="3"/>
                                            </p:txEl>
                                          </p:spTgt>
                                        </p:tgtEl>
                                      </p:cBhvr>
                                    </p:animEffect>
                                  </p:childTnLst>
                                </p:cTn>
                              </p:par>
                            </p:childTnLst>
                          </p:cTn>
                        </p:par>
                        <p:par>
                          <p:cTn id="20" fill="hold">
                            <p:stCondLst>
                              <p:cond delay="1000"/>
                            </p:stCondLst>
                            <p:childTnLst>
                              <p:par>
                                <p:cTn id="21" presetID="17" presetClass="entr" presetSubtype="1" fill="hold" nodeType="afterEffect">
                                  <p:stCondLst>
                                    <p:cond delay="2000"/>
                                  </p:stCondLst>
                                  <p:childTnLst>
                                    <p:set>
                                      <p:cBhvr>
                                        <p:cTn id="22" dur="1" fill="hold">
                                          <p:stCondLst>
                                            <p:cond delay="0"/>
                                          </p:stCondLst>
                                        </p:cTn>
                                        <p:tgtEl>
                                          <p:spTgt spid="1293"/>
                                        </p:tgtEl>
                                        <p:attrNameLst>
                                          <p:attrName>style.visibility</p:attrName>
                                        </p:attrNameLst>
                                      </p:cBhvr>
                                      <p:to>
                                        <p:strVal val="visible"/>
                                      </p:to>
                                    </p:set>
                                    <p:anim calcmode="lin" valueType="num">
                                      <p:cBhvr>
                                        <p:cTn id="23" dur="500" fill="hold"/>
                                        <p:tgtEl>
                                          <p:spTgt spid="1293"/>
                                        </p:tgtEl>
                                        <p:attrNameLst>
                                          <p:attrName>ppt_x</p:attrName>
                                        </p:attrNameLst>
                                      </p:cBhvr>
                                      <p:tavLst>
                                        <p:tav tm="0">
                                          <p:val>
                                            <p:strVal val="#ppt_x"/>
                                          </p:val>
                                        </p:tav>
                                        <p:tav tm="100000">
                                          <p:val>
                                            <p:strVal val="#ppt_x"/>
                                          </p:val>
                                        </p:tav>
                                      </p:tavLst>
                                    </p:anim>
                                    <p:anim calcmode="lin" valueType="num">
                                      <p:cBhvr>
                                        <p:cTn id="24" dur="500" fill="hold"/>
                                        <p:tgtEl>
                                          <p:spTgt spid="1293"/>
                                        </p:tgtEl>
                                        <p:attrNameLst>
                                          <p:attrName>ppt_y</p:attrName>
                                        </p:attrNameLst>
                                      </p:cBhvr>
                                      <p:tavLst>
                                        <p:tav tm="0">
                                          <p:val>
                                            <p:strVal val="#ppt_y-#ppt_h/2"/>
                                          </p:val>
                                        </p:tav>
                                        <p:tav tm="100000">
                                          <p:val>
                                            <p:strVal val="#ppt_y"/>
                                          </p:val>
                                        </p:tav>
                                      </p:tavLst>
                                    </p:anim>
                                    <p:anim calcmode="lin" valueType="num">
                                      <p:cBhvr>
                                        <p:cTn id="25" dur="500" fill="hold"/>
                                        <p:tgtEl>
                                          <p:spTgt spid="1293"/>
                                        </p:tgtEl>
                                        <p:attrNameLst>
                                          <p:attrName>ppt_w</p:attrName>
                                        </p:attrNameLst>
                                      </p:cBhvr>
                                      <p:tavLst>
                                        <p:tav tm="0">
                                          <p:val>
                                            <p:strVal val="#ppt_w"/>
                                          </p:val>
                                        </p:tav>
                                        <p:tav tm="100000">
                                          <p:val>
                                            <p:strVal val="#ppt_w"/>
                                          </p:val>
                                        </p:tav>
                                      </p:tavLst>
                                    </p:anim>
                                    <p:anim calcmode="lin" valueType="num">
                                      <p:cBhvr>
                                        <p:cTn id="26" dur="500" fill="hold"/>
                                        <p:tgtEl>
                                          <p:spTgt spid="12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3" name="Picture 1302"/>
          <p:cNvPicPr>
            <a:picLocks/>
          </p:cNvPicPr>
          <p:nvPr/>
        </p:nvPicPr>
        <p:blipFill>
          <a:blip r:embed="rId3">
            <a:extLst>
              <a:ext uri="{28A0092B-C50C-407E-A947-70E740481C1C}">
                <a14:useLocalDpi xmlns:a14="http://schemas.microsoft.com/office/drawing/2010/main" val="0"/>
              </a:ext>
            </a:extLst>
          </a:blip>
          <a:srcRect r="53333"/>
          <a:stretch>
            <a:fillRect/>
          </a:stretch>
        </p:blipFill>
        <p:spPr bwMode="auto">
          <a:xfrm>
            <a:off x="10948683" y="2229147"/>
            <a:ext cx="4617985" cy="600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4" name="Rectangle 1303"/>
          <p:cNvSpPr>
            <a:spLocks noGrp="1" noChangeArrowheads="1"/>
          </p:cNvSpPr>
          <p:nvPr/>
        </p:nvSpPr>
        <p:spPr bwMode="auto">
          <a:xfrm>
            <a:off x="3110676" y="178841"/>
            <a:ext cx="13882752" cy="914621"/>
          </a:xfrm>
          <a:prstGeom prst="rect">
            <a:avLst/>
          </a:prstGeom>
          <a:noFill/>
          <a:ln w="9525">
            <a:noFill/>
            <a:miter lim="800000"/>
            <a:headEnd/>
            <a:tailEnd/>
          </a:ln>
          <a:effectLst/>
        </p:spPr>
        <p:txBody>
          <a:bodyPr vert="horz" wrap="square" lIns="151838" tIns="75920" rIns="151838" bIns="75920" numCol="1" anchor="ctr" anchorCtr="0" compatLnSpc="1">
            <a:prstTxWarp prst="textNoShape">
              <a:avLst/>
            </a:prstTxWarp>
            <a:spAutoFit/>
          </a:bodyPr>
          <a:lstStyle>
            <a:lvl1pPr algn="ctr" rtl="0" eaLnBrk="0" fontAlgn="base" hangingPunct="0">
              <a:spcBef>
                <a:spcPct val="0"/>
              </a:spcBef>
              <a:spcAft>
                <a:spcPct val="0"/>
              </a:spcAft>
              <a:defRPr sz="3000">
                <a:solidFill>
                  <a:srgbClr val="0000FF"/>
                </a:solidFill>
                <a:effectLst>
                  <a:outerShdw blurRad="38100" dist="38100" dir="2700000" algn="tl">
                    <a:srgbClr val="DDDDDD"/>
                  </a:outerShdw>
                </a:effectLst>
                <a:latin typeface="Arial Black"/>
                <a:ea typeface="ＭＳ Ｐゴシック" pitchFamily="-109" charset="-128"/>
                <a:cs typeface="Arial Black"/>
              </a:defRPr>
            </a:lvl1pPr>
            <a:lvl2pPr algn="ctr" rtl="0" eaLnBrk="0" fontAlgn="base" hangingPunct="0">
              <a:spcBef>
                <a:spcPct val="0"/>
              </a:spcBef>
              <a:spcAft>
                <a:spcPct val="0"/>
              </a:spcAft>
              <a:defRPr sz="3000">
                <a:solidFill>
                  <a:srgbClr val="0000FF"/>
                </a:solidFill>
                <a:effectLst>
                  <a:outerShdw blurRad="38100" dist="38100" dir="2700000" algn="tl">
                    <a:srgbClr val="DDDDDD"/>
                  </a:outerShdw>
                </a:effectLst>
                <a:latin typeface="Arial Black" pitchFamily="-109" charset="0"/>
                <a:ea typeface="ＭＳ Ｐゴシック" pitchFamily="-109" charset="-128"/>
                <a:cs typeface="Arial Black" pitchFamily="1" charset="0"/>
              </a:defRPr>
            </a:lvl2pPr>
            <a:lvl3pPr algn="ctr" rtl="0" eaLnBrk="0" fontAlgn="base" hangingPunct="0">
              <a:spcBef>
                <a:spcPct val="0"/>
              </a:spcBef>
              <a:spcAft>
                <a:spcPct val="0"/>
              </a:spcAft>
              <a:defRPr sz="3000">
                <a:solidFill>
                  <a:srgbClr val="0000FF"/>
                </a:solidFill>
                <a:effectLst>
                  <a:outerShdw blurRad="38100" dist="38100" dir="2700000" algn="tl">
                    <a:srgbClr val="DDDDDD"/>
                  </a:outerShdw>
                </a:effectLst>
                <a:latin typeface="Arial Black" pitchFamily="-109" charset="0"/>
                <a:ea typeface="ＭＳ Ｐゴシック" pitchFamily="-109" charset="-128"/>
                <a:cs typeface="Arial Black" pitchFamily="1" charset="0"/>
              </a:defRPr>
            </a:lvl3pPr>
            <a:lvl4pPr algn="ctr" rtl="0" eaLnBrk="0" fontAlgn="base" hangingPunct="0">
              <a:spcBef>
                <a:spcPct val="0"/>
              </a:spcBef>
              <a:spcAft>
                <a:spcPct val="0"/>
              </a:spcAft>
              <a:defRPr sz="3000">
                <a:solidFill>
                  <a:srgbClr val="0000FF"/>
                </a:solidFill>
                <a:effectLst>
                  <a:outerShdw blurRad="38100" dist="38100" dir="2700000" algn="tl">
                    <a:srgbClr val="DDDDDD"/>
                  </a:outerShdw>
                </a:effectLst>
                <a:latin typeface="Arial Black" pitchFamily="-109" charset="0"/>
                <a:ea typeface="ＭＳ Ｐゴシック" pitchFamily="-109" charset="-128"/>
                <a:cs typeface="Arial Black" pitchFamily="1" charset="0"/>
              </a:defRPr>
            </a:lvl4pPr>
            <a:lvl5pPr algn="ctr" rtl="0" eaLnBrk="0" fontAlgn="base" hangingPunct="0">
              <a:spcBef>
                <a:spcPct val="0"/>
              </a:spcBef>
              <a:spcAft>
                <a:spcPct val="0"/>
              </a:spcAft>
              <a:defRPr sz="3000">
                <a:solidFill>
                  <a:srgbClr val="0000FF"/>
                </a:solidFill>
                <a:effectLst>
                  <a:outerShdw blurRad="38100" dist="38100" dir="2700000" algn="tl">
                    <a:srgbClr val="DDDDDD"/>
                  </a:outerShdw>
                </a:effectLst>
                <a:latin typeface="Arial Black" pitchFamily="-109" charset="0"/>
                <a:ea typeface="ＭＳ Ｐゴシック" pitchFamily="-109" charset="-128"/>
                <a:cs typeface="Arial Black" pitchFamily="1" charset="0"/>
              </a:defRPr>
            </a:lvl5pPr>
            <a:lvl6pPr marL="457200" algn="l" rtl="0" eaLnBrk="0" fontAlgn="base" hangingPunct="0">
              <a:spcBef>
                <a:spcPct val="0"/>
              </a:spcBef>
              <a:spcAft>
                <a:spcPct val="0"/>
              </a:spcAft>
              <a:defRPr sz="4400" b="1">
                <a:solidFill>
                  <a:schemeClr val="tx2"/>
                </a:solidFill>
                <a:effectLst>
                  <a:outerShdw blurRad="38100" dist="38100" dir="2700000" algn="tl">
                    <a:srgbClr val="DDDDDD"/>
                  </a:outerShdw>
                </a:effectLst>
                <a:latin typeface="Century Gothic" pitchFamily="-109" charset="0"/>
              </a:defRPr>
            </a:lvl6pPr>
            <a:lvl7pPr marL="914400" algn="l" rtl="0" eaLnBrk="0" fontAlgn="base" hangingPunct="0">
              <a:spcBef>
                <a:spcPct val="0"/>
              </a:spcBef>
              <a:spcAft>
                <a:spcPct val="0"/>
              </a:spcAft>
              <a:defRPr sz="4400" b="1">
                <a:solidFill>
                  <a:schemeClr val="tx2"/>
                </a:solidFill>
                <a:effectLst>
                  <a:outerShdw blurRad="38100" dist="38100" dir="2700000" algn="tl">
                    <a:srgbClr val="DDDDDD"/>
                  </a:outerShdw>
                </a:effectLst>
                <a:latin typeface="Century Gothic" pitchFamily="-109" charset="0"/>
              </a:defRPr>
            </a:lvl7pPr>
            <a:lvl8pPr marL="1371600" algn="l" rtl="0" eaLnBrk="0" fontAlgn="base" hangingPunct="0">
              <a:spcBef>
                <a:spcPct val="0"/>
              </a:spcBef>
              <a:spcAft>
                <a:spcPct val="0"/>
              </a:spcAft>
              <a:defRPr sz="4400" b="1">
                <a:solidFill>
                  <a:schemeClr val="tx2"/>
                </a:solidFill>
                <a:effectLst>
                  <a:outerShdw blurRad="38100" dist="38100" dir="2700000" algn="tl">
                    <a:srgbClr val="DDDDDD"/>
                  </a:outerShdw>
                </a:effectLst>
                <a:latin typeface="Century Gothic" pitchFamily="-109" charset="0"/>
              </a:defRPr>
            </a:lvl8pPr>
            <a:lvl9pPr marL="1828800" algn="l" rtl="0" eaLnBrk="0" fontAlgn="base" hangingPunct="0">
              <a:spcBef>
                <a:spcPct val="0"/>
              </a:spcBef>
              <a:spcAft>
                <a:spcPct val="0"/>
              </a:spcAft>
              <a:defRPr sz="4400" b="1">
                <a:solidFill>
                  <a:schemeClr val="tx2"/>
                </a:solidFill>
                <a:effectLst>
                  <a:outerShdw blurRad="38100" dist="38100" dir="2700000" algn="tl">
                    <a:srgbClr val="DDDDDD"/>
                  </a:outerShdw>
                </a:effectLst>
                <a:latin typeface="Century Gothic" pitchFamily="-109" charset="0"/>
              </a:defRPr>
            </a:lvl9pPr>
          </a:lstStyle>
          <a:p>
            <a:r>
              <a:rPr lang="en-US" sz="4947">
                <a:solidFill>
                  <a:srgbClr val="008000"/>
                </a:solidFill>
                <a:latin typeface="Arial Black" charset="0"/>
                <a:ea typeface="ＭＳ Ｐゴシック" charset="0"/>
                <a:cs typeface="Arial Black" charset="0"/>
              </a:rPr>
              <a:t>nanobits…</a:t>
            </a:r>
            <a:r>
              <a:rPr lang="en-US" sz="4947">
                <a:latin typeface="Arial Black" charset="0"/>
                <a:ea typeface="ＭＳ Ｐゴシック" charset="0"/>
                <a:cs typeface="Arial Black" charset="0"/>
              </a:rPr>
              <a:t> Hyperthermal Therapy</a:t>
            </a:r>
          </a:p>
        </p:txBody>
      </p:sp>
      <p:sp>
        <p:nvSpPr>
          <p:cNvPr id="1305" name="Rectangle 3"/>
          <p:cNvSpPr txBox="1">
            <a:spLocks noChangeArrowheads="1"/>
          </p:cNvSpPr>
          <p:nvPr/>
        </p:nvSpPr>
        <p:spPr bwMode="auto">
          <a:xfrm>
            <a:off x="4013853" y="10376066"/>
            <a:ext cx="12063307" cy="753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51838" tIns="75920" rIns="151838" bIns="75920"/>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lnSpc>
                <a:spcPct val="90000"/>
              </a:lnSpc>
              <a:spcBef>
                <a:spcPct val="20000"/>
              </a:spcBef>
              <a:buClr>
                <a:schemeClr val="tx2"/>
              </a:buClr>
            </a:pPr>
            <a:r>
              <a:rPr lang="en-US" sz="2968" b="1">
                <a:latin typeface="Times New Roman" charset="0"/>
                <a:cs typeface="Times New Roman" charset="0"/>
              </a:rPr>
              <a:t>Prof. Diandra Leslie-Pelecky, </a:t>
            </a:r>
            <a:r>
              <a:rPr lang="en-US" sz="2968" b="1" i="1">
                <a:latin typeface="Times New Roman" charset="0"/>
                <a:cs typeface="Times New Roman" charset="0"/>
              </a:rPr>
              <a:t>UNL Department of Physics and Astronomy</a:t>
            </a:r>
          </a:p>
        </p:txBody>
      </p:sp>
      <p:pic>
        <p:nvPicPr>
          <p:cNvPr id="1306" name="Picture 1305" descr="HH00829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381016" flipH="1">
            <a:off x="6267869" y="5313040"/>
            <a:ext cx="1803736" cy="1788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7" name="Freeform 1306"/>
          <p:cNvSpPr>
            <a:spLocks/>
          </p:cNvSpPr>
          <p:nvPr/>
        </p:nvSpPr>
        <p:spPr bwMode="auto">
          <a:xfrm>
            <a:off x="4197108" y="6423030"/>
            <a:ext cx="2421561" cy="1986991"/>
          </a:xfrm>
          <a:custGeom>
            <a:avLst/>
            <a:gdLst>
              <a:gd name="T0" fmla="*/ 2147483647 w 1850"/>
              <a:gd name="T1" fmla="*/ 2147483647 h 1519"/>
              <a:gd name="T2" fmla="*/ 2147483647 w 1850"/>
              <a:gd name="T3" fmla="*/ 2147483647 h 1519"/>
              <a:gd name="T4" fmla="*/ 2147483647 w 1850"/>
              <a:gd name="T5" fmla="*/ 2147483647 h 1519"/>
              <a:gd name="T6" fmla="*/ 2147483647 w 1850"/>
              <a:gd name="T7" fmla="*/ 2147483647 h 1519"/>
              <a:gd name="T8" fmla="*/ 2147483647 w 1850"/>
              <a:gd name="T9" fmla="*/ 2147483647 h 1519"/>
              <a:gd name="T10" fmla="*/ 2147483647 w 1850"/>
              <a:gd name="T11" fmla="*/ 2147483647 h 1519"/>
              <a:gd name="T12" fmla="*/ 2147483647 w 1850"/>
              <a:gd name="T13" fmla="*/ 2147483647 h 1519"/>
              <a:gd name="T14" fmla="*/ 2147483647 w 1850"/>
              <a:gd name="T15" fmla="*/ 2147483647 h 1519"/>
              <a:gd name="T16" fmla="*/ 2147483647 w 1850"/>
              <a:gd name="T17" fmla="*/ 2147483647 h 1519"/>
              <a:gd name="T18" fmla="*/ 2147483647 w 1850"/>
              <a:gd name="T19" fmla="*/ 2147483647 h 1519"/>
              <a:gd name="T20" fmla="*/ 2147483647 w 1850"/>
              <a:gd name="T21" fmla="*/ 2147483647 h 1519"/>
              <a:gd name="T22" fmla="*/ 2147483647 w 1850"/>
              <a:gd name="T23" fmla="*/ 2147483647 h 1519"/>
              <a:gd name="T24" fmla="*/ 2147483647 w 1850"/>
              <a:gd name="T25" fmla="*/ 2147483647 h 1519"/>
              <a:gd name="T26" fmla="*/ 2147483647 w 1850"/>
              <a:gd name="T27" fmla="*/ 2147483647 h 1519"/>
              <a:gd name="T28" fmla="*/ 2147483647 w 1850"/>
              <a:gd name="T29" fmla="*/ 2147483647 h 1519"/>
              <a:gd name="T30" fmla="*/ 2147483647 w 1850"/>
              <a:gd name="T31" fmla="*/ 2147483647 h 1519"/>
              <a:gd name="T32" fmla="*/ 2147483647 w 1850"/>
              <a:gd name="T33" fmla="*/ 2147483647 h 1519"/>
              <a:gd name="T34" fmla="*/ 2147483647 w 1850"/>
              <a:gd name="T35" fmla="*/ 2147483647 h 1519"/>
              <a:gd name="T36" fmla="*/ 2147483647 w 1850"/>
              <a:gd name="T37" fmla="*/ 2147483647 h 1519"/>
              <a:gd name="T38" fmla="*/ 2147483647 w 1850"/>
              <a:gd name="T39" fmla="*/ 2147483647 h 1519"/>
              <a:gd name="T40" fmla="*/ 2147483647 w 1850"/>
              <a:gd name="T41" fmla="*/ 2147483647 h 1519"/>
              <a:gd name="T42" fmla="*/ 2147483647 w 1850"/>
              <a:gd name="T43" fmla="*/ 2147483647 h 1519"/>
              <a:gd name="T44" fmla="*/ 2147483647 w 1850"/>
              <a:gd name="T45" fmla="*/ 2147483647 h 1519"/>
              <a:gd name="T46" fmla="*/ 2147483647 w 1850"/>
              <a:gd name="T47" fmla="*/ 2147483647 h 1519"/>
              <a:gd name="T48" fmla="*/ 2147483647 w 1850"/>
              <a:gd name="T49" fmla="*/ 2147483647 h 1519"/>
              <a:gd name="T50" fmla="*/ 2147483647 w 1850"/>
              <a:gd name="T51" fmla="*/ 2147483647 h 1519"/>
              <a:gd name="T52" fmla="*/ 2147483647 w 1850"/>
              <a:gd name="T53" fmla="*/ 2147483647 h 1519"/>
              <a:gd name="T54" fmla="*/ 2147483647 w 1850"/>
              <a:gd name="T55" fmla="*/ 2147483647 h 1519"/>
              <a:gd name="T56" fmla="*/ 2147483647 w 1850"/>
              <a:gd name="T57" fmla="*/ 2147483647 h 1519"/>
              <a:gd name="T58" fmla="*/ 2147483647 w 1850"/>
              <a:gd name="T59" fmla="*/ 2147483647 h 1519"/>
              <a:gd name="T60" fmla="*/ 2147483647 w 1850"/>
              <a:gd name="T61" fmla="*/ 2147483647 h 1519"/>
              <a:gd name="T62" fmla="*/ 2147483647 w 1850"/>
              <a:gd name="T63" fmla="*/ 2147483647 h 1519"/>
              <a:gd name="T64" fmla="*/ 2147483647 w 1850"/>
              <a:gd name="T65" fmla="*/ 2147483647 h 1519"/>
              <a:gd name="T66" fmla="*/ 2147483647 w 1850"/>
              <a:gd name="T67" fmla="*/ 2147483647 h 1519"/>
              <a:gd name="T68" fmla="*/ 2147483647 w 1850"/>
              <a:gd name="T69" fmla="*/ 2147483647 h 1519"/>
              <a:gd name="T70" fmla="*/ 2147483647 w 1850"/>
              <a:gd name="T71" fmla="*/ 2147483647 h 1519"/>
              <a:gd name="T72" fmla="*/ 2147483647 w 1850"/>
              <a:gd name="T73" fmla="*/ 2147483647 h 1519"/>
              <a:gd name="T74" fmla="*/ 2147483647 w 1850"/>
              <a:gd name="T75" fmla="*/ 2147483647 h 1519"/>
              <a:gd name="T76" fmla="*/ 2147483647 w 1850"/>
              <a:gd name="T77" fmla="*/ 2147483647 h 1519"/>
              <a:gd name="T78" fmla="*/ 2147483647 w 1850"/>
              <a:gd name="T79" fmla="*/ 2147483647 h 1519"/>
              <a:gd name="T80" fmla="*/ 2147483647 w 1850"/>
              <a:gd name="T81" fmla="*/ 2147483647 h 1519"/>
              <a:gd name="T82" fmla="*/ 2147483647 w 1850"/>
              <a:gd name="T83" fmla="*/ 2147483647 h 1519"/>
              <a:gd name="T84" fmla="*/ 2147483647 w 1850"/>
              <a:gd name="T85" fmla="*/ 2147483647 h 1519"/>
              <a:gd name="T86" fmla="*/ 2147483647 w 1850"/>
              <a:gd name="T87" fmla="*/ 2147483647 h 1519"/>
              <a:gd name="T88" fmla="*/ 2147483647 w 1850"/>
              <a:gd name="T89" fmla="*/ 2147483647 h 1519"/>
              <a:gd name="T90" fmla="*/ 2147483647 w 1850"/>
              <a:gd name="T91" fmla="*/ 2147483647 h 1519"/>
              <a:gd name="T92" fmla="*/ 2147483647 w 1850"/>
              <a:gd name="T93" fmla="*/ 2147483647 h 1519"/>
              <a:gd name="T94" fmla="*/ 2147483647 w 1850"/>
              <a:gd name="T95" fmla="*/ 2147483647 h 1519"/>
              <a:gd name="T96" fmla="*/ 2147483647 w 1850"/>
              <a:gd name="T97" fmla="*/ 2147483647 h 1519"/>
              <a:gd name="T98" fmla="*/ 2147483647 w 1850"/>
              <a:gd name="T99" fmla="*/ 2147483647 h 1519"/>
              <a:gd name="T100" fmla="*/ 2147483647 w 1850"/>
              <a:gd name="T101" fmla="*/ 2147483647 h 1519"/>
              <a:gd name="T102" fmla="*/ 2147483647 w 1850"/>
              <a:gd name="T103" fmla="*/ 2147483647 h 1519"/>
              <a:gd name="T104" fmla="*/ 2147483647 w 1850"/>
              <a:gd name="T105" fmla="*/ 2147483647 h 1519"/>
              <a:gd name="T106" fmla="*/ 2147483647 w 1850"/>
              <a:gd name="T107" fmla="*/ 2147483647 h 1519"/>
              <a:gd name="T108" fmla="*/ 2147483647 w 1850"/>
              <a:gd name="T109" fmla="*/ 2147483647 h 1519"/>
              <a:gd name="T110" fmla="*/ 2147483647 w 1850"/>
              <a:gd name="T111" fmla="*/ 2147483647 h 1519"/>
              <a:gd name="T112" fmla="*/ 2147483647 w 1850"/>
              <a:gd name="T113" fmla="*/ 2147483647 h 15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50"/>
              <a:gd name="T172" fmla="*/ 0 h 1519"/>
              <a:gd name="T173" fmla="*/ 1850 w 1850"/>
              <a:gd name="T174" fmla="*/ 1519 h 15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50" h="1519">
                <a:moveTo>
                  <a:pt x="1188" y="25"/>
                </a:moveTo>
                <a:lnTo>
                  <a:pt x="1195" y="33"/>
                </a:lnTo>
                <a:lnTo>
                  <a:pt x="1206" y="36"/>
                </a:lnTo>
                <a:lnTo>
                  <a:pt x="1217" y="40"/>
                </a:lnTo>
                <a:lnTo>
                  <a:pt x="1227" y="43"/>
                </a:lnTo>
                <a:lnTo>
                  <a:pt x="1235" y="47"/>
                </a:lnTo>
                <a:lnTo>
                  <a:pt x="1245" y="51"/>
                </a:lnTo>
                <a:lnTo>
                  <a:pt x="1256" y="54"/>
                </a:lnTo>
                <a:lnTo>
                  <a:pt x="1267" y="58"/>
                </a:lnTo>
                <a:lnTo>
                  <a:pt x="1274" y="61"/>
                </a:lnTo>
                <a:lnTo>
                  <a:pt x="1285" y="65"/>
                </a:lnTo>
                <a:lnTo>
                  <a:pt x="1292" y="72"/>
                </a:lnTo>
                <a:lnTo>
                  <a:pt x="1303" y="76"/>
                </a:lnTo>
                <a:lnTo>
                  <a:pt x="1310" y="83"/>
                </a:lnTo>
                <a:lnTo>
                  <a:pt x="1317" y="87"/>
                </a:lnTo>
                <a:lnTo>
                  <a:pt x="1328" y="90"/>
                </a:lnTo>
                <a:lnTo>
                  <a:pt x="1335" y="97"/>
                </a:lnTo>
                <a:lnTo>
                  <a:pt x="1346" y="101"/>
                </a:lnTo>
                <a:lnTo>
                  <a:pt x="1353" y="105"/>
                </a:lnTo>
                <a:lnTo>
                  <a:pt x="1361" y="108"/>
                </a:lnTo>
                <a:lnTo>
                  <a:pt x="1371" y="115"/>
                </a:lnTo>
                <a:lnTo>
                  <a:pt x="1379" y="119"/>
                </a:lnTo>
                <a:lnTo>
                  <a:pt x="1389" y="123"/>
                </a:lnTo>
                <a:lnTo>
                  <a:pt x="1397" y="126"/>
                </a:lnTo>
                <a:lnTo>
                  <a:pt x="1407" y="130"/>
                </a:lnTo>
                <a:lnTo>
                  <a:pt x="1415" y="137"/>
                </a:lnTo>
                <a:lnTo>
                  <a:pt x="1422" y="141"/>
                </a:lnTo>
                <a:lnTo>
                  <a:pt x="1433" y="148"/>
                </a:lnTo>
                <a:lnTo>
                  <a:pt x="1440" y="151"/>
                </a:lnTo>
                <a:lnTo>
                  <a:pt x="1447" y="159"/>
                </a:lnTo>
                <a:lnTo>
                  <a:pt x="1454" y="162"/>
                </a:lnTo>
                <a:lnTo>
                  <a:pt x="1461" y="166"/>
                </a:lnTo>
                <a:lnTo>
                  <a:pt x="1472" y="173"/>
                </a:lnTo>
                <a:lnTo>
                  <a:pt x="1479" y="180"/>
                </a:lnTo>
                <a:lnTo>
                  <a:pt x="1487" y="184"/>
                </a:lnTo>
                <a:lnTo>
                  <a:pt x="1494" y="191"/>
                </a:lnTo>
                <a:lnTo>
                  <a:pt x="1501" y="195"/>
                </a:lnTo>
                <a:lnTo>
                  <a:pt x="1512" y="202"/>
                </a:lnTo>
                <a:lnTo>
                  <a:pt x="1519" y="205"/>
                </a:lnTo>
                <a:lnTo>
                  <a:pt x="1533" y="220"/>
                </a:lnTo>
                <a:lnTo>
                  <a:pt x="1533" y="223"/>
                </a:lnTo>
                <a:lnTo>
                  <a:pt x="1537" y="231"/>
                </a:lnTo>
                <a:lnTo>
                  <a:pt x="1555" y="249"/>
                </a:lnTo>
                <a:lnTo>
                  <a:pt x="1555" y="252"/>
                </a:lnTo>
                <a:lnTo>
                  <a:pt x="1562" y="263"/>
                </a:lnTo>
                <a:lnTo>
                  <a:pt x="1566" y="274"/>
                </a:lnTo>
                <a:lnTo>
                  <a:pt x="1580" y="288"/>
                </a:lnTo>
                <a:lnTo>
                  <a:pt x="1587" y="299"/>
                </a:lnTo>
                <a:lnTo>
                  <a:pt x="1594" y="306"/>
                </a:lnTo>
                <a:lnTo>
                  <a:pt x="1598" y="313"/>
                </a:lnTo>
                <a:lnTo>
                  <a:pt x="1612" y="328"/>
                </a:lnTo>
                <a:lnTo>
                  <a:pt x="1620" y="339"/>
                </a:lnTo>
                <a:lnTo>
                  <a:pt x="1634" y="353"/>
                </a:lnTo>
                <a:lnTo>
                  <a:pt x="1641" y="364"/>
                </a:lnTo>
                <a:lnTo>
                  <a:pt x="1645" y="371"/>
                </a:lnTo>
                <a:lnTo>
                  <a:pt x="1652" y="382"/>
                </a:lnTo>
                <a:lnTo>
                  <a:pt x="1656" y="389"/>
                </a:lnTo>
                <a:lnTo>
                  <a:pt x="1659" y="400"/>
                </a:lnTo>
                <a:lnTo>
                  <a:pt x="1666" y="410"/>
                </a:lnTo>
                <a:lnTo>
                  <a:pt x="1674" y="418"/>
                </a:lnTo>
                <a:lnTo>
                  <a:pt x="1681" y="428"/>
                </a:lnTo>
                <a:lnTo>
                  <a:pt x="1688" y="436"/>
                </a:lnTo>
                <a:lnTo>
                  <a:pt x="1695" y="446"/>
                </a:lnTo>
                <a:lnTo>
                  <a:pt x="1702" y="454"/>
                </a:lnTo>
                <a:lnTo>
                  <a:pt x="1710" y="464"/>
                </a:lnTo>
                <a:lnTo>
                  <a:pt x="1720" y="482"/>
                </a:lnTo>
                <a:lnTo>
                  <a:pt x="1728" y="497"/>
                </a:lnTo>
                <a:lnTo>
                  <a:pt x="1735" y="515"/>
                </a:lnTo>
                <a:lnTo>
                  <a:pt x="1746" y="529"/>
                </a:lnTo>
                <a:lnTo>
                  <a:pt x="1753" y="544"/>
                </a:lnTo>
                <a:lnTo>
                  <a:pt x="1764" y="562"/>
                </a:lnTo>
                <a:lnTo>
                  <a:pt x="1771" y="576"/>
                </a:lnTo>
                <a:lnTo>
                  <a:pt x="1782" y="594"/>
                </a:lnTo>
                <a:lnTo>
                  <a:pt x="1789" y="608"/>
                </a:lnTo>
                <a:lnTo>
                  <a:pt x="1792" y="623"/>
                </a:lnTo>
                <a:lnTo>
                  <a:pt x="1796" y="637"/>
                </a:lnTo>
                <a:lnTo>
                  <a:pt x="1803" y="652"/>
                </a:lnTo>
                <a:lnTo>
                  <a:pt x="1807" y="666"/>
                </a:lnTo>
                <a:lnTo>
                  <a:pt x="1814" y="680"/>
                </a:lnTo>
                <a:lnTo>
                  <a:pt x="1818" y="698"/>
                </a:lnTo>
                <a:lnTo>
                  <a:pt x="1821" y="713"/>
                </a:lnTo>
                <a:lnTo>
                  <a:pt x="1828" y="738"/>
                </a:lnTo>
                <a:lnTo>
                  <a:pt x="1832" y="767"/>
                </a:lnTo>
                <a:lnTo>
                  <a:pt x="1832" y="853"/>
                </a:lnTo>
                <a:lnTo>
                  <a:pt x="1828" y="878"/>
                </a:lnTo>
                <a:lnTo>
                  <a:pt x="1821" y="907"/>
                </a:lnTo>
                <a:lnTo>
                  <a:pt x="1814" y="932"/>
                </a:lnTo>
                <a:lnTo>
                  <a:pt x="1807" y="961"/>
                </a:lnTo>
                <a:lnTo>
                  <a:pt x="1803" y="994"/>
                </a:lnTo>
                <a:lnTo>
                  <a:pt x="1803" y="1026"/>
                </a:lnTo>
                <a:lnTo>
                  <a:pt x="1810" y="1058"/>
                </a:lnTo>
                <a:lnTo>
                  <a:pt x="1818" y="1091"/>
                </a:lnTo>
                <a:lnTo>
                  <a:pt x="1828" y="1123"/>
                </a:lnTo>
                <a:lnTo>
                  <a:pt x="1836" y="1155"/>
                </a:lnTo>
                <a:lnTo>
                  <a:pt x="1843" y="1184"/>
                </a:lnTo>
                <a:lnTo>
                  <a:pt x="1843" y="1209"/>
                </a:lnTo>
                <a:lnTo>
                  <a:pt x="1846" y="1231"/>
                </a:lnTo>
                <a:lnTo>
                  <a:pt x="1846" y="1256"/>
                </a:lnTo>
                <a:lnTo>
                  <a:pt x="1850" y="1278"/>
                </a:lnTo>
                <a:lnTo>
                  <a:pt x="1850" y="1289"/>
                </a:lnTo>
                <a:lnTo>
                  <a:pt x="1846" y="1296"/>
                </a:lnTo>
                <a:lnTo>
                  <a:pt x="1839" y="1303"/>
                </a:lnTo>
                <a:lnTo>
                  <a:pt x="1836" y="1314"/>
                </a:lnTo>
                <a:lnTo>
                  <a:pt x="1832" y="1314"/>
                </a:lnTo>
                <a:lnTo>
                  <a:pt x="1828" y="1317"/>
                </a:lnTo>
                <a:lnTo>
                  <a:pt x="1828" y="1321"/>
                </a:lnTo>
                <a:lnTo>
                  <a:pt x="1818" y="1332"/>
                </a:lnTo>
                <a:lnTo>
                  <a:pt x="1810" y="1335"/>
                </a:lnTo>
                <a:lnTo>
                  <a:pt x="1800" y="1343"/>
                </a:lnTo>
                <a:lnTo>
                  <a:pt x="1785" y="1357"/>
                </a:lnTo>
                <a:lnTo>
                  <a:pt x="1774" y="1361"/>
                </a:lnTo>
                <a:lnTo>
                  <a:pt x="1767" y="1368"/>
                </a:lnTo>
                <a:lnTo>
                  <a:pt x="1760" y="1371"/>
                </a:lnTo>
                <a:lnTo>
                  <a:pt x="1753" y="1379"/>
                </a:lnTo>
                <a:lnTo>
                  <a:pt x="1742" y="1386"/>
                </a:lnTo>
                <a:lnTo>
                  <a:pt x="1735" y="1389"/>
                </a:lnTo>
                <a:lnTo>
                  <a:pt x="1724" y="1397"/>
                </a:lnTo>
                <a:lnTo>
                  <a:pt x="1717" y="1400"/>
                </a:lnTo>
                <a:lnTo>
                  <a:pt x="1710" y="1404"/>
                </a:lnTo>
                <a:lnTo>
                  <a:pt x="1699" y="1411"/>
                </a:lnTo>
                <a:lnTo>
                  <a:pt x="1692" y="1415"/>
                </a:lnTo>
                <a:lnTo>
                  <a:pt x="1681" y="1422"/>
                </a:lnTo>
                <a:lnTo>
                  <a:pt x="1670" y="1429"/>
                </a:lnTo>
                <a:lnTo>
                  <a:pt x="1659" y="1436"/>
                </a:lnTo>
                <a:lnTo>
                  <a:pt x="1652" y="1443"/>
                </a:lnTo>
                <a:lnTo>
                  <a:pt x="1641" y="1451"/>
                </a:lnTo>
                <a:lnTo>
                  <a:pt x="1630" y="1458"/>
                </a:lnTo>
                <a:lnTo>
                  <a:pt x="1620" y="1461"/>
                </a:lnTo>
                <a:lnTo>
                  <a:pt x="1609" y="1469"/>
                </a:lnTo>
                <a:lnTo>
                  <a:pt x="1598" y="1476"/>
                </a:lnTo>
                <a:lnTo>
                  <a:pt x="1587" y="1479"/>
                </a:lnTo>
                <a:lnTo>
                  <a:pt x="1576" y="1487"/>
                </a:lnTo>
                <a:lnTo>
                  <a:pt x="1566" y="1494"/>
                </a:lnTo>
                <a:lnTo>
                  <a:pt x="1555" y="1497"/>
                </a:lnTo>
                <a:lnTo>
                  <a:pt x="1544" y="1501"/>
                </a:lnTo>
                <a:lnTo>
                  <a:pt x="1533" y="1508"/>
                </a:lnTo>
                <a:lnTo>
                  <a:pt x="1523" y="1515"/>
                </a:lnTo>
                <a:lnTo>
                  <a:pt x="1472" y="1515"/>
                </a:lnTo>
                <a:lnTo>
                  <a:pt x="1465" y="1519"/>
                </a:lnTo>
                <a:lnTo>
                  <a:pt x="1440" y="1519"/>
                </a:lnTo>
                <a:lnTo>
                  <a:pt x="1433" y="1515"/>
                </a:lnTo>
                <a:lnTo>
                  <a:pt x="1415" y="1515"/>
                </a:lnTo>
                <a:lnTo>
                  <a:pt x="1407" y="1512"/>
                </a:lnTo>
                <a:lnTo>
                  <a:pt x="1400" y="1512"/>
                </a:lnTo>
                <a:lnTo>
                  <a:pt x="1393" y="1508"/>
                </a:lnTo>
                <a:lnTo>
                  <a:pt x="1361" y="1508"/>
                </a:lnTo>
                <a:lnTo>
                  <a:pt x="1353" y="1505"/>
                </a:lnTo>
                <a:lnTo>
                  <a:pt x="1332" y="1505"/>
                </a:lnTo>
                <a:lnTo>
                  <a:pt x="1321" y="1501"/>
                </a:lnTo>
                <a:lnTo>
                  <a:pt x="1310" y="1497"/>
                </a:lnTo>
                <a:lnTo>
                  <a:pt x="1299" y="1497"/>
                </a:lnTo>
                <a:lnTo>
                  <a:pt x="1289" y="1494"/>
                </a:lnTo>
                <a:lnTo>
                  <a:pt x="1281" y="1494"/>
                </a:lnTo>
                <a:lnTo>
                  <a:pt x="1271" y="1490"/>
                </a:lnTo>
                <a:lnTo>
                  <a:pt x="1260" y="1487"/>
                </a:lnTo>
                <a:lnTo>
                  <a:pt x="1249" y="1487"/>
                </a:lnTo>
                <a:lnTo>
                  <a:pt x="1242" y="1483"/>
                </a:lnTo>
                <a:lnTo>
                  <a:pt x="1224" y="1483"/>
                </a:lnTo>
                <a:lnTo>
                  <a:pt x="1217" y="1479"/>
                </a:lnTo>
                <a:lnTo>
                  <a:pt x="1209" y="1479"/>
                </a:lnTo>
                <a:lnTo>
                  <a:pt x="1206" y="1476"/>
                </a:lnTo>
                <a:lnTo>
                  <a:pt x="1191" y="1476"/>
                </a:lnTo>
                <a:lnTo>
                  <a:pt x="1184" y="1472"/>
                </a:lnTo>
                <a:lnTo>
                  <a:pt x="1177" y="1472"/>
                </a:lnTo>
                <a:lnTo>
                  <a:pt x="1170" y="1469"/>
                </a:lnTo>
                <a:lnTo>
                  <a:pt x="1159" y="1469"/>
                </a:lnTo>
                <a:lnTo>
                  <a:pt x="1152" y="1465"/>
                </a:lnTo>
                <a:lnTo>
                  <a:pt x="1137" y="1465"/>
                </a:lnTo>
                <a:lnTo>
                  <a:pt x="1130" y="1461"/>
                </a:lnTo>
                <a:lnTo>
                  <a:pt x="1127" y="1461"/>
                </a:lnTo>
                <a:lnTo>
                  <a:pt x="1116" y="1458"/>
                </a:lnTo>
                <a:lnTo>
                  <a:pt x="1109" y="1458"/>
                </a:lnTo>
                <a:lnTo>
                  <a:pt x="1098" y="1454"/>
                </a:lnTo>
                <a:lnTo>
                  <a:pt x="1091" y="1454"/>
                </a:lnTo>
                <a:lnTo>
                  <a:pt x="1080" y="1451"/>
                </a:lnTo>
                <a:lnTo>
                  <a:pt x="1073" y="1451"/>
                </a:lnTo>
                <a:lnTo>
                  <a:pt x="1062" y="1447"/>
                </a:lnTo>
                <a:lnTo>
                  <a:pt x="1055" y="1447"/>
                </a:lnTo>
                <a:lnTo>
                  <a:pt x="1047" y="1443"/>
                </a:lnTo>
                <a:lnTo>
                  <a:pt x="1029" y="1443"/>
                </a:lnTo>
                <a:lnTo>
                  <a:pt x="1019" y="1440"/>
                </a:lnTo>
                <a:lnTo>
                  <a:pt x="1011" y="1440"/>
                </a:lnTo>
                <a:lnTo>
                  <a:pt x="1001" y="1436"/>
                </a:lnTo>
                <a:lnTo>
                  <a:pt x="993" y="1436"/>
                </a:lnTo>
                <a:lnTo>
                  <a:pt x="983" y="1433"/>
                </a:lnTo>
                <a:lnTo>
                  <a:pt x="972" y="1433"/>
                </a:lnTo>
                <a:lnTo>
                  <a:pt x="965" y="1429"/>
                </a:lnTo>
                <a:lnTo>
                  <a:pt x="957" y="1429"/>
                </a:lnTo>
                <a:lnTo>
                  <a:pt x="950" y="1425"/>
                </a:lnTo>
                <a:lnTo>
                  <a:pt x="943" y="1425"/>
                </a:lnTo>
                <a:lnTo>
                  <a:pt x="939" y="1418"/>
                </a:lnTo>
                <a:lnTo>
                  <a:pt x="936" y="1415"/>
                </a:lnTo>
                <a:lnTo>
                  <a:pt x="936" y="1400"/>
                </a:lnTo>
                <a:lnTo>
                  <a:pt x="939" y="1397"/>
                </a:lnTo>
                <a:lnTo>
                  <a:pt x="975" y="1397"/>
                </a:lnTo>
                <a:lnTo>
                  <a:pt x="990" y="1393"/>
                </a:lnTo>
                <a:lnTo>
                  <a:pt x="1022" y="1393"/>
                </a:lnTo>
                <a:lnTo>
                  <a:pt x="1040" y="1389"/>
                </a:lnTo>
                <a:lnTo>
                  <a:pt x="1073" y="1389"/>
                </a:lnTo>
                <a:lnTo>
                  <a:pt x="1091" y="1386"/>
                </a:lnTo>
                <a:lnTo>
                  <a:pt x="1224" y="1386"/>
                </a:lnTo>
                <a:lnTo>
                  <a:pt x="1235" y="1389"/>
                </a:lnTo>
                <a:lnTo>
                  <a:pt x="1249" y="1389"/>
                </a:lnTo>
                <a:lnTo>
                  <a:pt x="1256" y="1386"/>
                </a:lnTo>
                <a:lnTo>
                  <a:pt x="1278" y="1386"/>
                </a:lnTo>
                <a:lnTo>
                  <a:pt x="1281" y="1389"/>
                </a:lnTo>
                <a:lnTo>
                  <a:pt x="1299" y="1389"/>
                </a:lnTo>
                <a:lnTo>
                  <a:pt x="1317" y="1393"/>
                </a:lnTo>
                <a:lnTo>
                  <a:pt x="1335" y="1393"/>
                </a:lnTo>
                <a:lnTo>
                  <a:pt x="1353" y="1389"/>
                </a:lnTo>
                <a:lnTo>
                  <a:pt x="1389" y="1389"/>
                </a:lnTo>
                <a:lnTo>
                  <a:pt x="1404" y="1386"/>
                </a:lnTo>
                <a:lnTo>
                  <a:pt x="1422" y="1386"/>
                </a:lnTo>
                <a:lnTo>
                  <a:pt x="1436" y="1382"/>
                </a:lnTo>
                <a:lnTo>
                  <a:pt x="1454" y="1379"/>
                </a:lnTo>
                <a:lnTo>
                  <a:pt x="1472" y="1375"/>
                </a:lnTo>
                <a:lnTo>
                  <a:pt x="1490" y="1371"/>
                </a:lnTo>
                <a:lnTo>
                  <a:pt x="1505" y="1368"/>
                </a:lnTo>
                <a:lnTo>
                  <a:pt x="1523" y="1361"/>
                </a:lnTo>
                <a:lnTo>
                  <a:pt x="1537" y="1357"/>
                </a:lnTo>
                <a:lnTo>
                  <a:pt x="1555" y="1350"/>
                </a:lnTo>
                <a:lnTo>
                  <a:pt x="1562" y="1350"/>
                </a:lnTo>
                <a:lnTo>
                  <a:pt x="1569" y="1346"/>
                </a:lnTo>
                <a:lnTo>
                  <a:pt x="1576" y="1343"/>
                </a:lnTo>
                <a:lnTo>
                  <a:pt x="1584" y="1335"/>
                </a:lnTo>
                <a:lnTo>
                  <a:pt x="1591" y="1332"/>
                </a:lnTo>
                <a:lnTo>
                  <a:pt x="1598" y="1328"/>
                </a:lnTo>
                <a:lnTo>
                  <a:pt x="1605" y="1321"/>
                </a:lnTo>
                <a:lnTo>
                  <a:pt x="1612" y="1317"/>
                </a:lnTo>
                <a:lnTo>
                  <a:pt x="1616" y="1310"/>
                </a:lnTo>
                <a:lnTo>
                  <a:pt x="1623" y="1307"/>
                </a:lnTo>
                <a:lnTo>
                  <a:pt x="1627" y="1299"/>
                </a:lnTo>
                <a:lnTo>
                  <a:pt x="1634" y="1292"/>
                </a:lnTo>
                <a:lnTo>
                  <a:pt x="1638" y="1285"/>
                </a:lnTo>
                <a:lnTo>
                  <a:pt x="1641" y="1278"/>
                </a:lnTo>
                <a:lnTo>
                  <a:pt x="1645" y="1274"/>
                </a:lnTo>
                <a:lnTo>
                  <a:pt x="1648" y="1263"/>
                </a:lnTo>
                <a:lnTo>
                  <a:pt x="1645" y="1263"/>
                </a:lnTo>
                <a:lnTo>
                  <a:pt x="1641" y="1267"/>
                </a:lnTo>
                <a:lnTo>
                  <a:pt x="1630" y="1274"/>
                </a:lnTo>
                <a:lnTo>
                  <a:pt x="1620" y="1281"/>
                </a:lnTo>
                <a:lnTo>
                  <a:pt x="1609" y="1289"/>
                </a:lnTo>
                <a:lnTo>
                  <a:pt x="1594" y="1292"/>
                </a:lnTo>
                <a:lnTo>
                  <a:pt x="1584" y="1296"/>
                </a:lnTo>
                <a:lnTo>
                  <a:pt x="1519" y="1296"/>
                </a:lnTo>
                <a:lnTo>
                  <a:pt x="1505" y="1292"/>
                </a:lnTo>
                <a:lnTo>
                  <a:pt x="1494" y="1289"/>
                </a:lnTo>
                <a:lnTo>
                  <a:pt x="1479" y="1289"/>
                </a:lnTo>
                <a:lnTo>
                  <a:pt x="1469" y="1281"/>
                </a:lnTo>
                <a:lnTo>
                  <a:pt x="1454" y="1278"/>
                </a:lnTo>
                <a:lnTo>
                  <a:pt x="1443" y="1274"/>
                </a:lnTo>
                <a:lnTo>
                  <a:pt x="1425" y="1274"/>
                </a:lnTo>
                <a:lnTo>
                  <a:pt x="1415" y="1271"/>
                </a:lnTo>
                <a:lnTo>
                  <a:pt x="1407" y="1271"/>
                </a:lnTo>
                <a:lnTo>
                  <a:pt x="1397" y="1267"/>
                </a:lnTo>
                <a:lnTo>
                  <a:pt x="1389" y="1267"/>
                </a:lnTo>
                <a:lnTo>
                  <a:pt x="1379" y="1263"/>
                </a:lnTo>
                <a:lnTo>
                  <a:pt x="1371" y="1260"/>
                </a:lnTo>
                <a:lnTo>
                  <a:pt x="1361" y="1260"/>
                </a:lnTo>
                <a:lnTo>
                  <a:pt x="1353" y="1256"/>
                </a:lnTo>
                <a:lnTo>
                  <a:pt x="1332" y="1256"/>
                </a:lnTo>
                <a:lnTo>
                  <a:pt x="1321" y="1253"/>
                </a:lnTo>
                <a:lnTo>
                  <a:pt x="1249" y="1253"/>
                </a:lnTo>
                <a:lnTo>
                  <a:pt x="1227" y="1249"/>
                </a:lnTo>
                <a:lnTo>
                  <a:pt x="1184" y="1249"/>
                </a:lnTo>
                <a:lnTo>
                  <a:pt x="1159" y="1245"/>
                </a:lnTo>
                <a:lnTo>
                  <a:pt x="1116" y="1245"/>
                </a:lnTo>
                <a:lnTo>
                  <a:pt x="1094" y="1242"/>
                </a:lnTo>
                <a:lnTo>
                  <a:pt x="1047" y="1242"/>
                </a:lnTo>
                <a:lnTo>
                  <a:pt x="1026" y="1238"/>
                </a:lnTo>
                <a:lnTo>
                  <a:pt x="983" y="1238"/>
                </a:lnTo>
                <a:lnTo>
                  <a:pt x="961" y="1235"/>
                </a:lnTo>
                <a:lnTo>
                  <a:pt x="929" y="1235"/>
                </a:lnTo>
                <a:lnTo>
                  <a:pt x="918" y="1231"/>
                </a:lnTo>
                <a:lnTo>
                  <a:pt x="904" y="1231"/>
                </a:lnTo>
                <a:lnTo>
                  <a:pt x="893" y="1227"/>
                </a:lnTo>
                <a:lnTo>
                  <a:pt x="878" y="1227"/>
                </a:lnTo>
                <a:lnTo>
                  <a:pt x="868" y="1224"/>
                </a:lnTo>
                <a:lnTo>
                  <a:pt x="842" y="1224"/>
                </a:lnTo>
                <a:lnTo>
                  <a:pt x="828" y="1220"/>
                </a:lnTo>
                <a:lnTo>
                  <a:pt x="792" y="1220"/>
                </a:lnTo>
                <a:lnTo>
                  <a:pt x="778" y="1217"/>
                </a:lnTo>
                <a:lnTo>
                  <a:pt x="738" y="1217"/>
                </a:lnTo>
                <a:lnTo>
                  <a:pt x="720" y="1213"/>
                </a:lnTo>
                <a:lnTo>
                  <a:pt x="702" y="1209"/>
                </a:lnTo>
                <a:lnTo>
                  <a:pt x="680" y="1209"/>
                </a:lnTo>
                <a:lnTo>
                  <a:pt x="662" y="1206"/>
                </a:lnTo>
                <a:lnTo>
                  <a:pt x="626" y="1206"/>
                </a:lnTo>
                <a:lnTo>
                  <a:pt x="605" y="1202"/>
                </a:lnTo>
                <a:lnTo>
                  <a:pt x="565" y="1202"/>
                </a:lnTo>
                <a:lnTo>
                  <a:pt x="547" y="1199"/>
                </a:lnTo>
                <a:lnTo>
                  <a:pt x="508" y="1199"/>
                </a:lnTo>
                <a:lnTo>
                  <a:pt x="490" y="1195"/>
                </a:lnTo>
                <a:lnTo>
                  <a:pt x="450" y="1195"/>
                </a:lnTo>
                <a:lnTo>
                  <a:pt x="432" y="1191"/>
                </a:lnTo>
                <a:lnTo>
                  <a:pt x="414" y="1188"/>
                </a:lnTo>
                <a:lnTo>
                  <a:pt x="392" y="1188"/>
                </a:lnTo>
                <a:lnTo>
                  <a:pt x="374" y="1184"/>
                </a:lnTo>
                <a:lnTo>
                  <a:pt x="195" y="1184"/>
                </a:lnTo>
                <a:lnTo>
                  <a:pt x="177" y="1181"/>
                </a:lnTo>
                <a:lnTo>
                  <a:pt x="155" y="1177"/>
                </a:lnTo>
                <a:lnTo>
                  <a:pt x="133" y="1177"/>
                </a:lnTo>
                <a:lnTo>
                  <a:pt x="115" y="1170"/>
                </a:lnTo>
                <a:lnTo>
                  <a:pt x="105" y="1173"/>
                </a:lnTo>
                <a:lnTo>
                  <a:pt x="90" y="1173"/>
                </a:lnTo>
                <a:lnTo>
                  <a:pt x="79" y="1170"/>
                </a:lnTo>
                <a:lnTo>
                  <a:pt x="69" y="1166"/>
                </a:lnTo>
                <a:lnTo>
                  <a:pt x="58" y="1159"/>
                </a:lnTo>
                <a:lnTo>
                  <a:pt x="47" y="1152"/>
                </a:lnTo>
                <a:lnTo>
                  <a:pt x="40" y="1145"/>
                </a:lnTo>
                <a:lnTo>
                  <a:pt x="29" y="1138"/>
                </a:lnTo>
                <a:lnTo>
                  <a:pt x="25" y="1109"/>
                </a:lnTo>
                <a:lnTo>
                  <a:pt x="22" y="1084"/>
                </a:lnTo>
                <a:lnTo>
                  <a:pt x="22" y="1030"/>
                </a:lnTo>
                <a:lnTo>
                  <a:pt x="18" y="1019"/>
                </a:lnTo>
                <a:lnTo>
                  <a:pt x="18" y="983"/>
                </a:lnTo>
                <a:lnTo>
                  <a:pt x="15" y="972"/>
                </a:lnTo>
                <a:lnTo>
                  <a:pt x="11" y="958"/>
                </a:lnTo>
                <a:lnTo>
                  <a:pt x="7" y="947"/>
                </a:lnTo>
                <a:lnTo>
                  <a:pt x="4" y="940"/>
                </a:lnTo>
                <a:lnTo>
                  <a:pt x="0" y="918"/>
                </a:lnTo>
                <a:lnTo>
                  <a:pt x="4" y="896"/>
                </a:lnTo>
                <a:lnTo>
                  <a:pt x="7" y="878"/>
                </a:lnTo>
                <a:lnTo>
                  <a:pt x="11" y="860"/>
                </a:lnTo>
                <a:lnTo>
                  <a:pt x="18" y="839"/>
                </a:lnTo>
                <a:lnTo>
                  <a:pt x="18" y="821"/>
                </a:lnTo>
                <a:lnTo>
                  <a:pt x="15" y="799"/>
                </a:lnTo>
                <a:lnTo>
                  <a:pt x="7" y="781"/>
                </a:lnTo>
                <a:lnTo>
                  <a:pt x="4" y="763"/>
                </a:lnTo>
                <a:lnTo>
                  <a:pt x="4" y="749"/>
                </a:lnTo>
                <a:lnTo>
                  <a:pt x="7" y="734"/>
                </a:lnTo>
                <a:lnTo>
                  <a:pt x="18" y="720"/>
                </a:lnTo>
                <a:lnTo>
                  <a:pt x="25" y="709"/>
                </a:lnTo>
                <a:lnTo>
                  <a:pt x="40" y="698"/>
                </a:lnTo>
                <a:lnTo>
                  <a:pt x="51" y="688"/>
                </a:lnTo>
                <a:lnTo>
                  <a:pt x="65" y="677"/>
                </a:lnTo>
                <a:lnTo>
                  <a:pt x="58" y="630"/>
                </a:lnTo>
                <a:lnTo>
                  <a:pt x="58" y="583"/>
                </a:lnTo>
                <a:lnTo>
                  <a:pt x="61" y="536"/>
                </a:lnTo>
                <a:lnTo>
                  <a:pt x="61" y="493"/>
                </a:lnTo>
                <a:lnTo>
                  <a:pt x="65" y="468"/>
                </a:lnTo>
                <a:lnTo>
                  <a:pt x="69" y="446"/>
                </a:lnTo>
                <a:lnTo>
                  <a:pt x="72" y="425"/>
                </a:lnTo>
                <a:lnTo>
                  <a:pt x="76" y="403"/>
                </a:lnTo>
                <a:lnTo>
                  <a:pt x="83" y="382"/>
                </a:lnTo>
                <a:lnTo>
                  <a:pt x="90" y="360"/>
                </a:lnTo>
                <a:lnTo>
                  <a:pt x="105" y="342"/>
                </a:lnTo>
                <a:lnTo>
                  <a:pt x="119" y="324"/>
                </a:lnTo>
                <a:lnTo>
                  <a:pt x="151" y="281"/>
                </a:lnTo>
                <a:lnTo>
                  <a:pt x="166" y="277"/>
                </a:lnTo>
                <a:lnTo>
                  <a:pt x="177" y="270"/>
                </a:lnTo>
                <a:lnTo>
                  <a:pt x="191" y="263"/>
                </a:lnTo>
                <a:lnTo>
                  <a:pt x="202" y="259"/>
                </a:lnTo>
                <a:lnTo>
                  <a:pt x="216" y="252"/>
                </a:lnTo>
                <a:lnTo>
                  <a:pt x="231" y="249"/>
                </a:lnTo>
                <a:lnTo>
                  <a:pt x="245" y="245"/>
                </a:lnTo>
                <a:lnTo>
                  <a:pt x="256" y="241"/>
                </a:lnTo>
                <a:lnTo>
                  <a:pt x="270" y="238"/>
                </a:lnTo>
                <a:lnTo>
                  <a:pt x="285" y="234"/>
                </a:lnTo>
                <a:lnTo>
                  <a:pt x="313" y="234"/>
                </a:lnTo>
                <a:lnTo>
                  <a:pt x="324" y="238"/>
                </a:lnTo>
                <a:lnTo>
                  <a:pt x="338" y="241"/>
                </a:lnTo>
                <a:lnTo>
                  <a:pt x="353" y="245"/>
                </a:lnTo>
                <a:lnTo>
                  <a:pt x="364" y="252"/>
                </a:lnTo>
                <a:lnTo>
                  <a:pt x="374" y="252"/>
                </a:lnTo>
                <a:lnTo>
                  <a:pt x="382" y="256"/>
                </a:lnTo>
                <a:lnTo>
                  <a:pt x="389" y="259"/>
                </a:lnTo>
                <a:lnTo>
                  <a:pt x="396" y="263"/>
                </a:lnTo>
                <a:lnTo>
                  <a:pt x="403" y="270"/>
                </a:lnTo>
                <a:lnTo>
                  <a:pt x="410" y="274"/>
                </a:lnTo>
                <a:lnTo>
                  <a:pt x="421" y="277"/>
                </a:lnTo>
                <a:lnTo>
                  <a:pt x="425" y="285"/>
                </a:lnTo>
                <a:lnTo>
                  <a:pt x="436" y="285"/>
                </a:lnTo>
                <a:lnTo>
                  <a:pt x="443" y="288"/>
                </a:lnTo>
                <a:lnTo>
                  <a:pt x="450" y="292"/>
                </a:lnTo>
                <a:lnTo>
                  <a:pt x="464" y="292"/>
                </a:lnTo>
                <a:lnTo>
                  <a:pt x="472" y="288"/>
                </a:lnTo>
                <a:lnTo>
                  <a:pt x="479" y="285"/>
                </a:lnTo>
                <a:lnTo>
                  <a:pt x="486" y="277"/>
                </a:lnTo>
                <a:lnTo>
                  <a:pt x="497" y="270"/>
                </a:lnTo>
                <a:lnTo>
                  <a:pt x="508" y="263"/>
                </a:lnTo>
                <a:lnTo>
                  <a:pt x="518" y="256"/>
                </a:lnTo>
                <a:lnTo>
                  <a:pt x="529" y="249"/>
                </a:lnTo>
                <a:lnTo>
                  <a:pt x="540" y="241"/>
                </a:lnTo>
                <a:lnTo>
                  <a:pt x="551" y="234"/>
                </a:lnTo>
                <a:lnTo>
                  <a:pt x="562" y="227"/>
                </a:lnTo>
                <a:lnTo>
                  <a:pt x="572" y="220"/>
                </a:lnTo>
                <a:lnTo>
                  <a:pt x="583" y="213"/>
                </a:lnTo>
                <a:lnTo>
                  <a:pt x="594" y="205"/>
                </a:lnTo>
                <a:lnTo>
                  <a:pt x="605" y="198"/>
                </a:lnTo>
                <a:lnTo>
                  <a:pt x="616" y="191"/>
                </a:lnTo>
                <a:lnTo>
                  <a:pt x="626" y="184"/>
                </a:lnTo>
                <a:lnTo>
                  <a:pt x="637" y="180"/>
                </a:lnTo>
                <a:lnTo>
                  <a:pt x="648" y="173"/>
                </a:lnTo>
                <a:lnTo>
                  <a:pt x="662" y="166"/>
                </a:lnTo>
                <a:lnTo>
                  <a:pt x="666" y="166"/>
                </a:lnTo>
                <a:lnTo>
                  <a:pt x="677" y="155"/>
                </a:lnTo>
                <a:lnTo>
                  <a:pt x="684" y="151"/>
                </a:lnTo>
                <a:lnTo>
                  <a:pt x="691" y="148"/>
                </a:lnTo>
                <a:lnTo>
                  <a:pt x="698" y="144"/>
                </a:lnTo>
                <a:lnTo>
                  <a:pt x="702" y="141"/>
                </a:lnTo>
                <a:lnTo>
                  <a:pt x="709" y="137"/>
                </a:lnTo>
                <a:lnTo>
                  <a:pt x="716" y="133"/>
                </a:lnTo>
                <a:lnTo>
                  <a:pt x="724" y="130"/>
                </a:lnTo>
                <a:lnTo>
                  <a:pt x="731" y="130"/>
                </a:lnTo>
                <a:lnTo>
                  <a:pt x="738" y="126"/>
                </a:lnTo>
                <a:lnTo>
                  <a:pt x="742" y="123"/>
                </a:lnTo>
                <a:lnTo>
                  <a:pt x="749" y="119"/>
                </a:lnTo>
                <a:lnTo>
                  <a:pt x="752" y="115"/>
                </a:lnTo>
                <a:lnTo>
                  <a:pt x="760" y="112"/>
                </a:lnTo>
                <a:lnTo>
                  <a:pt x="767" y="105"/>
                </a:lnTo>
                <a:lnTo>
                  <a:pt x="774" y="105"/>
                </a:lnTo>
                <a:lnTo>
                  <a:pt x="778" y="101"/>
                </a:lnTo>
                <a:lnTo>
                  <a:pt x="781" y="101"/>
                </a:lnTo>
                <a:lnTo>
                  <a:pt x="785" y="97"/>
                </a:lnTo>
                <a:lnTo>
                  <a:pt x="792" y="94"/>
                </a:lnTo>
                <a:lnTo>
                  <a:pt x="799" y="87"/>
                </a:lnTo>
                <a:lnTo>
                  <a:pt x="810" y="83"/>
                </a:lnTo>
                <a:lnTo>
                  <a:pt x="821" y="79"/>
                </a:lnTo>
                <a:lnTo>
                  <a:pt x="832" y="72"/>
                </a:lnTo>
                <a:lnTo>
                  <a:pt x="842" y="69"/>
                </a:lnTo>
                <a:lnTo>
                  <a:pt x="853" y="65"/>
                </a:lnTo>
                <a:lnTo>
                  <a:pt x="864" y="61"/>
                </a:lnTo>
                <a:lnTo>
                  <a:pt x="871" y="54"/>
                </a:lnTo>
                <a:lnTo>
                  <a:pt x="878" y="51"/>
                </a:lnTo>
                <a:lnTo>
                  <a:pt x="886" y="47"/>
                </a:lnTo>
                <a:lnTo>
                  <a:pt x="893" y="47"/>
                </a:lnTo>
                <a:lnTo>
                  <a:pt x="900" y="43"/>
                </a:lnTo>
                <a:lnTo>
                  <a:pt x="904" y="40"/>
                </a:lnTo>
                <a:lnTo>
                  <a:pt x="911" y="36"/>
                </a:lnTo>
                <a:lnTo>
                  <a:pt x="918" y="33"/>
                </a:lnTo>
                <a:lnTo>
                  <a:pt x="925" y="33"/>
                </a:lnTo>
                <a:lnTo>
                  <a:pt x="929" y="29"/>
                </a:lnTo>
                <a:lnTo>
                  <a:pt x="936" y="25"/>
                </a:lnTo>
                <a:lnTo>
                  <a:pt x="943" y="25"/>
                </a:lnTo>
                <a:lnTo>
                  <a:pt x="950" y="22"/>
                </a:lnTo>
                <a:lnTo>
                  <a:pt x="957" y="18"/>
                </a:lnTo>
                <a:lnTo>
                  <a:pt x="961" y="18"/>
                </a:lnTo>
                <a:lnTo>
                  <a:pt x="968" y="15"/>
                </a:lnTo>
                <a:lnTo>
                  <a:pt x="975" y="15"/>
                </a:lnTo>
                <a:lnTo>
                  <a:pt x="983" y="7"/>
                </a:lnTo>
                <a:lnTo>
                  <a:pt x="1026" y="7"/>
                </a:lnTo>
                <a:lnTo>
                  <a:pt x="1037" y="4"/>
                </a:lnTo>
                <a:lnTo>
                  <a:pt x="1044" y="0"/>
                </a:lnTo>
                <a:lnTo>
                  <a:pt x="1062" y="0"/>
                </a:lnTo>
                <a:lnTo>
                  <a:pt x="1073" y="4"/>
                </a:lnTo>
                <a:lnTo>
                  <a:pt x="1101" y="4"/>
                </a:lnTo>
                <a:lnTo>
                  <a:pt x="1109" y="7"/>
                </a:lnTo>
                <a:lnTo>
                  <a:pt x="1127" y="7"/>
                </a:lnTo>
                <a:lnTo>
                  <a:pt x="1137" y="11"/>
                </a:lnTo>
                <a:lnTo>
                  <a:pt x="1145" y="11"/>
                </a:lnTo>
                <a:lnTo>
                  <a:pt x="1155" y="15"/>
                </a:lnTo>
                <a:lnTo>
                  <a:pt x="1163" y="18"/>
                </a:lnTo>
                <a:lnTo>
                  <a:pt x="1170" y="18"/>
                </a:lnTo>
                <a:lnTo>
                  <a:pt x="1177" y="22"/>
                </a:lnTo>
                <a:lnTo>
                  <a:pt x="1188"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08" name="Freeform 1307" descr="Granite"/>
          <p:cNvSpPr>
            <a:spLocks/>
          </p:cNvSpPr>
          <p:nvPr/>
        </p:nvSpPr>
        <p:spPr bwMode="auto">
          <a:xfrm>
            <a:off x="5867330" y="6407323"/>
            <a:ext cx="688508" cy="649240"/>
          </a:xfrm>
          <a:custGeom>
            <a:avLst/>
            <a:gdLst>
              <a:gd name="T0" fmla="*/ 2147483647 w 526"/>
              <a:gd name="T1" fmla="*/ 2147483647 h 495"/>
              <a:gd name="T2" fmla="*/ 2147483647 w 526"/>
              <a:gd name="T3" fmla="*/ 0 h 495"/>
              <a:gd name="T4" fmla="*/ 2147483647 w 526"/>
              <a:gd name="T5" fmla="*/ 2147483647 h 495"/>
              <a:gd name="T6" fmla="*/ 2147483647 w 526"/>
              <a:gd name="T7" fmla="*/ 2147483647 h 495"/>
              <a:gd name="T8" fmla="*/ 2147483647 w 526"/>
              <a:gd name="T9" fmla="*/ 2147483647 h 495"/>
              <a:gd name="T10" fmla="*/ 2147483647 w 526"/>
              <a:gd name="T11" fmla="*/ 2147483647 h 495"/>
              <a:gd name="T12" fmla="*/ 2147483647 w 526"/>
              <a:gd name="T13" fmla="*/ 2147483647 h 495"/>
              <a:gd name="T14" fmla="*/ 2147483647 w 526"/>
              <a:gd name="T15" fmla="*/ 2147483647 h 495"/>
              <a:gd name="T16" fmla="*/ 2147483647 w 526"/>
              <a:gd name="T17" fmla="*/ 2147483647 h 495"/>
              <a:gd name="T18" fmla="*/ 2147483647 w 526"/>
              <a:gd name="T19" fmla="*/ 2147483647 h 495"/>
              <a:gd name="T20" fmla="*/ 0 w 526"/>
              <a:gd name="T21" fmla="*/ 2147483647 h 4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6"/>
              <a:gd name="T34" fmla="*/ 0 h 495"/>
              <a:gd name="T35" fmla="*/ 526 w 526"/>
              <a:gd name="T36" fmla="*/ 495 h 4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6" h="495">
                <a:moveTo>
                  <a:pt x="10" y="81"/>
                </a:moveTo>
                <a:lnTo>
                  <a:pt x="111" y="0"/>
                </a:lnTo>
                <a:lnTo>
                  <a:pt x="263" y="20"/>
                </a:lnTo>
                <a:lnTo>
                  <a:pt x="384" y="91"/>
                </a:lnTo>
                <a:lnTo>
                  <a:pt x="485" y="212"/>
                </a:lnTo>
                <a:lnTo>
                  <a:pt x="526" y="313"/>
                </a:lnTo>
                <a:lnTo>
                  <a:pt x="526" y="425"/>
                </a:lnTo>
                <a:lnTo>
                  <a:pt x="495" y="475"/>
                </a:lnTo>
                <a:lnTo>
                  <a:pt x="404" y="495"/>
                </a:lnTo>
                <a:lnTo>
                  <a:pt x="293" y="273"/>
                </a:lnTo>
                <a:lnTo>
                  <a:pt x="0" y="91"/>
                </a:lnTo>
              </a:path>
            </a:pathLst>
          </a:custGeom>
          <a:blipFill dpi="0" rotWithShape="1">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09" name="Freeform 1308"/>
          <p:cNvSpPr>
            <a:spLocks/>
          </p:cNvSpPr>
          <p:nvPr/>
        </p:nvSpPr>
        <p:spPr bwMode="auto">
          <a:xfrm>
            <a:off x="5746907" y="6451828"/>
            <a:ext cx="109952" cy="49739"/>
          </a:xfrm>
          <a:custGeom>
            <a:avLst/>
            <a:gdLst>
              <a:gd name="T0" fmla="*/ 2147483647 w 83"/>
              <a:gd name="T1" fmla="*/ 2147483647 h 39"/>
              <a:gd name="T2" fmla="*/ 2147483647 w 83"/>
              <a:gd name="T3" fmla="*/ 2147483647 h 39"/>
              <a:gd name="T4" fmla="*/ 2147483647 w 83"/>
              <a:gd name="T5" fmla="*/ 2147483647 h 39"/>
              <a:gd name="T6" fmla="*/ 2147483647 w 83"/>
              <a:gd name="T7" fmla="*/ 2147483647 h 39"/>
              <a:gd name="T8" fmla="*/ 2147483647 w 83"/>
              <a:gd name="T9" fmla="*/ 2147483647 h 39"/>
              <a:gd name="T10" fmla="*/ 2147483647 w 83"/>
              <a:gd name="T11" fmla="*/ 2147483647 h 39"/>
              <a:gd name="T12" fmla="*/ 2147483647 w 83"/>
              <a:gd name="T13" fmla="*/ 2147483647 h 39"/>
              <a:gd name="T14" fmla="*/ 2147483647 w 83"/>
              <a:gd name="T15" fmla="*/ 2147483647 h 39"/>
              <a:gd name="T16" fmla="*/ 2147483647 w 83"/>
              <a:gd name="T17" fmla="*/ 0 h 39"/>
              <a:gd name="T18" fmla="*/ 0 w 83"/>
              <a:gd name="T19" fmla="*/ 2147483647 h 39"/>
              <a:gd name="T20" fmla="*/ 2147483647 w 83"/>
              <a:gd name="T21" fmla="*/ 2147483647 h 39"/>
              <a:gd name="T22" fmla="*/ 2147483647 w 83"/>
              <a:gd name="T23" fmla="*/ 2147483647 h 39"/>
              <a:gd name="T24" fmla="*/ 2147483647 w 83"/>
              <a:gd name="T25" fmla="*/ 2147483647 h 39"/>
              <a:gd name="T26" fmla="*/ 2147483647 w 83"/>
              <a:gd name="T27" fmla="*/ 2147483647 h 39"/>
              <a:gd name="T28" fmla="*/ 2147483647 w 83"/>
              <a:gd name="T29" fmla="*/ 2147483647 h 39"/>
              <a:gd name="T30" fmla="*/ 2147483647 w 83"/>
              <a:gd name="T31" fmla="*/ 2147483647 h 39"/>
              <a:gd name="T32" fmla="*/ 2147483647 w 83"/>
              <a:gd name="T33" fmla="*/ 2147483647 h 39"/>
              <a:gd name="T34" fmla="*/ 2147483647 w 83"/>
              <a:gd name="T35" fmla="*/ 2147483647 h 39"/>
              <a:gd name="T36" fmla="*/ 2147483647 w 83"/>
              <a:gd name="T37" fmla="*/ 2147483647 h 39"/>
              <a:gd name="T38" fmla="*/ 2147483647 w 83"/>
              <a:gd name="T39" fmla="*/ 2147483647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39"/>
              <a:gd name="T62" fmla="*/ 83 w 83"/>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39">
                <a:moveTo>
                  <a:pt x="83" y="32"/>
                </a:moveTo>
                <a:lnTo>
                  <a:pt x="72" y="29"/>
                </a:lnTo>
                <a:lnTo>
                  <a:pt x="65" y="25"/>
                </a:lnTo>
                <a:lnTo>
                  <a:pt x="54" y="21"/>
                </a:lnTo>
                <a:lnTo>
                  <a:pt x="43" y="18"/>
                </a:lnTo>
                <a:lnTo>
                  <a:pt x="33" y="14"/>
                </a:lnTo>
                <a:lnTo>
                  <a:pt x="22" y="11"/>
                </a:lnTo>
                <a:lnTo>
                  <a:pt x="15" y="7"/>
                </a:lnTo>
                <a:lnTo>
                  <a:pt x="4" y="0"/>
                </a:lnTo>
                <a:lnTo>
                  <a:pt x="0" y="7"/>
                </a:lnTo>
                <a:lnTo>
                  <a:pt x="11" y="14"/>
                </a:lnTo>
                <a:lnTo>
                  <a:pt x="22" y="18"/>
                </a:lnTo>
                <a:lnTo>
                  <a:pt x="29" y="21"/>
                </a:lnTo>
                <a:lnTo>
                  <a:pt x="40" y="25"/>
                </a:lnTo>
                <a:lnTo>
                  <a:pt x="51" y="29"/>
                </a:lnTo>
                <a:lnTo>
                  <a:pt x="61" y="32"/>
                </a:lnTo>
                <a:lnTo>
                  <a:pt x="72" y="36"/>
                </a:lnTo>
                <a:lnTo>
                  <a:pt x="83" y="39"/>
                </a:lnTo>
                <a:lnTo>
                  <a:pt x="79" y="39"/>
                </a:lnTo>
                <a:lnTo>
                  <a:pt x="83"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10" name="Freeform 1309"/>
          <p:cNvSpPr>
            <a:spLocks/>
          </p:cNvSpPr>
          <p:nvPr/>
        </p:nvSpPr>
        <p:spPr bwMode="auto">
          <a:xfrm>
            <a:off x="5851623" y="6493714"/>
            <a:ext cx="193725" cy="102097"/>
          </a:xfrm>
          <a:custGeom>
            <a:avLst/>
            <a:gdLst>
              <a:gd name="T0" fmla="*/ 2147483647 w 148"/>
              <a:gd name="T1" fmla="*/ 2147483647 h 79"/>
              <a:gd name="T2" fmla="*/ 2147483647 w 148"/>
              <a:gd name="T3" fmla="*/ 2147483647 h 79"/>
              <a:gd name="T4" fmla="*/ 2147483647 w 148"/>
              <a:gd name="T5" fmla="*/ 2147483647 h 79"/>
              <a:gd name="T6" fmla="*/ 2147483647 w 148"/>
              <a:gd name="T7" fmla="*/ 2147483647 h 79"/>
              <a:gd name="T8" fmla="*/ 2147483647 w 148"/>
              <a:gd name="T9" fmla="*/ 2147483647 h 79"/>
              <a:gd name="T10" fmla="*/ 2147483647 w 148"/>
              <a:gd name="T11" fmla="*/ 2147483647 h 79"/>
              <a:gd name="T12" fmla="*/ 2147483647 w 148"/>
              <a:gd name="T13" fmla="*/ 2147483647 h 79"/>
              <a:gd name="T14" fmla="*/ 2147483647 w 148"/>
              <a:gd name="T15" fmla="*/ 2147483647 h 79"/>
              <a:gd name="T16" fmla="*/ 2147483647 w 148"/>
              <a:gd name="T17" fmla="*/ 2147483647 h 79"/>
              <a:gd name="T18" fmla="*/ 2147483647 w 148"/>
              <a:gd name="T19" fmla="*/ 2147483647 h 79"/>
              <a:gd name="T20" fmla="*/ 2147483647 w 148"/>
              <a:gd name="T21" fmla="*/ 2147483647 h 79"/>
              <a:gd name="T22" fmla="*/ 2147483647 w 148"/>
              <a:gd name="T23" fmla="*/ 2147483647 h 79"/>
              <a:gd name="T24" fmla="*/ 2147483647 w 148"/>
              <a:gd name="T25" fmla="*/ 2147483647 h 79"/>
              <a:gd name="T26" fmla="*/ 2147483647 w 148"/>
              <a:gd name="T27" fmla="*/ 2147483647 h 79"/>
              <a:gd name="T28" fmla="*/ 2147483647 w 148"/>
              <a:gd name="T29" fmla="*/ 2147483647 h 79"/>
              <a:gd name="T30" fmla="*/ 2147483647 w 148"/>
              <a:gd name="T31" fmla="*/ 2147483647 h 79"/>
              <a:gd name="T32" fmla="*/ 2147483647 w 148"/>
              <a:gd name="T33" fmla="*/ 2147483647 h 79"/>
              <a:gd name="T34" fmla="*/ 2147483647 w 148"/>
              <a:gd name="T35" fmla="*/ 0 h 79"/>
              <a:gd name="T36" fmla="*/ 0 w 148"/>
              <a:gd name="T37" fmla="*/ 2147483647 h 79"/>
              <a:gd name="T38" fmla="*/ 2147483647 w 148"/>
              <a:gd name="T39" fmla="*/ 2147483647 h 79"/>
              <a:gd name="T40" fmla="*/ 2147483647 w 148"/>
              <a:gd name="T41" fmla="*/ 2147483647 h 79"/>
              <a:gd name="T42" fmla="*/ 2147483647 w 148"/>
              <a:gd name="T43" fmla="*/ 2147483647 h 79"/>
              <a:gd name="T44" fmla="*/ 2147483647 w 148"/>
              <a:gd name="T45" fmla="*/ 2147483647 h 79"/>
              <a:gd name="T46" fmla="*/ 2147483647 w 148"/>
              <a:gd name="T47" fmla="*/ 2147483647 h 79"/>
              <a:gd name="T48" fmla="*/ 2147483647 w 148"/>
              <a:gd name="T49" fmla="*/ 2147483647 h 79"/>
              <a:gd name="T50" fmla="*/ 2147483647 w 148"/>
              <a:gd name="T51" fmla="*/ 2147483647 h 79"/>
              <a:gd name="T52" fmla="*/ 2147483647 w 148"/>
              <a:gd name="T53" fmla="*/ 2147483647 h 79"/>
              <a:gd name="T54" fmla="*/ 2147483647 w 148"/>
              <a:gd name="T55" fmla="*/ 2147483647 h 79"/>
              <a:gd name="T56" fmla="*/ 2147483647 w 148"/>
              <a:gd name="T57" fmla="*/ 2147483647 h 79"/>
              <a:gd name="T58" fmla="*/ 2147483647 w 148"/>
              <a:gd name="T59" fmla="*/ 2147483647 h 79"/>
              <a:gd name="T60" fmla="*/ 2147483647 w 148"/>
              <a:gd name="T61" fmla="*/ 2147483647 h 79"/>
              <a:gd name="T62" fmla="*/ 2147483647 w 148"/>
              <a:gd name="T63" fmla="*/ 2147483647 h 79"/>
              <a:gd name="T64" fmla="*/ 2147483647 w 148"/>
              <a:gd name="T65" fmla="*/ 2147483647 h 79"/>
              <a:gd name="T66" fmla="*/ 2147483647 w 148"/>
              <a:gd name="T67" fmla="*/ 2147483647 h 79"/>
              <a:gd name="T68" fmla="*/ 2147483647 w 148"/>
              <a:gd name="T69" fmla="*/ 2147483647 h 79"/>
              <a:gd name="T70" fmla="*/ 2147483647 w 148"/>
              <a:gd name="T71" fmla="*/ 2147483647 h 79"/>
              <a:gd name="T72" fmla="*/ 2147483647 w 148"/>
              <a:gd name="T73" fmla="*/ 2147483647 h 79"/>
              <a:gd name="T74" fmla="*/ 2147483647 w 148"/>
              <a:gd name="T75" fmla="*/ 2147483647 h 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8"/>
              <a:gd name="T115" fmla="*/ 0 h 79"/>
              <a:gd name="T116" fmla="*/ 148 w 148"/>
              <a:gd name="T117" fmla="*/ 79 h 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8" h="79">
                <a:moveTo>
                  <a:pt x="148" y="72"/>
                </a:moveTo>
                <a:lnTo>
                  <a:pt x="144" y="72"/>
                </a:lnTo>
                <a:lnTo>
                  <a:pt x="137" y="69"/>
                </a:lnTo>
                <a:lnTo>
                  <a:pt x="126" y="65"/>
                </a:lnTo>
                <a:lnTo>
                  <a:pt x="119" y="61"/>
                </a:lnTo>
                <a:lnTo>
                  <a:pt x="112" y="58"/>
                </a:lnTo>
                <a:lnTo>
                  <a:pt x="101" y="51"/>
                </a:lnTo>
                <a:lnTo>
                  <a:pt x="94" y="47"/>
                </a:lnTo>
                <a:lnTo>
                  <a:pt x="83" y="43"/>
                </a:lnTo>
                <a:lnTo>
                  <a:pt x="76" y="40"/>
                </a:lnTo>
                <a:lnTo>
                  <a:pt x="65" y="33"/>
                </a:lnTo>
                <a:lnTo>
                  <a:pt x="58" y="29"/>
                </a:lnTo>
                <a:lnTo>
                  <a:pt x="51" y="25"/>
                </a:lnTo>
                <a:lnTo>
                  <a:pt x="40" y="18"/>
                </a:lnTo>
                <a:lnTo>
                  <a:pt x="33" y="15"/>
                </a:lnTo>
                <a:lnTo>
                  <a:pt x="22" y="11"/>
                </a:lnTo>
                <a:lnTo>
                  <a:pt x="15" y="4"/>
                </a:lnTo>
                <a:lnTo>
                  <a:pt x="4" y="0"/>
                </a:lnTo>
                <a:lnTo>
                  <a:pt x="0" y="7"/>
                </a:lnTo>
                <a:lnTo>
                  <a:pt x="11" y="11"/>
                </a:lnTo>
                <a:lnTo>
                  <a:pt x="18" y="15"/>
                </a:lnTo>
                <a:lnTo>
                  <a:pt x="29" y="22"/>
                </a:lnTo>
                <a:lnTo>
                  <a:pt x="36" y="25"/>
                </a:lnTo>
                <a:lnTo>
                  <a:pt x="47" y="33"/>
                </a:lnTo>
                <a:lnTo>
                  <a:pt x="54" y="36"/>
                </a:lnTo>
                <a:lnTo>
                  <a:pt x="62" y="40"/>
                </a:lnTo>
                <a:lnTo>
                  <a:pt x="72" y="47"/>
                </a:lnTo>
                <a:lnTo>
                  <a:pt x="80" y="51"/>
                </a:lnTo>
                <a:lnTo>
                  <a:pt x="90" y="54"/>
                </a:lnTo>
                <a:lnTo>
                  <a:pt x="98" y="61"/>
                </a:lnTo>
                <a:lnTo>
                  <a:pt x="108" y="65"/>
                </a:lnTo>
                <a:lnTo>
                  <a:pt x="116" y="69"/>
                </a:lnTo>
                <a:lnTo>
                  <a:pt x="126" y="72"/>
                </a:lnTo>
                <a:lnTo>
                  <a:pt x="134" y="76"/>
                </a:lnTo>
                <a:lnTo>
                  <a:pt x="144" y="79"/>
                </a:lnTo>
                <a:lnTo>
                  <a:pt x="148" y="72"/>
                </a:lnTo>
                <a:lnTo>
                  <a:pt x="144" y="72"/>
                </a:lnTo>
                <a:lnTo>
                  <a:pt x="148" y="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11" name="Freeform 1310"/>
          <p:cNvSpPr>
            <a:spLocks/>
          </p:cNvSpPr>
          <p:nvPr/>
        </p:nvSpPr>
        <p:spPr bwMode="auto">
          <a:xfrm>
            <a:off x="6040113" y="6587959"/>
            <a:ext cx="170163" cy="125659"/>
          </a:xfrm>
          <a:custGeom>
            <a:avLst/>
            <a:gdLst>
              <a:gd name="T0" fmla="*/ 2147483647 w 130"/>
              <a:gd name="T1" fmla="*/ 2147483647 h 97"/>
              <a:gd name="T2" fmla="*/ 2147483647 w 130"/>
              <a:gd name="T3" fmla="*/ 2147483647 h 97"/>
              <a:gd name="T4" fmla="*/ 2147483647 w 130"/>
              <a:gd name="T5" fmla="*/ 2147483647 h 97"/>
              <a:gd name="T6" fmla="*/ 2147483647 w 130"/>
              <a:gd name="T7" fmla="*/ 2147483647 h 97"/>
              <a:gd name="T8" fmla="*/ 2147483647 w 130"/>
              <a:gd name="T9" fmla="*/ 2147483647 h 97"/>
              <a:gd name="T10" fmla="*/ 2147483647 w 130"/>
              <a:gd name="T11" fmla="*/ 2147483647 h 97"/>
              <a:gd name="T12" fmla="*/ 2147483647 w 130"/>
              <a:gd name="T13" fmla="*/ 2147483647 h 97"/>
              <a:gd name="T14" fmla="*/ 2147483647 w 130"/>
              <a:gd name="T15" fmla="*/ 2147483647 h 97"/>
              <a:gd name="T16" fmla="*/ 2147483647 w 130"/>
              <a:gd name="T17" fmla="*/ 2147483647 h 97"/>
              <a:gd name="T18" fmla="*/ 2147483647 w 130"/>
              <a:gd name="T19" fmla="*/ 2147483647 h 97"/>
              <a:gd name="T20" fmla="*/ 2147483647 w 130"/>
              <a:gd name="T21" fmla="*/ 2147483647 h 97"/>
              <a:gd name="T22" fmla="*/ 2147483647 w 130"/>
              <a:gd name="T23" fmla="*/ 2147483647 h 97"/>
              <a:gd name="T24" fmla="*/ 2147483647 w 130"/>
              <a:gd name="T25" fmla="*/ 2147483647 h 97"/>
              <a:gd name="T26" fmla="*/ 2147483647 w 130"/>
              <a:gd name="T27" fmla="*/ 2147483647 h 97"/>
              <a:gd name="T28" fmla="*/ 2147483647 w 130"/>
              <a:gd name="T29" fmla="*/ 2147483647 h 97"/>
              <a:gd name="T30" fmla="*/ 2147483647 w 130"/>
              <a:gd name="T31" fmla="*/ 0 h 97"/>
              <a:gd name="T32" fmla="*/ 0 w 130"/>
              <a:gd name="T33" fmla="*/ 2147483647 h 97"/>
              <a:gd name="T34" fmla="*/ 2147483647 w 130"/>
              <a:gd name="T35" fmla="*/ 2147483647 h 97"/>
              <a:gd name="T36" fmla="*/ 2147483647 w 130"/>
              <a:gd name="T37" fmla="*/ 2147483647 h 97"/>
              <a:gd name="T38" fmla="*/ 2147483647 w 130"/>
              <a:gd name="T39" fmla="*/ 2147483647 h 97"/>
              <a:gd name="T40" fmla="*/ 2147483647 w 130"/>
              <a:gd name="T41" fmla="*/ 2147483647 h 97"/>
              <a:gd name="T42" fmla="*/ 2147483647 w 130"/>
              <a:gd name="T43" fmla="*/ 2147483647 h 97"/>
              <a:gd name="T44" fmla="*/ 2147483647 w 130"/>
              <a:gd name="T45" fmla="*/ 2147483647 h 97"/>
              <a:gd name="T46" fmla="*/ 2147483647 w 130"/>
              <a:gd name="T47" fmla="*/ 2147483647 h 97"/>
              <a:gd name="T48" fmla="*/ 2147483647 w 130"/>
              <a:gd name="T49" fmla="*/ 2147483647 h 97"/>
              <a:gd name="T50" fmla="*/ 2147483647 w 130"/>
              <a:gd name="T51" fmla="*/ 2147483647 h 97"/>
              <a:gd name="T52" fmla="*/ 2147483647 w 130"/>
              <a:gd name="T53" fmla="*/ 2147483647 h 97"/>
              <a:gd name="T54" fmla="*/ 2147483647 w 130"/>
              <a:gd name="T55" fmla="*/ 2147483647 h 97"/>
              <a:gd name="T56" fmla="*/ 2147483647 w 130"/>
              <a:gd name="T57" fmla="*/ 2147483647 h 97"/>
              <a:gd name="T58" fmla="*/ 2147483647 w 130"/>
              <a:gd name="T59" fmla="*/ 2147483647 h 97"/>
              <a:gd name="T60" fmla="*/ 2147483647 w 130"/>
              <a:gd name="T61" fmla="*/ 2147483647 h 97"/>
              <a:gd name="T62" fmla="*/ 2147483647 w 130"/>
              <a:gd name="T63" fmla="*/ 2147483647 h 97"/>
              <a:gd name="T64" fmla="*/ 2147483647 w 130"/>
              <a:gd name="T65" fmla="*/ 2147483647 h 97"/>
              <a:gd name="T66" fmla="*/ 2147483647 w 130"/>
              <a:gd name="T67" fmla="*/ 2147483647 h 97"/>
              <a:gd name="T68" fmla="*/ 2147483647 w 130"/>
              <a:gd name="T69" fmla="*/ 2147483647 h 97"/>
              <a:gd name="T70" fmla="*/ 2147483647 w 130"/>
              <a:gd name="T71" fmla="*/ 2147483647 h 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
              <a:gd name="T109" fmla="*/ 0 h 97"/>
              <a:gd name="T110" fmla="*/ 130 w 130"/>
              <a:gd name="T111" fmla="*/ 97 h 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 h="97">
                <a:moveTo>
                  <a:pt x="130" y="94"/>
                </a:moveTo>
                <a:lnTo>
                  <a:pt x="126" y="90"/>
                </a:lnTo>
                <a:lnTo>
                  <a:pt x="123" y="83"/>
                </a:lnTo>
                <a:lnTo>
                  <a:pt x="112" y="79"/>
                </a:lnTo>
                <a:lnTo>
                  <a:pt x="98" y="65"/>
                </a:lnTo>
                <a:lnTo>
                  <a:pt x="90" y="61"/>
                </a:lnTo>
                <a:lnTo>
                  <a:pt x="83" y="54"/>
                </a:lnTo>
                <a:lnTo>
                  <a:pt x="76" y="51"/>
                </a:lnTo>
                <a:lnTo>
                  <a:pt x="65" y="43"/>
                </a:lnTo>
                <a:lnTo>
                  <a:pt x="58" y="40"/>
                </a:lnTo>
                <a:lnTo>
                  <a:pt x="51" y="33"/>
                </a:lnTo>
                <a:lnTo>
                  <a:pt x="44" y="29"/>
                </a:lnTo>
                <a:lnTo>
                  <a:pt x="33" y="22"/>
                </a:lnTo>
                <a:lnTo>
                  <a:pt x="26" y="18"/>
                </a:lnTo>
                <a:lnTo>
                  <a:pt x="18" y="15"/>
                </a:lnTo>
                <a:lnTo>
                  <a:pt x="4" y="0"/>
                </a:lnTo>
                <a:lnTo>
                  <a:pt x="0" y="7"/>
                </a:lnTo>
                <a:lnTo>
                  <a:pt x="8" y="15"/>
                </a:lnTo>
                <a:lnTo>
                  <a:pt x="15" y="18"/>
                </a:lnTo>
                <a:lnTo>
                  <a:pt x="22" y="25"/>
                </a:lnTo>
                <a:lnTo>
                  <a:pt x="29" y="29"/>
                </a:lnTo>
                <a:lnTo>
                  <a:pt x="40" y="36"/>
                </a:lnTo>
                <a:lnTo>
                  <a:pt x="47" y="40"/>
                </a:lnTo>
                <a:lnTo>
                  <a:pt x="54" y="43"/>
                </a:lnTo>
                <a:lnTo>
                  <a:pt x="62" y="51"/>
                </a:lnTo>
                <a:lnTo>
                  <a:pt x="69" y="54"/>
                </a:lnTo>
                <a:lnTo>
                  <a:pt x="76" y="61"/>
                </a:lnTo>
                <a:lnTo>
                  <a:pt x="87" y="65"/>
                </a:lnTo>
                <a:lnTo>
                  <a:pt x="101" y="79"/>
                </a:lnTo>
                <a:lnTo>
                  <a:pt x="108" y="83"/>
                </a:lnTo>
                <a:lnTo>
                  <a:pt x="123" y="97"/>
                </a:lnTo>
                <a:lnTo>
                  <a:pt x="123" y="94"/>
                </a:lnTo>
                <a:lnTo>
                  <a:pt x="130" y="94"/>
                </a:lnTo>
                <a:lnTo>
                  <a:pt x="130" y="90"/>
                </a:lnTo>
                <a:lnTo>
                  <a:pt x="126" y="90"/>
                </a:lnTo>
                <a:lnTo>
                  <a:pt x="130" y="9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12" name="Freeform 1311"/>
          <p:cNvSpPr>
            <a:spLocks/>
          </p:cNvSpPr>
          <p:nvPr/>
        </p:nvSpPr>
        <p:spPr bwMode="auto">
          <a:xfrm>
            <a:off x="6199804" y="6711000"/>
            <a:ext cx="36651" cy="47122"/>
          </a:xfrm>
          <a:custGeom>
            <a:avLst/>
            <a:gdLst>
              <a:gd name="T0" fmla="*/ 2147483647 w 28"/>
              <a:gd name="T1" fmla="*/ 2147483647 h 36"/>
              <a:gd name="T2" fmla="*/ 2147483647 w 28"/>
              <a:gd name="T3" fmla="*/ 2147483647 h 36"/>
              <a:gd name="T4" fmla="*/ 2147483647 w 28"/>
              <a:gd name="T5" fmla="*/ 2147483647 h 36"/>
              <a:gd name="T6" fmla="*/ 2147483647 w 28"/>
              <a:gd name="T7" fmla="*/ 2147483647 h 36"/>
              <a:gd name="T8" fmla="*/ 2147483647 w 28"/>
              <a:gd name="T9" fmla="*/ 2147483647 h 36"/>
              <a:gd name="T10" fmla="*/ 2147483647 w 28"/>
              <a:gd name="T11" fmla="*/ 2147483647 h 36"/>
              <a:gd name="T12" fmla="*/ 2147483647 w 28"/>
              <a:gd name="T13" fmla="*/ 2147483647 h 36"/>
              <a:gd name="T14" fmla="*/ 2147483647 w 28"/>
              <a:gd name="T15" fmla="*/ 0 h 36"/>
              <a:gd name="T16" fmla="*/ 0 w 28"/>
              <a:gd name="T17" fmla="*/ 0 h 36"/>
              <a:gd name="T18" fmla="*/ 0 w 28"/>
              <a:gd name="T19" fmla="*/ 2147483647 h 36"/>
              <a:gd name="T20" fmla="*/ 2147483647 w 28"/>
              <a:gd name="T21" fmla="*/ 2147483647 h 36"/>
              <a:gd name="T22" fmla="*/ 2147483647 w 28"/>
              <a:gd name="T23" fmla="*/ 2147483647 h 36"/>
              <a:gd name="T24" fmla="*/ 2147483647 w 28"/>
              <a:gd name="T25" fmla="*/ 2147483647 h 36"/>
              <a:gd name="T26" fmla="*/ 2147483647 w 28"/>
              <a:gd name="T27" fmla="*/ 2147483647 h 36"/>
              <a:gd name="T28" fmla="*/ 2147483647 w 28"/>
              <a:gd name="T29" fmla="*/ 2147483647 h 36"/>
              <a:gd name="T30" fmla="*/ 2147483647 w 28"/>
              <a:gd name="T31" fmla="*/ 2147483647 h 36"/>
              <a:gd name="T32" fmla="*/ 2147483647 w 28"/>
              <a:gd name="T33" fmla="*/ 214748364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36"/>
              <a:gd name="T53" fmla="*/ 28 w 28"/>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36">
                <a:moveTo>
                  <a:pt x="28" y="32"/>
                </a:moveTo>
                <a:lnTo>
                  <a:pt x="28" y="25"/>
                </a:lnTo>
                <a:lnTo>
                  <a:pt x="25" y="21"/>
                </a:lnTo>
                <a:lnTo>
                  <a:pt x="18" y="18"/>
                </a:lnTo>
                <a:lnTo>
                  <a:pt x="11" y="11"/>
                </a:lnTo>
                <a:lnTo>
                  <a:pt x="11" y="7"/>
                </a:lnTo>
                <a:lnTo>
                  <a:pt x="7" y="3"/>
                </a:lnTo>
                <a:lnTo>
                  <a:pt x="7" y="0"/>
                </a:lnTo>
                <a:lnTo>
                  <a:pt x="0" y="0"/>
                </a:lnTo>
                <a:lnTo>
                  <a:pt x="0" y="7"/>
                </a:lnTo>
                <a:lnTo>
                  <a:pt x="3" y="11"/>
                </a:lnTo>
                <a:lnTo>
                  <a:pt x="7" y="18"/>
                </a:lnTo>
                <a:lnTo>
                  <a:pt x="14" y="25"/>
                </a:lnTo>
                <a:lnTo>
                  <a:pt x="18" y="25"/>
                </a:lnTo>
                <a:lnTo>
                  <a:pt x="21" y="29"/>
                </a:lnTo>
                <a:lnTo>
                  <a:pt x="21" y="36"/>
                </a:lnTo>
                <a:lnTo>
                  <a:pt x="28"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13" name="Freeform 1312"/>
          <p:cNvSpPr>
            <a:spLocks/>
          </p:cNvSpPr>
          <p:nvPr/>
        </p:nvSpPr>
        <p:spPr bwMode="auto">
          <a:xfrm>
            <a:off x="6228602" y="6752886"/>
            <a:ext cx="141367" cy="178018"/>
          </a:xfrm>
          <a:custGeom>
            <a:avLst/>
            <a:gdLst>
              <a:gd name="T0" fmla="*/ 2147483647 w 108"/>
              <a:gd name="T1" fmla="*/ 2147483647 h 137"/>
              <a:gd name="T2" fmla="*/ 2147483647 w 108"/>
              <a:gd name="T3" fmla="*/ 2147483647 h 137"/>
              <a:gd name="T4" fmla="*/ 2147483647 w 108"/>
              <a:gd name="T5" fmla="*/ 2147483647 h 137"/>
              <a:gd name="T6" fmla="*/ 2147483647 w 108"/>
              <a:gd name="T7" fmla="*/ 2147483647 h 137"/>
              <a:gd name="T8" fmla="*/ 2147483647 w 108"/>
              <a:gd name="T9" fmla="*/ 2147483647 h 137"/>
              <a:gd name="T10" fmla="*/ 2147483647 w 108"/>
              <a:gd name="T11" fmla="*/ 2147483647 h 137"/>
              <a:gd name="T12" fmla="*/ 2147483647 w 108"/>
              <a:gd name="T13" fmla="*/ 2147483647 h 137"/>
              <a:gd name="T14" fmla="*/ 2147483647 w 108"/>
              <a:gd name="T15" fmla="*/ 2147483647 h 137"/>
              <a:gd name="T16" fmla="*/ 2147483647 w 108"/>
              <a:gd name="T17" fmla="*/ 2147483647 h 137"/>
              <a:gd name="T18" fmla="*/ 2147483647 w 108"/>
              <a:gd name="T19" fmla="*/ 2147483647 h 137"/>
              <a:gd name="T20" fmla="*/ 2147483647 w 108"/>
              <a:gd name="T21" fmla="*/ 2147483647 h 137"/>
              <a:gd name="T22" fmla="*/ 2147483647 w 108"/>
              <a:gd name="T23" fmla="*/ 0 h 137"/>
              <a:gd name="T24" fmla="*/ 0 w 108"/>
              <a:gd name="T25" fmla="*/ 2147483647 h 137"/>
              <a:gd name="T26" fmla="*/ 2147483647 w 108"/>
              <a:gd name="T27" fmla="*/ 2147483647 h 137"/>
              <a:gd name="T28" fmla="*/ 2147483647 w 108"/>
              <a:gd name="T29" fmla="*/ 2147483647 h 137"/>
              <a:gd name="T30" fmla="*/ 2147483647 w 108"/>
              <a:gd name="T31" fmla="*/ 2147483647 h 137"/>
              <a:gd name="T32" fmla="*/ 2147483647 w 108"/>
              <a:gd name="T33" fmla="*/ 2147483647 h 137"/>
              <a:gd name="T34" fmla="*/ 2147483647 w 108"/>
              <a:gd name="T35" fmla="*/ 2147483647 h 137"/>
              <a:gd name="T36" fmla="*/ 2147483647 w 108"/>
              <a:gd name="T37" fmla="*/ 2147483647 h 137"/>
              <a:gd name="T38" fmla="*/ 2147483647 w 108"/>
              <a:gd name="T39" fmla="*/ 2147483647 h 137"/>
              <a:gd name="T40" fmla="*/ 2147483647 w 108"/>
              <a:gd name="T41" fmla="*/ 2147483647 h 137"/>
              <a:gd name="T42" fmla="*/ 2147483647 w 108"/>
              <a:gd name="T43" fmla="*/ 2147483647 h 137"/>
              <a:gd name="T44" fmla="*/ 2147483647 w 108"/>
              <a:gd name="T45" fmla="*/ 2147483647 h 137"/>
              <a:gd name="T46" fmla="*/ 2147483647 w 108"/>
              <a:gd name="T47" fmla="*/ 2147483647 h 137"/>
              <a:gd name="T48" fmla="*/ 2147483647 w 108"/>
              <a:gd name="T49" fmla="*/ 2147483647 h 137"/>
              <a:gd name="T50" fmla="*/ 2147483647 w 108"/>
              <a:gd name="T51" fmla="*/ 2147483647 h 137"/>
              <a:gd name="T52" fmla="*/ 2147483647 w 108"/>
              <a:gd name="T53" fmla="*/ 2147483647 h 1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8"/>
              <a:gd name="T82" fmla="*/ 0 h 137"/>
              <a:gd name="T83" fmla="*/ 108 w 108"/>
              <a:gd name="T84" fmla="*/ 137 h 1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8" h="137">
                <a:moveTo>
                  <a:pt x="108" y="137"/>
                </a:moveTo>
                <a:lnTo>
                  <a:pt x="101" y="126"/>
                </a:lnTo>
                <a:lnTo>
                  <a:pt x="97" y="115"/>
                </a:lnTo>
                <a:lnTo>
                  <a:pt x="90" y="108"/>
                </a:lnTo>
                <a:lnTo>
                  <a:pt x="87" y="97"/>
                </a:lnTo>
                <a:lnTo>
                  <a:pt x="58" y="69"/>
                </a:lnTo>
                <a:lnTo>
                  <a:pt x="51" y="58"/>
                </a:lnTo>
                <a:lnTo>
                  <a:pt x="29" y="36"/>
                </a:lnTo>
                <a:lnTo>
                  <a:pt x="25" y="29"/>
                </a:lnTo>
                <a:lnTo>
                  <a:pt x="18" y="18"/>
                </a:lnTo>
                <a:lnTo>
                  <a:pt x="15" y="11"/>
                </a:lnTo>
                <a:lnTo>
                  <a:pt x="7" y="0"/>
                </a:lnTo>
                <a:lnTo>
                  <a:pt x="0" y="4"/>
                </a:lnTo>
                <a:lnTo>
                  <a:pt x="7" y="11"/>
                </a:lnTo>
                <a:lnTo>
                  <a:pt x="15" y="22"/>
                </a:lnTo>
                <a:lnTo>
                  <a:pt x="18" y="33"/>
                </a:lnTo>
                <a:lnTo>
                  <a:pt x="40" y="54"/>
                </a:lnTo>
                <a:lnTo>
                  <a:pt x="47" y="65"/>
                </a:lnTo>
                <a:lnTo>
                  <a:pt x="61" y="79"/>
                </a:lnTo>
                <a:lnTo>
                  <a:pt x="65" y="87"/>
                </a:lnTo>
                <a:lnTo>
                  <a:pt x="72" y="94"/>
                </a:lnTo>
                <a:lnTo>
                  <a:pt x="79" y="105"/>
                </a:lnTo>
                <a:lnTo>
                  <a:pt x="87" y="112"/>
                </a:lnTo>
                <a:lnTo>
                  <a:pt x="90" y="119"/>
                </a:lnTo>
                <a:lnTo>
                  <a:pt x="97" y="130"/>
                </a:lnTo>
                <a:lnTo>
                  <a:pt x="101" y="137"/>
                </a:lnTo>
                <a:lnTo>
                  <a:pt x="108" y="1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14" name="Freeform 1313"/>
          <p:cNvSpPr>
            <a:spLocks/>
          </p:cNvSpPr>
          <p:nvPr/>
        </p:nvSpPr>
        <p:spPr bwMode="auto">
          <a:xfrm>
            <a:off x="6359496" y="6930904"/>
            <a:ext cx="81154" cy="99480"/>
          </a:xfrm>
          <a:custGeom>
            <a:avLst/>
            <a:gdLst>
              <a:gd name="T0" fmla="*/ 2147483647 w 61"/>
              <a:gd name="T1" fmla="*/ 2147483647 h 75"/>
              <a:gd name="T2" fmla="*/ 2147483647 w 61"/>
              <a:gd name="T3" fmla="*/ 2147483647 h 75"/>
              <a:gd name="T4" fmla="*/ 2147483647 w 61"/>
              <a:gd name="T5" fmla="*/ 2147483647 h 75"/>
              <a:gd name="T6" fmla="*/ 2147483647 w 61"/>
              <a:gd name="T7" fmla="*/ 2147483647 h 75"/>
              <a:gd name="T8" fmla="*/ 2147483647 w 61"/>
              <a:gd name="T9" fmla="*/ 2147483647 h 75"/>
              <a:gd name="T10" fmla="*/ 2147483647 w 61"/>
              <a:gd name="T11" fmla="*/ 2147483647 h 75"/>
              <a:gd name="T12" fmla="*/ 2147483647 w 61"/>
              <a:gd name="T13" fmla="*/ 2147483647 h 75"/>
              <a:gd name="T14" fmla="*/ 2147483647 w 61"/>
              <a:gd name="T15" fmla="*/ 2147483647 h 75"/>
              <a:gd name="T16" fmla="*/ 2147483647 w 61"/>
              <a:gd name="T17" fmla="*/ 0 h 75"/>
              <a:gd name="T18" fmla="*/ 0 w 61"/>
              <a:gd name="T19" fmla="*/ 0 h 75"/>
              <a:gd name="T20" fmla="*/ 2147483647 w 61"/>
              <a:gd name="T21" fmla="*/ 2147483647 h 75"/>
              <a:gd name="T22" fmla="*/ 2147483647 w 61"/>
              <a:gd name="T23" fmla="*/ 2147483647 h 75"/>
              <a:gd name="T24" fmla="*/ 2147483647 w 61"/>
              <a:gd name="T25" fmla="*/ 2147483647 h 75"/>
              <a:gd name="T26" fmla="*/ 2147483647 w 61"/>
              <a:gd name="T27" fmla="*/ 2147483647 h 75"/>
              <a:gd name="T28" fmla="*/ 2147483647 w 61"/>
              <a:gd name="T29" fmla="*/ 2147483647 h 75"/>
              <a:gd name="T30" fmla="*/ 2147483647 w 61"/>
              <a:gd name="T31" fmla="*/ 2147483647 h 75"/>
              <a:gd name="T32" fmla="*/ 2147483647 w 61"/>
              <a:gd name="T33" fmla="*/ 2147483647 h 75"/>
              <a:gd name="T34" fmla="*/ 2147483647 w 61"/>
              <a:gd name="T35" fmla="*/ 2147483647 h 75"/>
              <a:gd name="T36" fmla="*/ 2147483647 w 61"/>
              <a:gd name="T37" fmla="*/ 2147483647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75"/>
              <a:gd name="T59" fmla="*/ 61 w 61"/>
              <a:gd name="T60" fmla="*/ 75 h 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75">
                <a:moveTo>
                  <a:pt x="61" y="75"/>
                </a:moveTo>
                <a:lnTo>
                  <a:pt x="54" y="65"/>
                </a:lnTo>
                <a:lnTo>
                  <a:pt x="47" y="54"/>
                </a:lnTo>
                <a:lnTo>
                  <a:pt x="40" y="47"/>
                </a:lnTo>
                <a:lnTo>
                  <a:pt x="32" y="36"/>
                </a:lnTo>
                <a:lnTo>
                  <a:pt x="25" y="29"/>
                </a:lnTo>
                <a:lnTo>
                  <a:pt x="18" y="18"/>
                </a:lnTo>
                <a:lnTo>
                  <a:pt x="11" y="11"/>
                </a:lnTo>
                <a:lnTo>
                  <a:pt x="7" y="0"/>
                </a:lnTo>
                <a:lnTo>
                  <a:pt x="0" y="0"/>
                </a:lnTo>
                <a:lnTo>
                  <a:pt x="4" y="14"/>
                </a:lnTo>
                <a:lnTo>
                  <a:pt x="11" y="21"/>
                </a:lnTo>
                <a:lnTo>
                  <a:pt x="18" y="32"/>
                </a:lnTo>
                <a:lnTo>
                  <a:pt x="36" y="50"/>
                </a:lnTo>
                <a:lnTo>
                  <a:pt x="40" y="57"/>
                </a:lnTo>
                <a:lnTo>
                  <a:pt x="47" y="68"/>
                </a:lnTo>
                <a:lnTo>
                  <a:pt x="58" y="75"/>
                </a:lnTo>
                <a:lnTo>
                  <a:pt x="54" y="75"/>
                </a:lnTo>
                <a:lnTo>
                  <a:pt x="61" y="7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15" name="Freeform 1314"/>
          <p:cNvSpPr>
            <a:spLocks/>
          </p:cNvSpPr>
          <p:nvPr/>
        </p:nvSpPr>
        <p:spPr bwMode="auto">
          <a:xfrm>
            <a:off x="6430179" y="7030384"/>
            <a:ext cx="104716" cy="170165"/>
          </a:xfrm>
          <a:custGeom>
            <a:avLst/>
            <a:gdLst>
              <a:gd name="T0" fmla="*/ 2147483647 w 79"/>
              <a:gd name="T1" fmla="*/ 2147483647 h 130"/>
              <a:gd name="T2" fmla="*/ 2147483647 w 79"/>
              <a:gd name="T3" fmla="*/ 2147483647 h 130"/>
              <a:gd name="T4" fmla="*/ 2147483647 w 79"/>
              <a:gd name="T5" fmla="*/ 2147483647 h 130"/>
              <a:gd name="T6" fmla="*/ 2147483647 w 79"/>
              <a:gd name="T7" fmla="*/ 2147483647 h 130"/>
              <a:gd name="T8" fmla="*/ 2147483647 w 79"/>
              <a:gd name="T9" fmla="*/ 2147483647 h 130"/>
              <a:gd name="T10" fmla="*/ 2147483647 w 79"/>
              <a:gd name="T11" fmla="*/ 2147483647 h 130"/>
              <a:gd name="T12" fmla="*/ 2147483647 w 79"/>
              <a:gd name="T13" fmla="*/ 2147483647 h 130"/>
              <a:gd name="T14" fmla="*/ 2147483647 w 79"/>
              <a:gd name="T15" fmla="*/ 2147483647 h 130"/>
              <a:gd name="T16" fmla="*/ 2147483647 w 79"/>
              <a:gd name="T17" fmla="*/ 0 h 130"/>
              <a:gd name="T18" fmla="*/ 0 w 79"/>
              <a:gd name="T19" fmla="*/ 0 h 130"/>
              <a:gd name="T20" fmla="*/ 2147483647 w 79"/>
              <a:gd name="T21" fmla="*/ 2147483647 h 130"/>
              <a:gd name="T22" fmla="*/ 2147483647 w 79"/>
              <a:gd name="T23" fmla="*/ 2147483647 h 130"/>
              <a:gd name="T24" fmla="*/ 2147483647 w 79"/>
              <a:gd name="T25" fmla="*/ 2147483647 h 130"/>
              <a:gd name="T26" fmla="*/ 2147483647 w 79"/>
              <a:gd name="T27" fmla="*/ 2147483647 h 130"/>
              <a:gd name="T28" fmla="*/ 2147483647 w 79"/>
              <a:gd name="T29" fmla="*/ 2147483647 h 130"/>
              <a:gd name="T30" fmla="*/ 2147483647 w 79"/>
              <a:gd name="T31" fmla="*/ 2147483647 h 130"/>
              <a:gd name="T32" fmla="*/ 2147483647 w 79"/>
              <a:gd name="T33" fmla="*/ 2147483647 h 130"/>
              <a:gd name="T34" fmla="*/ 2147483647 w 79"/>
              <a:gd name="T35" fmla="*/ 2147483647 h 130"/>
              <a:gd name="T36" fmla="*/ 2147483647 w 79"/>
              <a:gd name="T37" fmla="*/ 2147483647 h 130"/>
              <a:gd name="T38" fmla="*/ 2147483647 w 79"/>
              <a:gd name="T39" fmla="*/ 2147483647 h 1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130"/>
              <a:gd name="T62" fmla="*/ 79 w 79"/>
              <a:gd name="T63" fmla="*/ 130 h 1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130">
                <a:moveTo>
                  <a:pt x="79" y="126"/>
                </a:moveTo>
                <a:lnTo>
                  <a:pt x="68" y="112"/>
                </a:lnTo>
                <a:lnTo>
                  <a:pt x="61" y="98"/>
                </a:lnTo>
                <a:lnTo>
                  <a:pt x="50" y="80"/>
                </a:lnTo>
                <a:lnTo>
                  <a:pt x="43" y="65"/>
                </a:lnTo>
                <a:lnTo>
                  <a:pt x="32" y="47"/>
                </a:lnTo>
                <a:lnTo>
                  <a:pt x="25" y="33"/>
                </a:lnTo>
                <a:lnTo>
                  <a:pt x="18" y="15"/>
                </a:lnTo>
                <a:lnTo>
                  <a:pt x="7" y="0"/>
                </a:lnTo>
                <a:lnTo>
                  <a:pt x="0" y="0"/>
                </a:lnTo>
                <a:lnTo>
                  <a:pt x="11" y="18"/>
                </a:lnTo>
                <a:lnTo>
                  <a:pt x="18" y="36"/>
                </a:lnTo>
                <a:lnTo>
                  <a:pt x="25" y="51"/>
                </a:lnTo>
                <a:lnTo>
                  <a:pt x="36" y="69"/>
                </a:lnTo>
                <a:lnTo>
                  <a:pt x="43" y="83"/>
                </a:lnTo>
                <a:lnTo>
                  <a:pt x="54" y="98"/>
                </a:lnTo>
                <a:lnTo>
                  <a:pt x="65" y="116"/>
                </a:lnTo>
                <a:lnTo>
                  <a:pt x="76" y="130"/>
                </a:lnTo>
                <a:lnTo>
                  <a:pt x="72" y="130"/>
                </a:lnTo>
                <a:lnTo>
                  <a:pt x="79"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16" name="Freeform 1315"/>
          <p:cNvSpPr>
            <a:spLocks/>
          </p:cNvSpPr>
          <p:nvPr/>
        </p:nvSpPr>
        <p:spPr bwMode="auto">
          <a:xfrm>
            <a:off x="6524423" y="7195314"/>
            <a:ext cx="62830" cy="159691"/>
          </a:xfrm>
          <a:custGeom>
            <a:avLst/>
            <a:gdLst>
              <a:gd name="T0" fmla="*/ 2147483647 w 47"/>
              <a:gd name="T1" fmla="*/ 2147483647 h 123"/>
              <a:gd name="T2" fmla="*/ 2147483647 w 47"/>
              <a:gd name="T3" fmla="*/ 2147483647 h 123"/>
              <a:gd name="T4" fmla="*/ 2147483647 w 47"/>
              <a:gd name="T5" fmla="*/ 2147483647 h 123"/>
              <a:gd name="T6" fmla="*/ 2147483647 w 47"/>
              <a:gd name="T7" fmla="*/ 2147483647 h 123"/>
              <a:gd name="T8" fmla="*/ 2147483647 w 47"/>
              <a:gd name="T9" fmla="*/ 2147483647 h 123"/>
              <a:gd name="T10" fmla="*/ 2147483647 w 47"/>
              <a:gd name="T11" fmla="*/ 2147483647 h 123"/>
              <a:gd name="T12" fmla="*/ 2147483647 w 47"/>
              <a:gd name="T13" fmla="*/ 2147483647 h 123"/>
              <a:gd name="T14" fmla="*/ 2147483647 w 47"/>
              <a:gd name="T15" fmla="*/ 2147483647 h 123"/>
              <a:gd name="T16" fmla="*/ 2147483647 w 47"/>
              <a:gd name="T17" fmla="*/ 0 h 123"/>
              <a:gd name="T18" fmla="*/ 0 w 47"/>
              <a:gd name="T19" fmla="*/ 2147483647 h 123"/>
              <a:gd name="T20" fmla="*/ 2147483647 w 47"/>
              <a:gd name="T21" fmla="*/ 2147483647 h 123"/>
              <a:gd name="T22" fmla="*/ 2147483647 w 47"/>
              <a:gd name="T23" fmla="*/ 2147483647 h 123"/>
              <a:gd name="T24" fmla="*/ 2147483647 w 47"/>
              <a:gd name="T25" fmla="*/ 2147483647 h 123"/>
              <a:gd name="T26" fmla="*/ 2147483647 w 47"/>
              <a:gd name="T27" fmla="*/ 2147483647 h 123"/>
              <a:gd name="T28" fmla="*/ 2147483647 w 47"/>
              <a:gd name="T29" fmla="*/ 2147483647 h 123"/>
              <a:gd name="T30" fmla="*/ 2147483647 w 47"/>
              <a:gd name="T31" fmla="*/ 2147483647 h 123"/>
              <a:gd name="T32" fmla="*/ 2147483647 w 47"/>
              <a:gd name="T33" fmla="*/ 2147483647 h 123"/>
              <a:gd name="T34" fmla="*/ 2147483647 w 47"/>
              <a:gd name="T35" fmla="*/ 2147483647 h 123"/>
              <a:gd name="T36" fmla="*/ 2147483647 w 47"/>
              <a:gd name="T37" fmla="*/ 2147483647 h 1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123"/>
              <a:gd name="T59" fmla="*/ 47 w 47"/>
              <a:gd name="T60" fmla="*/ 123 h 1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123">
                <a:moveTo>
                  <a:pt x="47" y="123"/>
                </a:moveTo>
                <a:lnTo>
                  <a:pt x="43" y="105"/>
                </a:lnTo>
                <a:lnTo>
                  <a:pt x="40" y="90"/>
                </a:lnTo>
                <a:lnTo>
                  <a:pt x="32" y="76"/>
                </a:lnTo>
                <a:lnTo>
                  <a:pt x="29" y="62"/>
                </a:lnTo>
                <a:lnTo>
                  <a:pt x="22" y="47"/>
                </a:lnTo>
                <a:lnTo>
                  <a:pt x="18" y="33"/>
                </a:lnTo>
                <a:lnTo>
                  <a:pt x="14" y="15"/>
                </a:lnTo>
                <a:lnTo>
                  <a:pt x="7" y="0"/>
                </a:lnTo>
                <a:lnTo>
                  <a:pt x="0" y="4"/>
                </a:lnTo>
                <a:lnTo>
                  <a:pt x="7" y="18"/>
                </a:lnTo>
                <a:lnTo>
                  <a:pt x="11" y="33"/>
                </a:lnTo>
                <a:lnTo>
                  <a:pt x="14" y="47"/>
                </a:lnTo>
                <a:lnTo>
                  <a:pt x="22" y="62"/>
                </a:lnTo>
                <a:lnTo>
                  <a:pt x="25" y="76"/>
                </a:lnTo>
                <a:lnTo>
                  <a:pt x="32" y="94"/>
                </a:lnTo>
                <a:lnTo>
                  <a:pt x="36" y="108"/>
                </a:lnTo>
                <a:lnTo>
                  <a:pt x="40" y="123"/>
                </a:lnTo>
                <a:lnTo>
                  <a:pt x="47"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17" name="Freeform 1316"/>
          <p:cNvSpPr>
            <a:spLocks/>
          </p:cNvSpPr>
          <p:nvPr/>
        </p:nvSpPr>
        <p:spPr bwMode="auto">
          <a:xfrm>
            <a:off x="6566310" y="7355005"/>
            <a:ext cx="34034" cy="287970"/>
          </a:xfrm>
          <a:custGeom>
            <a:avLst/>
            <a:gdLst>
              <a:gd name="T0" fmla="*/ 2147483647 w 26"/>
              <a:gd name="T1" fmla="*/ 2147483647 h 219"/>
              <a:gd name="T2" fmla="*/ 2147483647 w 26"/>
              <a:gd name="T3" fmla="*/ 2147483647 h 219"/>
              <a:gd name="T4" fmla="*/ 2147483647 w 26"/>
              <a:gd name="T5" fmla="*/ 2147483647 h 219"/>
              <a:gd name="T6" fmla="*/ 2147483647 w 26"/>
              <a:gd name="T7" fmla="*/ 2147483647 h 219"/>
              <a:gd name="T8" fmla="*/ 2147483647 w 26"/>
              <a:gd name="T9" fmla="*/ 2147483647 h 219"/>
              <a:gd name="T10" fmla="*/ 2147483647 w 26"/>
              <a:gd name="T11" fmla="*/ 2147483647 h 219"/>
              <a:gd name="T12" fmla="*/ 2147483647 w 26"/>
              <a:gd name="T13" fmla="*/ 2147483647 h 219"/>
              <a:gd name="T14" fmla="*/ 2147483647 w 26"/>
              <a:gd name="T15" fmla="*/ 0 h 219"/>
              <a:gd name="T16" fmla="*/ 2147483647 w 26"/>
              <a:gd name="T17" fmla="*/ 0 h 219"/>
              <a:gd name="T18" fmla="*/ 2147483647 w 26"/>
              <a:gd name="T19" fmla="*/ 2147483647 h 219"/>
              <a:gd name="T20" fmla="*/ 2147483647 w 26"/>
              <a:gd name="T21" fmla="*/ 2147483647 h 219"/>
              <a:gd name="T22" fmla="*/ 2147483647 w 26"/>
              <a:gd name="T23" fmla="*/ 2147483647 h 219"/>
              <a:gd name="T24" fmla="*/ 2147483647 w 26"/>
              <a:gd name="T25" fmla="*/ 2147483647 h 219"/>
              <a:gd name="T26" fmla="*/ 2147483647 w 26"/>
              <a:gd name="T27" fmla="*/ 2147483647 h 219"/>
              <a:gd name="T28" fmla="*/ 0 w 26"/>
              <a:gd name="T29" fmla="*/ 2147483647 h 219"/>
              <a:gd name="T30" fmla="*/ 2147483647 w 26"/>
              <a:gd name="T31" fmla="*/ 2147483647 h 2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19"/>
              <a:gd name="T50" fmla="*/ 26 w 26"/>
              <a:gd name="T51" fmla="*/ 219 h 2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19">
                <a:moveTo>
                  <a:pt x="8" y="219"/>
                </a:moveTo>
                <a:lnTo>
                  <a:pt x="15" y="194"/>
                </a:lnTo>
                <a:lnTo>
                  <a:pt x="22" y="165"/>
                </a:lnTo>
                <a:lnTo>
                  <a:pt x="22" y="140"/>
                </a:lnTo>
                <a:lnTo>
                  <a:pt x="26" y="111"/>
                </a:lnTo>
                <a:lnTo>
                  <a:pt x="26" y="54"/>
                </a:lnTo>
                <a:lnTo>
                  <a:pt x="22" y="25"/>
                </a:lnTo>
                <a:lnTo>
                  <a:pt x="15" y="0"/>
                </a:lnTo>
                <a:lnTo>
                  <a:pt x="8" y="0"/>
                </a:lnTo>
                <a:lnTo>
                  <a:pt x="15" y="29"/>
                </a:lnTo>
                <a:lnTo>
                  <a:pt x="18" y="54"/>
                </a:lnTo>
                <a:lnTo>
                  <a:pt x="18" y="140"/>
                </a:lnTo>
                <a:lnTo>
                  <a:pt x="15" y="165"/>
                </a:lnTo>
                <a:lnTo>
                  <a:pt x="8" y="194"/>
                </a:lnTo>
                <a:lnTo>
                  <a:pt x="0" y="219"/>
                </a:lnTo>
                <a:lnTo>
                  <a:pt x="8" y="2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18" name="Freeform 1317"/>
          <p:cNvSpPr>
            <a:spLocks/>
          </p:cNvSpPr>
          <p:nvPr/>
        </p:nvSpPr>
        <p:spPr bwMode="auto">
          <a:xfrm>
            <a:off x="6547986" y="7642974"/>
            <a:ext cx="65447" cy="329856"/>
          </a:xfrm>
          <a:custGeom>
            <a:avLst/>
            <a:gdLst>
              <a:gd name="T0" fmla="*/ 2147483647 w 50"/>
              <a:gd name="T1" fmla="*/ 2147483647 h 252"/>
              <a:gd name="T2" fmla="*/ 2147483647 w 50"/>
              <a:gd name="T3" fmla="*/ 2147483647 h 252"/>
              <a:gd name="T4" fmla="*/ 2147483647 w 50"/>
              <a:gd name="T5" fmla="*/ 2147483647 h 252"/>
              <a:gd name="T6" fmla="*/ 2147483647 w 50"/>
              <a:gd name="T7" fmla="*/ 2147483647 h 252"/>
              <a:gd name="T8" fmla="*/ 2147483647 w 50"/>
              <a:gd name="T9" fmla="*/ 2147483647 h 252"/>
              <a:gd name="T10" fmla="*/ 2147483647 w 50"/>
              <a:gd name="T11" fmla="*/ 2147483647 h 252"/>
              <a:gd name="T12" fmla="*/ 2147483647 w 50"/>
              <a:gd name="T13" fmla="*/ 2147483647 h 252"/>
              <a:gd name="T14" fmla="*/ 2147483647 w 50"/>
              <a:gd name="T15" fmla="*/ 2147483647 h 252"/>
              <a:gd name="T16" fmla="*/ 2147483647 w 50"/>
              <a:gd name="T17" fmla="*/ 0 h 252"/>
              <a:gd name="T18" fmla="*/ 2147483647 w 50"/>
              <a:gd name="T19" fmla="*/ 0 h 252"/>
              <a:gd name="T20" fmla="*/ 2147483647 w 50"/>
              <a:gd name="T21" fmla="*/ 2147483647 h 252"/>
              <a:gd name="T22" fmla="*/ 0 w 50"/>
              <a:gd name="T23" fmla="*/ 2147483647 h 252"/>
              <a:gd name="T24" fmla="*/ 2147483647 w 50"/>
              <a:gd name="T25" fmla="*/ 2147483647 h 252"/>
              <a:gd name="T26" fmla="*/ 2147483647 w 50"/>
              <a:gd name="T27" fmla="*/ 2147483647 h 252"/>
              <a:gd name="T28" fmla="*/ 2147483647 w 50"/>
              <a:gd name="T29" fmla="*/ 2147483647 h 252"/>
              <a:gd name="T30" fmla="*/ 2147483647 w 50"/>
              <a:gd name="T31" fmla="*/ 2147483647 h 252"/>
              <a:gd name="T32" fmla="*/ 2147483647 w 50"/>
              <a:gd name="T33" fmla="*/ 2147483647 h 252"/>
              <a:gd name="T34" fmla="*/ 2147483647 w 50"/>
              <a:gd name="T35" fmla="*/ 2147483647 h 252"/>
              <a:gd name="T36" fmla="*/ 2147483647 w 50"/>
              <a:gd name="T37" fmla="*/ 2147483647 h 2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252"/>
              <a:gd name="T59" fmla="*/ 50 w 50"/>
              <a:gd name="T60" fmla="*/ 252 h 2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252">
                <a:moveTo>
                  <a:pt x="50" y="252"/>
                </a:moveTo>
                <a:lnTo>
                  <a:pt x="43" y="223"/>
                </a:lnTo>
                <a:lnTo>
                  <a:pt x="36" y="191"/>
                </a:lnTo>
                <a:lnTo>
                  <a:pt x="25" y="159"/>
                </a:lnTo>
                <a:lnTo>
                  <a:pt x="18" y="126"/>
                </a:lnTo>
                <a:lnTo>
                  <a:pt x="11" y="94"/>
                </a:lnTo>
                <a:lnTo>
                  <a:pt x="11" y="62"/>
                </a:lnTo>
                <a:lnTo>
                  <a:pt x="14" y="33"/>
                </a:lnTo>
                <a:lnTo>
                  <a:pt x="22" y="0"/>
                </a:lnTo>
                <a:lnTo>
                  <a:pt x="14" y="0"/>
                </a:lnTo>
                <a:lnTo>
                  <a:pt x="7" y="29"/>
                </a:lnTo>
                <a:lnTo>
                  <a:pt x="0" y="62"/>
                </a:lnTo>
                <a:lnTo>
                  <a:pt x="4" y="94"/>
                </a:lnTo>
                <a:lnTo>
                  <a:pt x="11" y="126"/>
                </a:lnTo>
                <a:lnTo>
                  <a:pt x="18" y="159"/>
                </a:lnTo>
                <a:lnTo>
                  <a:pt x="29" y="191"/>
                </a:lnTo>
                <a:lnTo>
                  <a:pt x="36" y="223"/>
                </a:lnTo>
                <a:lnTo>
                  <a:pt x="43" y="252"/>
                </a:lnTo>
                <a:lnTo>
                  <a:pt x="50" y="2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19" name="Freeform 1318"/>
          <p:cNvSpPr>
            <a:spLocks/>
          </p:cNvSpPr>
          <p:nvPr/>
        </p:nvSpPr>
        <p:spPr bwMode="auto">
          <a:xfrm>
            <a:off x="6605579" y="7972831"/>
            <a:ext cx="18325" cy="123042"/>
          </a:xfrm>
          <a:custGeom>
            <a:avLst/>
            <a:gdLst>
              <a:gd name="T0" fmla="*/ 2147483647 w 15"/>
              <a:gd name="T1" fmla="*/ 2147483647 h 94"/>
              <a:gd name="T2" fmla="*/ 2147483647 w 15"/>
              <a:gd name="T3" fmla="*/ 2147483647 h 94"/>
              <a:gd name="T4" fmla="*/ 2147483647 w 15"/>
              <a:gd name="T5" fmla="*/ 2147483647 h 94"/>
              <a:gd name="T6" fmla="*/ 2147483647 w 15"/>
              <a:gd name="T7" fmla="*/ 2147483647 h 94"/>
              <a:gd name="T8" fmla="*/ 2147483647 w 15"/>
              <a:gd name="T9" fmla="*/ 0 h 94"/>
              <a:gd name="T10" fmla="*/ 0 w 15"/>
              <a:gd name="T11" fmla="*/ 0 h 94"/>
              <a:gd name="T12" fmla="*/ 0 w 15"/>
              <a:gd name="T13" fmla="*/ 2147483647 h 94"/>
              <a:gd name="T14" fmla="*/ 2147483647 w 15"/>
              <a:gd name="T15" fmla="*/ 2147483647 h 94"/>
              <a:gd name="T16" fmla="*/ 2147483647 w 15"/>
              <a:gd name="T17" fmla="*/ 2147483647 h 94"/>
              <a:gd name="T18" fmla="*/ 2147483647 w 15"/>
              <a:gd name="T19" fmla="*/ 2147483647 h 94"/>
              <a:gd name="T20" fmla="*/ 2147483647 w 15"/>
              <a:gd name="T21" fmla="*/ 2147483647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94"/>
              <a:gd name="T35" fmla="*/ 15 w 15"/>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94">
                <a:moveTo>
                  <a:pt x="15" y="94"/>
                </a:moveTo>
                <a:lnTo>
                  <a:pt x="11" y="72"/>
                </a:lnTo>
                <a:lnTo>
                  <a:pt x="11" y="47"/>
                </a:lnTo>
                <a:lnTo>
                  <a:pt x="7" y="25"/>
                </a:lnTo>
                <a:lnTo>
                  <a:pt x="7" y="0"/>
                </a:lnTo>
                <a:lnTo>
                  <a:pt x="0" y="0"/>
                </a:lnTo>
                <a:lnTo>
                  <a:pt x="0" y="25"/>
                </a:lnTo>
                <a:lnTo>
                  <a:pt x="4" y="47"/>
                </a:lnTo>
                <a:lnTo>
                  <a:pt x="4" y="72"/>
                </a:lnTo>
                <a:lnTo>
                  <a:pt x="7" y="94"/>
                </a:lnTo>
                <a:lnTo>
                  <a:pt x="15" y="9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20" name="Freeform 1319"/>
          <p:cNvSpPr>
            <a:spLocks/>
          </p:cNvSpPr>
          <p:nvPr/>
        </p:nvSpPr>
        <p:spPr bwMode="auto">
          <a:xfrm>
            <a:off x="6595108" y="8095872"/>
            <a:ext cx="28796" cy="49739"/>
          </a:xfrm>
          <a:custGeom>
            <a:avLst/>
            <a:gdLst>
              <a:gd name="T0" fmla="*/ 2147483647 w 22"/>
              <a:gd name="T1" fmla="*/ 2147483647 h 39"/>
              <a:gd name="T2" fmla="*/ 2147483647 w 22"/>
              <a:gd name="T3" fmla="*/ 2147483647 h 39"/>
              <a:gd name="T4" fmla="*/ 2147483647 w 22"/>
              <a:gd name="T5" fmla="*/ 2147483647 h 39"/>
              <a:gd name="T6" fmla="*/ 2147483647 w 22"/>
              <a:gd name="T7" fmla="*/ 2147483647 h 39"/>
              <a:gd name="T8" fmla="*/ 2147483647 w 22"/>
              <a:gd name="T9" fmla="*/ 2147483647 h 39"/>
              <a:gd name="T10" fmla="*/ 2147483647 w 22"/>
              <a:gd name="T11" fmla="*/ 0 h 39"/>
              <a:gd name="T12" fmla="*/ 2147483647 w 22"/>
              <a:gd name="T13" fmla="*/ 0 h 39"/>
              <a:gd name="T14" fmla="*/ 2147483647 w 22"/>
              <a:gd name="T15" fmla="*/ 2147483647 h 39"/>
              <a:gd name="T16" fmla="*/ 2147483647 w 22"/>
              <a:gd name="T17" fmla="*/ 2147483647 h 39"/>
              <a:gd name="T18" fmla="*/ 2147483647 w 22"/>
              <a:gd name="T19" fmla="*/ 2147483647 h 39"/>
              <a:gd name="T20" fmla="*/ 0 w 22"/>
              <a:gd name="T21" fmla="*/ 2147483647 h 39"/>
              <a:gd name="T22" fmla="*/ 2147483647 w 22"/>
              <a:gd name="T23" fmla="*/ 2147483647 h 39"/>
              <a:gd name="T24" fmla="*/ 2147483647 w 22"/>
              <a:gd name="T25" fmla="*/ 2147483647 h 39"/>
              <a:gd name="T26" fmla="*/ 2147483647 w 22"/>
              <a:gd name="T27" fmla="*/ 2147483647 h 39"/>
              <a:gd name="T28" fmla="*/ 2147483647 w 22"/>
              <a:gd name="T29" fmla="*/ 2147483647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39"/>
              <a:gd name="T47" fmla="*/ 22 w 22"/>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39">
                <a:moveTo>
                  <a:pt x="4" y="39"/>
                </a:moveTo>
                <a:lnTo>
                  <a:pt x="7" y="36"/>
                </a:lnTo>
                <a:lnTo>
                  <a:pt x="11" y="29"/>
                </a:lnTo>
                <a:lnTo>
                  <a:pt x="18" y="21"/>
                </a:lnTo>
                <a:lnTo>
                  <a:pt x="22" y="11"/>
                </a:lnTo>
                <a:lnTo>
                  <a:pt x="22" y="0"/>
                </a:lnTo>
                <a:lnTo>
                  <a:pt x="14" y="0"/>
                </a:lnTo>
                <a:lnTo>
                  <a:pt x="14" y="11"/>
                </a:lnTo>
                <a:lnTo>
                  <a:pt x="11" y="18"/>
                </a:lnTo>
                <a:lnTo>
                  <a:pt x="4" y="25"/>
                </a:lnTo>
                <a:lnTo>
                  <a:pt x="0" y="32"/>
                </a:lnTo>
                <a:lnTo>
                  <a:pt x="4" y="39"/>
                </a:lnTo>
                <a:lnTo>
                  <a:pt x="7" y="39"/>
                </a:lnTo>
                <a:lnTo>
                  <a:pt x="7" y="36"/>
                </a:lnTo>
                <a:lnTo>
                  <a:pt x="4"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21" name="Freeform 1320"/>
          <p:cNvSpPr>
            <a:spLocks/>
          </p:cNvSpPr>
          <p:nvPr/>
        </p:nvSpPr>
        <p:spPr bwMode="auto">
          <a:xfrm>
            <a:off x="6582018" y="8137759"/>
            <a:ext cx="18326" cy="23560"/>
          </a:xfrm>
          <a:custGeom>
            <a:avLst/>
            <a:gdLst>
              <a:gd name="T0" fmla="*/ 2147483647 w 15"/>
              <a:gd name="T1" fmla="*/ 2147483647 h 18"/>
              <a:gd name="T2" fmla="*/ 2147483647 w 15"/>
              <a:gd name="T3" fmla="*/ 2147483647 h 18"/>
              <a:gd name="T4" fmla="*/ 2147483647 w 15"/>
              <a:gd name="T5" fmla="*/ 2147483647 h 18"/>
              <a:gd name="T6" fmla="*/ 2147483647 w 15"/>
              <a:gd name="T7" fmla="*/ 2147483647 h 18"/>
              <a:gd name="T8" fmla="*/ 2147483647 w 15"/>
              <a:gd name="T9" fmla="*/ 0 h 18"/>
              <a:gd name="T10" fmla="*/ 2147483647 w 15"/>
              <a:gd name="T11" fmla="*/ 2147483647 h 18"/>
              <a:gd name="T12" fmla="*/ 2147483647 w 15"/>
              <a:gd name="T13" fmla="*/ 2147483647 h 18"/>
              <a:gd name="T14" fmla="*/ 0 w 15"/>
              <a:gd name="T15" fmla="*/ 2147483647 h 18"/>
              <a:gd name="T16" fmla="*/ 2147483647 w 15"/>
              <a:gd name="T17" fmla="*/ 2147483647 h 18"/>
              <a:gd name="T18" fmla="*/ 2147483647 w 15"/>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8"/>
              <a:gd name="T32" fmla="*/ 15 w 15"/>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8">
                <a:moveTo>
                  <a:pt x="7" y="18"/>
                </a:moveTo>
                <a:lnTo>
                  <a:pt x="11" y="15"/>
                </a:lnTo>
                <a:lnTo>
                  <a:pt x="11" y="11"/>
                </a:lnTo>
                <a:lnTo>
                  <a:pt x="15" y="7"/>
                </a:lnTo>
                <a:lnTo>
                  <a:pt x="11" y="0"/>
                </a:lnTo>
                <a:lnTo>
                  <a:pt x="4" y="7"/>
                </a:lnTo>
                <a:lnTo>
                  <a:pt x="4" y="11"/>
                </a:lnTo>
                <a:lnTo>
                  <a:pt x="0" y="15"/>
                </a:lnTo>
                <a:lnTo>
                  <a:pt x="4" y="15"/>
                </a:lnTo>
                <a:lnTo>
                  <a:pt x="7"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22" name="Freeform 1321"/>
          <p:cNvSpPr>
            <a:spLocks/>
          </p:cNvSpPr>
          <p:nvPr/>
        </p:nvSpPr>
        <p:spPr bwMode="auto">
          <a:xfrm>
            <a:off x="6406619" y="8156084"/>
            <a:ext cx="183253" cy="123042"/>
          </a:xfrm>
          <a:custGeom>
            <a:avLst/>
            <a:gdLst>
              <a:gd name="T0" fmla="*/ 2147483647 w 140"/>
              <a:gd name="T1" fmla="*/ 2147483647 h 93"/>
              <a:gd name="T2" fmla="*/ 2147483647 w 140"/>
              <a:gd name="T3" fmla="*/ 2147483647 h 93"/>
              <a:gd name="T4" fmla="*/ 2147483647 w 140"/>
              <a:gd name="T5" fmla="*/ 2147483647 h 93"/>
              <a:gd name="T6" fmla="*/ 2147483647 w 140"/>
              <a:gd name="T7" fmla="*/ 2147483647 h 93"/>
              <a:gd name="T8" fmla="*/ 2147483647 w 140"/>
              <a:gd name="T9" fmla="*/ 2147483647 h 93"/>
              <a:gd name="T10" fmla="*/ 2147483647 w 140"/>
              <a:gd name="T11" fmla="*/ 2147483647 h 93"/>
              <a:gd name="T12" fmla="*/ 2147483647 w 140"/>
              <a:gd name="T13" fmla="*/ 2147483647 h 93"/>
              <a:gd name="T14" fmla="*/ 2147483647 w 140"/>
              <a:gd name="T15" fmla="*/ 2147483647 h 93"/>
              <a:gd name="T16" fmla="*/ 2147483647 w 140"/>
              <a:gd name="T17" fmla="*/ 2147483647 h 93"/>
              <a:gd name="T18" fmla="*/ 2147483647 w 140"/>
              <a:gd name="T19" fmla="*/ 2147483647 h 93"/>
              <a:gd name="T20" fmla="*/ 2147483647 w 140"/>
              <a:gd name="T21" fmla="*/ 2147483647 h 93"/>
              <a:gd name="T22" fmla="*/ 2147483647 w 140"/>
              <a:gd name="T23" fmla="*/ 2147483647 h 93"/>
              <a:gd name="T24" fmla="*/ 2147483647 w 140"/>
              <a:gd name="T25" fmla="*/ 2147483647 h 93"/>
              <a:gd name="T26" fmla="*/ 2147483647 w 140"/>
              <a:gd name="T27" fmla="*/ 2147483647 h 93"/>
              <a:gd name="T28" fmla="*/ 2147483647 w 140"/>
              <a:gd name="T29" fmla="*/ 2147483647 h 93"/>
              <a:gd name="T30" fmla="*/ 2147483647 w 140"/>
              <a:gd name="T31" fmla="*/ 2147483647 h 93"/>
              <a:gd name="T32" fmla="*/ 2147483647 w 140"/>
              <a:gd name="T33" fmla="*/ 0 h 93"/>
              <a:gd name="T34" fmla="*/ 2147483647 w 140"/>
              <a:gd name="T35" fmla="*/ 2147483647 h 93"/>
              <a:gd name="T36" fmla="*/ 2147483647 w 140"/>
              <a:gd name="T37" fmla="*/ 2147483647 h 93"/>
              <a:gd name="T38" fmla="*/ 2147483647 w 140"/>
              <a:gd name="T39" fmla="*/ 2147483647 h 93"/>
              <a:gd name="T40" fmla="*/ 2147483647 w 140"/>
              <a:gd name="T41" fmla="*/ 2147483647 h 93"/>
              <a:gd name="T42" fmla="*/ 2147483647 w 140"/>
              <a:gd name="T43" fmla="*/ 2147483647 h 93"/>
              <a:gd name="T44" fmla="*/ 2147483647 w 140"/>
              <a:gd name="T45" fmla="*/ 2147483647 h 93"/>
              <a:gd name="T46" fmla="*/ 2147483647 w 140"/>
              <a:gd name="T47" fmla="*/ 2147483647 h 93"/>
              <a:gd name="T48" fmla="*/ 2147483647 w 140"/>
              <a:gd name="T49" fmla="*/ 2147483647 h 93"/>
              <a:gd name="T50" fmla="*/ 2147483647 w 140"/>
              <a:gd name="T51" fmla="*/ 2147483647 h 93"/>
              <a:gd name="T52" fmla="*/ 2147483647 w 140"/>
              <a:gd name="T53" fmla="*/ 2147483647 h 93"/>
              <a:gd name="T54" fmla="*/ 2147483647 w 140"/>
              <a:gd name="T55" fmla="*/ 2147483647 h 93"/>
              <a:gd name="T56" fmla="*/ 2147483647 w 140"/>
              <a:gd name="T57" fmla="*/ 2147483647 h 93"/>
              <a:gd name="T58" fmla="*/ 2147483647 w 140"/>
              <a:gd name="T59" fmla="*/ 2147483647 h 93"/>
              <a:gd name="T60" fmla="*/ 2147483647 w 140"/>
              <a:gd name="T61" fmla="*/ 2147483647 h 93"/>
              <a:gd name="T62" fmla="*/ 0 w 140"/>
              <a:gd name="T63" fmla="*/ 2147483647 h 93"/>
              <a:gd name="T64" fmla="*/ 2147483647 w 140"/>
              <a:gd name="T65" fmla="*/ 2147483647 h 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93"/>
              <a:gd name="T101" fmla="*/ 140 w 140"/>
              <a:gd name="T102" fmla="*/ 93 h 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93">
                <a:moveTo>
                  <a:pt x="4" y="93"/>
                </a:moveTo>
                <a:lnTo>
                  <a:pt x="11" y="90"/>
                </a:lnTo>
                <a:lnTo>
                  <a:pt x="22" y="82"/>
                </a:lnTo>
                <a:lnTo>
                  <a:pt x="29" y="79"/>
                </a:lnTo>
                <a:lnTo>
                  <a:pt x="40" y="72"/>
                </a:lnTo>
                <a:lnTo>
                  <a:pt x="47" y="68"/>
                </a:lnTo>
                <a:lnTo>
                  <a:pt x="58" y="61"/>
                </a:lnTo>
                <a:lnTo>
                  <a:pt x="65" y="57"/>
                </a:lnTo>
                <a:lnTo>
                  <a:pt x="72" y="50"/>
                </a:lnTo>
                <a:lnTo>
                  <a:pt x="83" y="46"/>
                </a:lnTo>
                <a:lnTo>
                  <a:pt x="97" y="32"/>
                </a:lnTo>
                <a:lnTo>
                  <a:pt x="104" y="28"/>
                </a:lnTo>
                <a:lnTo>
                  <a:pt x="115" y="21"/>
                </a:lnTo>
                <a:lnTo>
                  <a:pt x="122" y="14"/>
                </a:lnTo>
                <a:lnTo>
                  <a:pt x="130" y="10"/>
                </a:lnTo>
                <a:lnTo>
                  <a:pt x="140" y="3"/>
                </a:lnTo>
                <a:lnTo>
                  <a:pt x="137" y="0"/>
                </a:lnTo>
                <a:lnTo>
                  <a:pt x="126" y="3"/>
                </a:lnTo>
                <a:lnTo>
                  <a:pt x="119" y="10"/>
                </a:lnTo>
                <a:lnTo>
                  <a:pt x="108" y="14"/>
                </a:lnTo>
                <a:lnTo>
                  <a:pt x="94" y="28"/>
                </a:lnTo>
                <a:lnTo>
                  <a:pt x="86" y="32"/>
                </a:lnTo>
                <a:lnTo>
                  <a:pt x="76" y="39"/>
                </a:lnTo>
                <a:lnTo>
                  <a:pt x="68" y="46"/>
                </a:lnTo>
                <a:lnTo>
                  <a:pt x="61" y="50"/>
                </a:lnTo>
                <a:lnTo>
                  <a:pt x="54" y="57"/>
                </a:lnTo>
                <a:lnTo>
                  <a:pt x="43" y="61"/>
                </a:lnTo>
                <a:lnTo>
                  <a:pt x="36" y="68"/>
                </a:lnTo>
                <a:lnTo>
                  <a:pt x="25" y="72"/>
                </a:lnTo>
                <a:lnTo>
                  <a:pt x="18" y="75"/>
                </a:lnTo>
                <a:lnTo>
                  <a:pt x="11" y="82"/>
                </a:lnTo>
                <a:lnTo>
                  <a:pt x="0" y="86"/>
                </a:lnTo>
                <a:lnTo>
                  <a:pt x="4" y="9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23" name="Freeform 1322"/>
          <p:cNvSpPr>
            <a:spLocks/>
          </p:cNvSpPr>
          <p:nvPr/>
        </p:nvSpPr>
        <p:spPr bwMode="auto">
          <a:xfrm>
            <a:off x="6186715" y="8268654"/>
            <a:ext cx="225140" cy="136131"/>
          </a:xfrm>
          <a:custGeom>
            <a:avLst/>
            <a:gdLst>
              <a:gd name="T0" fmla="*/ 2147483647 w 173"/>
              <a:gd name="T1" fmla="*/ 2147483647 h 104"/>
              <a:gd name="T2" fmla="*/ 2147483647 w 173"/>
              <a:gd name="T3" fmla="*/ 2147483647 h 104"/>
              <a:gd name="T4" fmla="*/ 2147483647 w 173"/>
              <a:gd name="T5" fmla="*/ 2147483647 h 104"/>
              <a:gd name="T6" fmla="*/ 2147483647 w 173"/>
              <a:gd name="T7" fmla="*/ 2147483647 h 104"/>
              <a:gd name="T8" fmla="*/ 2147483647 w 173"/>
              <a:gd name="T9" fmla="*/ 2147483647 h 104"/>
              <a:gd name="T10" fmla="*/ 2147483647 w 173"/>
              <a:gd name="T11" fmla="*/ 2147483647 h 104"/>
              <a:gd name="T12" fmla="*/ 2147483647 w 173"/>
              <a:gd name="T13" fmla="*/ 2147483647 h 104"/>
              <a:gd name="T14" fmla="*/ 2147483647 w 173"/>
              <a:gd name="T15" fmla="*/ 2147483647 h 104"/>
              <a:gd name="T16" fmla="*/ 2147483647 w 173"/>
              <a:gd name="T17" fmla="*/ 2147483647 h 104"/>
              <a:gd name="T18" fmla="*/ 2147483647 w 173"/>
              <a:gd name="T19" fmla="*/ 2147483647 h 104"/>
              <a:gd name="T20" fmla="*/ 2147483647 w 173"/>
              <a:gd name="T21" fmla="*/ 2147483647 h 104"/>
              <a:gd name="T22" fmla="*/ 2147483647 w 173"/>
              <a:gd name="T23" fmla="*/ 2147483647 h 104"/>
              <a:gd name="T24" fmla="*/ 2147483647 w 173"/>
              <a:gd name="T25" fmla="*/ 2147483647 h 104"/>
              <a:gd name="T26" fmla="*/ 2147483647 w 173"/>
              <a:gd name="T27" fmla="*/ 2147483647 h 104"/>
              <a:gd name="T28" fmla="*/ 2147483647 w 173"/>
              <a:gd name="T29" fmla="*/ 2147483647 h 104"/>
              <a:gd name="T30" fmla="*/ 2147483647 w 173"/>
              <a:gd name="T31" fmla="*/ 2147483647 h 104"/>
              <a:gd name="T32" fmla="*/ 2147483647 w 173"/>
              <a:gd name="T33" fmla="*/ 2147483647 h 104"/>
              <a:gd name="T34" fmla="*/ 2147483647 w 173"/>
              <a:gd name="T35" fmla="*/ 0 h 104"/>
              <a:gd name="T36" fmla="*/ 2147483647 w 173"/>
              <a:gd name="T37" fmla="*/ 2147483647 h 104"/>
              <a:gd name="T38" fmla="*/ 2147483647 w 173"/>
              <a:gd name="T39" fmla="*/ 2147483647 h 104"/>
              <a:gd name="T40" fmla="*/ 2147483647 w 173"/>
              <a:gd name="T41" fmla="*/ 2147483647 h 104"/>
              <a:gd name="T42" fmla="*/ 2147483647 w 173"/>
              <a:gd name="T43" fmla="*/ 2147483647 h 104"/>
              <a:gd name="T44" fmla="*/ 2147483647 w 173"/>
              <a:gd name="T45" fmla="*/ 2147483647 h 104"/>
              <a:gd name="T46" fmla="*/ 2147483647 w 173"/>
              <a:gd name="T47" fmla="*/ 2147483647 h 104"/>
              <a:gd name="T48" fmla="*/ 2147483647 w 173"/>
              <a:gd name="T49" fmla="*/ 2147483647 h 104"/>
              <a:gd name="T50" fmla="*/ 2147483647 w 173"/>
              <a:gd name="T51" fmla="*/ 2147483647 h 104"/>
              <a:gd name="T52" fmla="*/ 2147483647 w 173"/>
              <a:gd name="T53" fmla="*/ 2147483647 h 104"/>
              <a:gd name="T54" fmla="*/ 2147483647 w 173"/>
              <a:gd name="T55" fmla="*/ 2147483647 h 104"/>
              <a:gd name="T56" fmla="*/ 2147483647 w 173"/>
              <a:gd name="T57" fmla="*/ 2147483647 h 104"/>
              <a:gd name="T58" fmla="*/ 2147483647 w 173"/>
              <a:gd name="T59" fmla="*/ 2147483647 h 104"/>
              <a:gd name="T60" fmla="*/ 2147483647 w 173"/>
              <a:gd name="T61" fmla="*/ 2147483647 h 104"/>
              <a:gd name="T62" fmla="*/ 2147483647 w 173"/>
              <a:gd name="T63" fmla="*/ 2147483647 h 104"/>
              <a:gd name="T64" fmla="*/ 2147483647 w 173"/>
              <a:gd name="T65" fmla="*/ 2147483647 h 104"/>
              <a:gd name="T66" fmla="*/ 0 w 173"/>
              <a:gd name="T67" fmla="*/ 2147483647 h 104"/>
              <a:gd name="T68" fmla="*/ 2147483647 w 173"/>
              <a:gd name="T69" fmla="*/ 2147483647 h 104"/>
              <a:gd name="T70" fmla="*/ 2147483647 w 173"/>
              <a:gd name="T71" fmla="*/ 2147483647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3"/>
              <a:gd name="T109" fmla="*/ 0 h 104"/>
              <a:gd name="T110" fmla="*/ 173 w 173"/>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3" h="104">
                <a:moveTo>
                  <a:pt x="4" y="104"/>
                </a:moveTo>
                <a:lnTo>
                  <a:pt x="14" y="101"/>
                </a:lnTo>
                <a:lnTo>
                  <a:pt x="25" y="94"/>
                </a:lnTo>
                <a:lnTo>
                  <a:pt x="36" y="90"/>
                </a:lnTo>
                <a:lnTo>
                  <a:pt x="47" y="83"/>
                </a:lnTo>
                <a:lnTo>
                  <a:pt x="57" y="79"/>
                </a:lnTo>
                <a:lnTo>
                  <a:pt x="68" y="72"/>
                </a:lnTo>
                <a:lnTo>
                  <a:pt x="79" y="65"/>
                </a:lnTo>
                <a:lnTo>
                  <a:pt x="90" y="61"/>
                </a:lnTo>
                <a:lnTo>
                  <a:pt x="101" y="54"/>
                </a:lnTo>
                <a:lnTo>
                  <a:pt x="111" y="47"/>
                </a:lnTo>
                <a:lnTo>
                  <a:pt x="122" y="43"/>
                </a:lnTo>
                <a:lnTo>
                  <a:pt x="133" y="36"/>
                </a:lnTo>
                <a:lnTo>
                  <a:pt x="144" y="29"/>
                </a:lnTo>
                <a:lnTo>
                  <a:pt x="155" y="22"/>
                </a:lnTo>
                <a:lnTo>
                  <a:pt x="162" y="14"/>
                </a:lnTo>
                <a:lnTo>
                  <a:pt x="173" y="7"/>
                </a:lnTo>
                <a:lnTo>
                  <a:pt x="169" y="0"/>
                </a:lnTo>
                <a:lnTo>
                  <a:pt x="158" y="7"/>
                </a:lnTo>
                <a:lnTo>
                  <a:pt x="151" y="14"/>
                </a:lnTo>
                <a:lnTo>
                  <a:pt x="140" y="22"/>
                </a:lnTo>
                <a:lnTo>
                  <a:pt x="129" y="29"/>
                </a:lnTo>
                <a:lnTo>
                  <a:pt x="119" y="36"/>
                </a:lnTo>
                <a:lnTo>
                  <a:pt x="108" y="43"/>
                </a:lnTo>
                <a:lnTo>
                  <a:pt x="97" y="47"/>
                </a:lnTo>
                <a:lnTo>
                  <a:pt x="86" y="54"/>
                </a:lnTo>
                <a:lnTo>
                  <a:pt x="75" y="61"/>
                </a:lnTo>
                <a:lnTo>
                  <a:pt x="65" y="65"/>
                </a:lnTo>
                <a:lnTo>
                  <a:pt x="54" y="72"/>
                </a:lnTo>
                <a:lnTo>
                  <a:pt x="43" y="79"/>
                </a:lnTo>
                <a:lnTo>
                  <a:pt x="32" y="83"/>
                </a:lnTo>
                <a:lnTo>
                  <a:pt x="22" y="86"/>
                </a:lnTo>
                <a:lnTo>
                  <a:pt x="14" y="94"/>
                </a:lnTo>
                <a:lnTo>
                  <a:pt x="0" y="101"/>
                </a:lnTo>
                <a:lnTo>
                  <a:pt x="4" y="101"/>
                </a:lnTo>
                <a:lnTo>
                  <a:pt x="4"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24" name="Freeform 1323"/>
          <p:cNvSpPr>
            <a:spLocks/>
          </p:cNvSpPr>
          <p:nvPr/>
        </p:nvSpPr>
        <p:spPr bwMode="auto">
          <a:xfrm>
            <a:off x="6021785" y="8391694"/>
            <a:ext cx="170165" cy="23562"/>
          </a:xfrm>
          <a:custGeom>
            <a:avLst/>
            <a:gdLst>
              <a:gd name="T0" fmla="*/ 0 w 130"/>
              <a:gd name="T1" fmla="*/ 2147483647 h 18"/>
              <a:gd name="T2" fmla="*/ 2147483647 w 130"/>
              <a:gd name="T3" fmla="*/ 2147483647 h 18"/>
              <a:gd name="T4" fmla="*/ 2147483647 w 130"/>
              <a:gd name="T5" fmla="*/ 2147483647 h 18"/>
              <a:gd name="T6" fmla="*/ 2147483647 w 130"/>
              <a:gd name="T7" fmla="*/ 2147483647 h 18"/>
              <a:gd name="T8" fmla="*/ 2147483647 w 130"/>
              <a:gd name="T9" fmla="*/ 2147483647 h 18"/>
              <a:gd name="T10" fmla="*/ 2147483647 w 130"/>
              <a:gd name="T11" fmla="*/ 2147483647 h 18"/>
              <a:gd name="T12" fmla="*/ 2147483647 w 130"/>
              <a:gd name="T13" fmla="*/ 2147483647 h 18"/>
              <a:gd name="T14" fmla="*/ 2147483647 w 130"/>
              <a:gd name="T15" fmla="*/ 2147483647 h 18"/>
              <a:gd name="T16" fmla="*/ 2147483647 w 130"/>
              <a:gd name="T17" fmla="*/ 2147483647 h 18"/>
              <a:gd name="T18" fmla="*/ 2147483647 w 130"/>
              <a:gd name="T19" fmla="*/ 2147483647 h 18"/>
              <a:gd name="T20" fmla="*/ 2147483647 w 130"/>
              <a:gd name="T21" fmla="*/ 2147483647 h 18"/>
              <a:gd name="T22" fmla="*/ 2147483647 w 130"/>
              <a:gd name="T23" fmla="*/ 2147483647 h 18"/>
              <a:gd name="T24" fmla="*/ 2147483647 w 130"/>
              <a:gd name="T25" fmla="*/ 2147483647 h 18"/>
              <a:gd name="T26" fmla="*/ 2147483647 w 130"/>
              <a:gd name="T27" fmla="*/ 2147483647 h 18"/>
              <a:gd name="T28" fmla="*/ 2147483647 w 130"/>
              <a:gd name="T29" fmla="*/ 2147483647 h 18"/>
              <a:gd name="T30" fmla="*/ 2147483647 w 130"/>
              <a:gd name="T31" fmla="*/ 2147483647 h 18"/>
              <a:gd name="T32" fmla="*/ 2147483647 w 130"/>
              <a:gd name="T33" fmla="*/ 2147483647 h 18"/>
              <a:gd name="T34" fmla="*/ 2147483647 w 130"/>
              <a:gd name="T35" fmla="*/ 2147483647 h 18"/>
              <a:gd name="T36" fmla="*/ 2147483647 w 130"/>
              <a:gd name="T37" fmla="*/ 2147483647 h 18"/>
              <a:gd name="T38" fmla="*/ 2147483647 w 130"/>
              <a:gd name="T39" fmla="*/ 0 h 18"/>
              <a:gd name="T40" fmla="*/ 0 w 130"/>
              <a:gd name="T41" fmla="*/ 0 h 18"/>
              <a:gd name="T42" fmla="*/ 2147483647 w 130"/>
              <a:gd name="T43" fmla="*/ 0 h 18"/>
              <a:gd name="T44" fmla="*/ 0 w 130"/>
              <a:gd name="T45" fmla="*/ 0 h 18"/>
              <a:gd name="T46" fmla="*/ 0 w 130"/>
              <a:gd name="T47" fmla="*/ 2147483647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
              <a:gd name="T73" fmla="*/ 0 h 18"/>
              <a:gd name="T74" fmla="*/ 130 w 130"/>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 h="18">
                <a:moveTo>
                  <a:pt x="0" y="7"/>
                </a:moveTo>
                <a:lnTo>
                  <a:pt x="7" y="10"/>
                </a:lnTo>
                <a:lnTo>
                  <a:pt x="14" y="10"/>
                </a:lnTo>
                <a:lnTo>
                  <a:pt x="22" y="14"/>
                </a:lnTo>
                <a:lnTo>
                  <a:pt x="40" y="14"/>
                </a:lnTo>
                <a:lnTo>
                  <a:pt x="47" y="18"/>
                </a:lnTo>
                <a:lnTo>
                  <a:pt x="72" y="18"/>
                </a:lnTo>
                <a:lnTo>
                  <a:pt x="79" y="14"/>
                </a:lnTo>
                <a:lnTo>
                  <a:pt x="112" y="14"/>
                </a:lnTo>
                <a:lnTo>
                  <a:pt x="122" y="10"/>
                </a:lnTo>
                <a:lnTo>
                  <a:pt x="130" y="10"/>
                </a:lnTo>
                <a:lnTo>
                  <a:pt x="130" y="7"/>
                </a:lnTo>
                <a:lnTo>
                  <a:pt x="97" y="7"/>
                </a:lnTo>
                <a:lnTo>
                  <a:pt x="86" y="10"/>
                </a:lnTo>
                <a:lnTo>
                  <a:pt x="40" y="10"/>
                </a:lnTo>
                <a:lnTo>
                  <a:pt x="29" y="7"/>
                </a:lnTo>
                <a:lnTo>
                  <a:pt x="22" y="7"/>
                </a:lnTo>
                <a:lnTo>
                  <a:pt x="14" y="3"/>
                </a:lnTo>
                <a:lnTo>
                  <a:pt x="7" y="3"/>
                </a:lnTo>
                <a:lnTo>
                  <a:pt x="4" y="0"/>
                </a:lnTo>
                <a:lnTo>
                  <a:pt x="0" y="0"/>
                </a:lnTo>
                <a:lnTo>
                  <a:pt x="4" y="0"/>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25" name="Freeform 1324"/>
          <p:cNvSpPr>
            <a:spLocks/>
          </p:cNvSpPr>
          <p:nvPr/>
        </p:nvSpPr>
        <p:spPr bwMode="auto">
          <a:xfrm>
            <a:off x="5809737" y="8357663"/>
            <a:ext cx="212049" cy="44504"/>
          </a:xfrm>
          <a:custGeom>
            <a:avLst/>
            <a:gdLst>
              <a:gd name="T0" fmla="*/ 0 w 162"/>
              <a:gd name="T1" fmla="*/ 2147483647 h 33"/>
              <a:gd name="T2" fmla="*/ 2147483647 w 162"/>
              <a:gd name="T3" fmla="*/ 2147483647 h 33"/>
              <a:gd name="T4" fmla="*/ 2147483647 w 162"/>
              <a:gd name="T5" fmla="*/ 2147483647 h 33"/>
              <a:gd name="T6" fmla="*/ 2147483647 w 162"/>
              <a:gd name="T7" fmla="*/ 2147483647 h 33"/>
              <a:gd name="T8" fmla="*/ 2147483647 w 162"/>
              <a:gd name="T9" fmla="*/ 2147483647 h 33"/>
              <a:gd name="T10" fmla="*/ 2147483647 w 162"/>
              <a:gd name="T11" fmla="*/ 2147483647 h 33"/>
              <a:gd name="T12" fmla="*/ 2147483647 w 162"/>
              <a:gd name="T13" fmla="*/ 2147483647 h 33"/>
              <a:gd name="T14" fmla="*/ 2147483647 w 162"/>
              <a:gd name="T15" fmla="*/ 2147483647 h 33"/>
              <a:gd name="T16" fmla="*/ 2147483647 w 162"/>
              <a:gd name="T17" fmla="*/ 2147483647 h 33"/>
              <a:gd name="T18" fmla="*/ 2147483647 w 162"/>
              <a:gd name="T19" fmla="*/ 2147483647 h 33"/>
              <a:gd name="T20" fmla="*/ 2147483647 w 162"/>
              <a:gd name="T21" fmla="*/ 2147483647 h 33"/>
              <a:gd name="T22" fmla="*/ 2147483647 w 162"/>
              <a:gd name="T23" fmla="*/ 2147483647 h 33"/>
              <a:gd name="T24" fmla="*/ 2147483647 w 162"/>
              <a:gd name="T25" fmla="*/ 2147483647 h 33"/>
              <a:gd name="T26" fmla="*/ 2147483647 w 162"/>
              <a:gd name="T27" fmla="*/ 2147483647 h 33"/>
              <a:gd name="T28" fmla="*/ 2147483647 w 162"/>
              <a:gd name="T29" fmla="*/ 2147483647 h 33"/>
              <a:gd name="T30" fmla="*/ 2147483647 w 162"/>
              <a:gd name="T31" fmla="*/ 2147483647 h 33"/>
              <a:gd name="T32" fmla="*/ 2147483647 w 162"/>
              <a:gd name="T33" fmla="*/ 2147483647 h 33"/>
              <a:gd name="T34" fmla="*/ 2147483647 w 162"/>
              <a:gd name="T35" fmla="*/ 2147483647 h 33"/>
              <a:gd name="T36" fmla="*/ 2147483647 w 162"/>
              <a:gd name="T37" fmla="*/ 2147483647 h 33"/>
              <a:gd name="T38" fmla="*/ 2147483647 w 162"/>
              <a:gd name="T39" fmla="*/ 2147483647 h 33"/>
              <a:gd name="T40" fmla="*/ 2147483647 w 162"/>
              <a:gd name="T41" fmla="*/ 2147483647 h 33"/>
              <a:gd name="T42" fmla="*/ 2147483647 w 162"/>
              <a:gd name="T43" fmla="*/ 2147483647 h 33"/>
              <a:gd name="T44" fmla="*/ 2147483647 w 162"/>
              <a:gd name="T45" fmla="*/ 2147483647 h 33"/>
              <a:gd name="T46" fmla="*/ 2147483647 w 162"/>
              <a:gd name="T47" fmla="*/ 2147483647 h 33"/>
              <a:gd name="T48" fmla="*/ 2147483647 w 162"/>
              <a:gd name="T49" fmla="*/ 2147483647 h 33"/>
              <a:gd name="T50" fmla="*/ 2147483647 w 162"/>
              <a:gd name="T51" fmla="*/ 2147483647 h 33"/>
              <a:gd name="T52" fmla="*/ 2147483647 w 162"/>
              <a:gd name="T53" fmla="*/ 0 h 33"/>
              <a:gd name="T54" fmla="*/ 0 w 162"/>
              <a:gd name="T55" fmla="*/ 0 h 33"/>
              <a:gd name="T56" fmla="*/ 0 w 162"/>
              <a:gd name="T57" fmla="*/ 2147483647 h 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
              <a:gd name="T88" fmla="*/ 0 h 33"/>
              <a:gd name="T89" fmla="*/ 162 w 162"/>
              <a:gd name="T90" fmla="*/ 33 h 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 h="33">
                <a:moveTo>
                  <a:pt x="0" y="8"/>
                </a:moveTo>
                <a:lnTo>
                  <a:pt x="7" y="8"/>
                </a:lnTo>
                <a:lnTo>
                  <a:pt x="18" y="11"/>
                </a:lnTo>
                <a:lnTo>
                  <a:pt x="29" y="11"/>
                </a:lnTo>
                <a:lnTo>
                  <a:pt x="40" y="15"/>
                </a:lnTo>
                <a:lnTo>
                  <a:pt x="47" y="15"/>
                </a:lnTo>
                <a:lnTo>
                  <a:pt x="58" y="18"/>
                </a:lnTo>
                <a:lnTo>
                  <a:pt x="68" y="22"/>
                </a:lnTo>
                <a:lnTo>
                  <a:pt x="79" y="22"/>
                </a:lnTo>
                <a:lnTo>
                  <a:pt x="90" y="26"/>
                </a:lnTo>
                <a:lnTo>
                  <a:pt x="101" y="29"/>
                </a:lnTo>
                <a:lnTo>
                  <a:pt x="122" y="29"/>
                </a:lnTo>
                <a:lnTo>
                  <a:pt x="130" y="33"/>
                </a:lnTo>
                <a:lnTo>
                  <a:pt x="162" y="33"/>
                </a:lnTo>
                <a:lnTo>
                  <a:pt x="162" y="26"/>
                </a:lnTo>
                <a:lnTo>
                  <a:pt x="130" y="26"/>
                </a:lnTo>
                <a:lnTo>
                  <a:pt x="122" y="22"/>
                </a:lnTo>
                <a:lnTo>
                  <a:pt x="101" y="22"/>
                </a:lnTo>
                <a:lnTo>
                  <a:pt x="90" y="18"/>
                </a:lnTo>
                <a:lnTo>
                  <a:pt x="79" y="15"/>
                </a:lnTo>
                <a:lnTo>
                  <a:pt x="68" y="15"/>
                </a:lnTo>
                <a:lnTo>
                  <a:pt x="61" y="11"/>
                </a:lnTo>
                <a:lnTo>
                  <a:pt x="50" y="11"/>
                </a:lnTo>
                <a:lnTo>
                  <a:pt x="40" y="8"/>
                </a:lnTo>
                <a:lnTo>
                  <a:pt x="29" y="4"/>
                </a:lnTo>
                <a:lnTo>
                  <a:pt x="22" y="4"/>
                </a:lnTo>
                <a:lnTo>
                  <a:pt x="11" y="0"/>
                </a:lnTo>
                <a:lnTo>
                  <a:pt x="0" y="0"/>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26" name="Freeform 1325"/>
          <p:cNvSpPr>
            <a:spLocks/>
          </p:cNvSpPr>
          <p:nvPr/>
        </p:nvSpPr>
        <p:spPr bwMode="auto">
          <a:xfrm>
            <a:off x="5668370" y="8331484"/>
            <a:ext cx="141367" cy="36651"/>
          </a:xfrm>
          <a:custGeom>
            <a:avLst/>
            <a:gdLst>
              <a:gd name="T0" fmla="*/ 0 w 108"/>
              <a:gd name="T1" fmla="*/ 2147483647 h 29"/>
              <a:gd name="T2" fmla="*/ 2147483647 w 108"/>
              <a:gd name="T3" fmla="*/ 2147483647 h 29"/>
              <a:gd name="T4" fmla="*/ 2147483647 w 108"/>
              <a:gd name="T5" fmla="*/ 2147483647 h 29"/>
              <a:gd name="T6" fmla="*/ 2147483647 w 108"/>
              <a:gd name="T7" fmla="*/ 2147483647 h 29"/>
              <a:gd name="T8" fmla="*/ 2147483647 w 108"/>
              <a:gd name="T9" fmla="*/ 2147483647 h 29"/>
              <a:gd name="T10" fmla="*/ 2147483647 w 108"/>
              <a:gd name="T11" fmla="*/ 2147483647 h 29"/>
              <a:gd name="T12" fmla="*/ 2147483647 w 108"/>
              <a:gd name="T13" fmla="*/ 2147483647 h 29"/>
              <a:gd name="T14" fmla="*/ 2147483647 w 108"/>
              <a:gd name="T15" fmla="*/ 2147483647 h 29"/>
              <a:gd name="T16" fmla="*/ 2147483647 w 108"/>
              <a:gd name="T17" fmla="*/ 2147483647 h 29"/>
              <a:gd name="T18" fmla="*/ 2147483647 w 108"/>
              <a:gd name="T19" fmla="*/ 2147483647 h 29"/>
              <a:gd name="T20" fmla="*/ 2147483647 w 108"/>
              <a:gd name="T21" fmla="*/ 2147483647 h 29"/>
              <a:gd name="T22" fmla="*/ 2147483647 w 108"/>
              <a:gd name="T23" fmla="*/ 2147483647 h 29"/>
              <a:gd name="T24" fmla="*/ 2147483647 w 108"/>
              <a:gd name="T25" fmla="*/ 2147483647 h 29"/>
              <a:gd name="T26" fmla="*/ 2147483647 w 108"/>
              <a:gd name="T27" fmla="*/ 2147483647 h 29"/>
              <a:gd name="T28" fmla="*/ 2147483647 w 108"/>
              <a:gd name="T29" fmla="*/ 2147483647 h 29"/>
              <a:gd name="T30" fmla="*/ 2147483647 w 108"/>
              <a:gd name="T31" fmla="*/ 2147483647 h 29"/>
              <a:gd name="T32" fmla="*/ 2147483647 w 108"/>
              <a:gd name="T33" fmla="*/ 2147483647 h 29"/>
              <a:gd name="T34" fmla="*/ 2147483647 w 108"/>
              <a:gd name="T35" fmla="*/ 2147483647 h 29"/>
              <a:gd name="T36" fmla="*/ 2147483647 w 108"/>
              <a:gd name="T37" fmla="*/ 2147483647 h 29"/>
              <a:gd name="T38" fmla="*/ 2147483647 w 108"/>
              <a:gd name="T39" fmla="*/ 2147483647 h 29"/>
              <a:gd name="T40" fmla="*/ 2147483647 w 108"/>
              <a:gd name="T41" fmla="*/ 2147483647 h 29"/>
              <a:gd name="T42" fmla="*/ 2147483647 w 108"/>
              <a:gd name="T43" fmla="*/ 2147483647 h 29"/>
              <a:gd name="T44" fmla="*/ 2147483647 w 108"/>
              <a:gd name="T45" fmla="*/ 2147483647 h 29"/>
              <a:gd name="T46" fmla="*/ 2147483647 w 108"/>
              <a:gd name="T47" fmla="*/ 2147483647 h 29"/>
              <a:gd name="T48" fmla="*/ 2147483647 w 108"/>
              <a:gd name="T49" fmla="*/ 2147483647 h 29"/>
              <a:gd name="T50" fmla="*/ 2147483647 w 108"/>
              <a:gd name="T51" fmla="*/ 2147483647 h 29"/>
              <a:gd name="T52" fmla="*/ 2147483647 w 108"/>
              <a:gd name="T53" fmla="*/ 0 h 29"/>
              <a:gd name="T54" fmla="*/ 2147483647 w 108"/>
              <a:gd name="T55" fmla="*/ 0 h 29"/>
              <a:gd name="T56" fmla="*/ 0 w 108"/>
              <a:gd name="T57" fmla="*/ 2147483647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8"/>
              <a:gd name="T88" fmla="*/ 0 h 29"/>
              <a:gd name="T89" fmla="*/ 108 w 108"/>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8" h="29">
                <a:moveTo>
                  <a:pt x="0" y="7"/>
                </a:moveTo>
                <a:lnTo>
                  <a:pt x="7" y="7"/>
                </a:lnTo>
                <a:lnTo>
                  <a:pt x="14" y="11"/>
                </a:lnTo>
                <a:lnTo>
                  <a:pt x="29" y="11"/>
                </a:lnTo>
                <a:lnTo>
                  <a:pt x="32" y="14"/>
                </a:lnTo>
                <a:lnTo>
                  <a:pt x="47" y="14"/>
                </a:lnTo>
                <a:lnTo>
                  <a:pt x="54" y="18"/>
                </a:lnTo>
                <a:lnTo>
                  <a:pt x="68" y="18"/>
                </a:lnTo>
                <a:lnTo>
                  <a:pt x="72" y="21"/>
                </a:lnTo>
                <a:lnTo>
                  <a:pt x="79" y="21"/>
                </a:lnTo>
                <a:lnTo>
                  <a:pt x="86" y="25"/>
                </a:lnTo>
                <a:lnTo>
                  <a:pt x="94" y="25"/>
                </a:lnTo>
                <a:lnTo>
                  <a:pt x="101" y="29"/>
                </a:lnTo>
                <a:lnTo>
                  <a:pt x="108" y="29"/>
                </a:lnTo>
                <a:lnTo>
                  <a:pt x="108" y="21"/>
                </a:lnTo>
                <a:lnTo>
                  <a:pt x="101" y="21"/>
                </a:lnTo>
                <a:lnTo>
                  <a:pt x="94" y="18"/>
                </a:lnTo>
                <a:lnTo>
                  <a:pt x="83" y="18"/>
                </a:lnTo>
                <a:lnTo>
                  <a:pt x="76" y="14"/>
                </a:lnTo>
                <a:lnTo>
                  <a:pt x="68" y="14"/>
                </a:lnTo>
                <a:lnTo>
                  <a:pt x="61" y="11"/>
                </a:lnTo>
                <a:lnTo>
                  <a:pt x="54" y="11"/>
                </a:lnTo>
                <a:lnTo>
                  <a:pt x="50" y="7"/>
                </a:lnTo>
                <a:lnTo>
                  <a:pt x="36" y="7"/>
                </a:lnTo>
                <a:lnTo>
                  <a:pt x="29" y="3"/>
                </a:lnTo>
                <a:lnTo>
                  <a:pt x="14" y="3"/>
                </a:lnTo>
                <a:lnTo>
                  <a:pt x="7" y="0"/>
                </a:lnTo>
                <a:lnTo>
                  <a:pt x="4"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27" name="Freeform 1326"/>
          <p:cNvSpPr>
            <a:spLocks/>
          </p:cNvSpPr>
          <p:nvPr/>
        </p:nvSpPr>
        <p:spPr bwMode="auto">
          <a:xfrm>
            <a:off x="5485116" y="8292215"/>
            <a:ext cx="188489" cy="47122"/>
          </a:xfrm>
          <a:custGeom>
            <a:avLst/>
            <a:gdLst>
              <a:gd name="T0" fmla="*/ 0 w 144"/>
              <a:gd name="T1" fmla="*/ 2147483647 h 36"/>
              <a:gd name="T2" fmla="*/ 2147483647 w 144"/>
              <a:gd name="T3" fmla="*/ 2147483647 h 36"/>
              <a:gd name="T4" fmla="*/ 2147483647 w 144"/>
              <a:gd name="T5" fmla="*/ 2147483647 h 36"/>
              <a:gd name="T6" fmla="*/ 2147483647 w 144"/>
              <a:gd name="T7" fmla="*/ 2147483647 h 36"/>
              <a:gd name="T8" fmla="*/ 2147483647 w 144"/>
              <a:gd name="T9" fmla="*/ 2147483647 h 36"/>
              <a:gd name="T10" fmla="*/ 2147483647 w 144"/>
              <a:gd name="T11" fmla="*/ 2147483647 h 36"/>
              <a:gd name="T12" fmla="*/ 2147483647 w 144"/>
              <a:gd name="T13" fmla="*/ 2147483647 h 36"/>
              <a:gd name="T14" fmla="*/ 2147483647 w 144"/>
              <a:gd name="T15" fmla="*/ 2147483647 h 36"/>
              <a:gd name="T16" fmla="*/ 2147483647 w 144"/>
              <a:gd name="T17" fmla="*/ 2147483647 h 36"/>
              <a:gd name="T18" fmla="*/ 2147483647 w 144"/>
              <a:gd name="T19" fmla="*/ 2147483647 h 36"/>
              <a:gd name="T20" fmla="*/ 2147483647 w 144"/>
              <a:gd name="T21" fmla="*/ 2147483647 h 36"/>
              <a:gd name="T22" fmla="*/ 2147483647 w 144"/>
              <a:gd name="T23" fmla="*/ 2147483647 h 36"/>
              <a:gd name="T24" fmla="*/ 2147483647 w 144"/>
              <a:gd name="T25" fmla="*/ 2147483647 h 36"/>
              <a:gd name="T26" fmla="*/ 2147483647 w 144"/>
              <a:gd name="T27" fmla="*/ 2147483647 h 36"/>
              <a:gd name="T28" fmla="*/ 2147483647 w 144"/>
              <a:gd name="T29" fmla="*/ 2147483647 h 36"/>
              <a:gd name="T30" fmla="*/ 2147483647 w 144"/>
              <a:gd name="T31" fmla="*/ 2147483647 h 36"/>
              <a:gd name="T32" fmla="*/ 2147483647 w 144"/>
              <a:gd name="T33" fmla="*/ 2147483647 h 36"/>
              <a:gd name="T34" fmla="*/ 2147483647 w 144"/>
              <a:gd name="T35" fmla="*/ 2147483647 h 36"/>
              <a:gd name="T36" fmla="*/ 2147483647 w 144"/>
              <a:gd name="T37" fmla="*/ 2147483647 h 36"/>
              <a:gd name="T38" fmla="*/ 2147483647 w 144"/>
              <a:gd name="T39" fmla="*/ 2147483647 h 36"/>
              <a:gd name="T40" fmla="*/ 2147483647 w 144"/>
              <a:gd name="T41" fmla="*/ 2147483647 h 36"/>
              <a:gd name="T42" fmla="*/ 2147483647 w 144"/>
              <a:gd name="T43" fmla="*/ 2147483647 h 36"/>
              <a:gd name="T44" fmla="*/ 2147483647 w 144"/>
              <a:gd name="T45" fmla="*/ 2147483647 h 36"/>
              <a:gd name="T46" fmla="*/ 2147483647 w 144"/>
              <a:gd name="T47" fmla="*/ 2147483647 h 36"/>
              <a:gd name="T48" fmla="*/ 2147483647 w 144"/>
              <a:gd name="T49" fmla="*/ 2147483647 h 36"/>
              <a:gd name="T50" fmla="*/ 2147483647 w 144"/>
              <a:gd name="T51" fmla="*/ 2147483647 h 36"/>
              <a:gd name="T52" fmla="*/ 2147483647 w 144"/>
              <a:gd name="T53" fmla="*/ 2147483647 h 36"/>
              <a:gd name="T54" fmla="*/ 2147483647 w 144"/>
              <a:gd name="T55" fmla="*/ 2147483647 h 36"/>
              <a:gd name="T56" fmla="*/ 2147483647 w 144"/>
              <a:gd name="T57" fmla="*/ 2147483647 h 36"/>
              <a:gd name="T58" fmla="*/ 2147483647 w 144"/>
              <a:gd name="T59" fmla="*/ 2147483647 h 36"/>
              <a:gd name="T60" fmla="*/ 0 w 144"/>
              <a:gd name="T61" fmla="*/ 0 h 36"/>
              <a:gd name="T62" fmla="*/ 0 w 144"/>
              <a:gd name="T63" fmla="*/ 2147483647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36"/>
              <a:gd name="T98" fmla="*/ 144 w 144"/>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36">
                <a:moveTo>
                  <a:pt x="0" y="7"/>
                </a:moveTo>
                <a:lnTo>
                  <a:pt x="10" y="11"/>
                </a:lnTo>
                <a:lnTo>
                  <a:pt x="18" y="11"/>
                </a:lnTo>
                <a:lnTo>
                  <a:pt x="28" y="14"/>
                </a:lnTo>
                <a:lnTo>
                  <a:pt x="36" y="14"/>
                </a:lnTo>
                <a:lnTo>
                  <a:pt x="43" y="18"/>
                </a:lnTo>
                <a:lnTo>
                  <a:pt x="64" y="18"/>
                </a:lnTo>
                <a:lnTo>
                  <a:pt x="72" y="22"/>
                </a:lnTo>
                <a:lnTo>
                  <a:pt x="79" y="22"/>
                </a:lnTo>
                <a:lnTo>
                  <a:pt x="90" y="25"/>
                </a:lnTo>
                <a:lnTo>
                  <a:pt x="108" y="25"/>
                </a:lnTo>
                <a:lnTo>
                  <a:pt x="115" y="29"/>
                </a:lnTo>
                <a:lnTo>
                  <a:pt x="126" y="32"/>
                </a:lnTo>
                <a:lnTo>
                  <a:pt x="133" y="32"/>
                </a:lnTo>
                <a:lnTo>
                  <a:pt x="140" y="36"/>
                </a:lnTo>
                <a:lnTo>
                  <a:pt x="144" y="29"/>
                </a:lnTo>
                <a:lnTo>
                  <a:pt x="133" y="25"/>
                </a:lnTo>
                <a:lnTo>
                  <a:pt x="126" y="25"/>
                </a:lnTo>
                <a:lnTo>
                  <a:pt x="115" y="22"/>
                </a:lnTo>
                <a:lnTo>
                  <a:pt x="108" y="22"/>
                </a:lnTo>
                <a:lnTo>
                  <a:pt x="97" y="18"/>
                </a:lnTo>
                <a:lnTo>
                  <a:pt x="90" y="18"/>
                </a:lnTo>
                <a:lnTo>
                  <a:pt x="82" y="14"/>
                </a:lnTo>
                <a:lnTo>
                  <a:pt x="72" y="14"/>
                </a:lnTo>
                <a:lnTo>
                  <a:pt x="64" y="11"/>
                </a:lnTo>
                <a:lnTo>
                  <a:pt x="46" y="11"/>
                </a:lnTo>
                <a:lnTo>
                  <a:pt x="36" y="7"/>
                </a:lnTo>
                <a:lnTo>
                  <a:pt x="28" y="7"/>
                </a:lnTo>
                <a:lnTo>
                  <a:pt x="18" y="4"/>
                </a:lnTo>
                <a:lnTo>
                  <a:pt x="10" y="4"/>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28" name="Freeform 1327"/>
          <p:cNvSpPr>
            <a:spLocks/>
          </p:cNvSpPr>
          <p:nvPr/>
        </p:nvSpPr>
        <p:spPr bwMode="auto">
          <a:xfrm>
            <a:off x="5417051" y="8268654"/>
            <a:ext cx="68066" cy="34032"/>
          </a:xfrm>
          <a:custGeom>
            <a:avLst/>
            <a:gdLst>
              <a:gd name="T0" fmla="*/ 0 w 51"/>
              <a:gd name="T1" fmla="*/ 0 h 25"/>
              <a:gd name="T2" fmla="*/ 0 w 51"/>
              <a:gd name="T3" fmla="*/ 2147483647 h 25"/>
              <a:gd name="T4" fmla="*/ 2147483647 w 51"/>
              <a:gd name="T5" fmla="*/ 2147483647 h 25"/>
              <a:gd name="T6" fmla="*/ 2147483647 w 51"/>
              <a:gd name="T7" fmla="*/ 2147483647 h 25"/>
              <a:gd name="T8" fmla="*/ 2147483647 w 51"/>
              <a:gd name="T9" fmla="*/ 2147483647 h 25"/>
              <a:gd name="T10" fmla="*/ 2147483647 w 51"/>
              <a:gd name="T11" fmla="*/ 2147483647 h 25"/>
              <a:gd name="T12" fmla="*/ 2147483647 w 51"/>
              <a:gd name="T13" fmla="*/ 2147483647 h 25"/>
              <a:gd name="T14" fmla="*/ 2147483647 w 51"/>
              <a:gd name="T15" fmla="*/ 2147483647 h 25"/>
              <a:gd name="T16" fmla="*/ 2147483647 w 51"/>
              <a:gd name="T17" fmla="*/ 2147483647 h 25"/>
              <a:gd name="T18" fmla="*/ 2147483647 w 51"/>
              <a:gd name="T19" fmla="*/ 2147483647 h 25"/>
              <a:gd name="T20" fmla="*/ 2147483647 w 51"/>
              <a:gd name="T21" fmla="*/ 2147483647 h 25"/>
              <a:gd name="T22" fmla="*/ 2147483647 w 51"/>
              <a:gd name="T23" fmla="*/ 2147483647 h 25"/>
              <a:gd name="T24" fmla="*/ 2147483647 w 51"/>
              <a:gd name="T25" fmla="*/ 2147483647 h 25"/>
              <a:gd name="T26" fmla="*/ 2147483647 w 51"/>
              <a:gd name="T27" fmla="*/ 2147483647 h 25"/>
              <a:gd name="T28" fmla="*/ 2147483647 w 51"/>
              <a:gd name="T29" fmla="*/ 2147483647 h 25"/>
              <a:gd name="T30" fmla="*/ 2147483647 w 51"/>
              <a:gd name="T31" fmla="*/ 2147483647 h 25"/>
              <a:gd name="T32" fmla="*/ 2147483647 w 51"/>
              <a:gd name="T33" fmla="*/ 0 h 25"/>
              <a:gd name="T34" fmla="*/ 2147483647 w 51"/>
              <a:gd name="T35" fmla="*/ 2147483647 h 25"/>
              <a:gd name="T36" fmla="*/ 0 w 51"/>
              <a:gd name="T37" fmla="*/ 0 h 25"/>
              <a:gd name="T38" fmla="*/ 0 w 51"/>
              <a:gd name="T39" fmla="*/ 2147483647 h 25"/>
              <a:gd name="T40" fmla="*/ 0 w 51"/>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25"/>
              <a:gd name="T65" fmla="*/ 51 w 51"/>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25">
                <a:moveTo>
                  <a:pt x="0" y="0"/>
                </a:moveTo>
                <a:lnTo>
                  <a:pt x="0" y="4"/>
                </a:lnTo>
                <a:lnTo>
                  <a:pt x="4" y="11"/>
                </a:lnTo>
                <a:lnTo>
                  <a:pt x="7" y="14"/>
                </a:lnTo>
                <a:lnTo>
                  <a:pt x="15" y="18"/>
                </a:lnTo>
                <a:lnTo>
                  <a:pt x="25" y="22"/>
                </a:lnTo>
                <a:lnTo>
                  <a:pt x="29" y="22"/>
                </a:lnTo>
                <a:lnTo>
                  <a:pt x="40" y="25"/>
                </a:lnTo>
                <a:lnTo>
                  <a:pt x="51" y="25"/>
                </a:lnTo>
                <a:lnTo>
                  <a:pt x="51" y="18"/>
                </a:lnTo>
                <a:lnTo>
                  <a:pt x="40" y="18"/>
                </a:lnTo>
                <a:lnTo>
                  <a:pt x="33" y="14"/>
                </a:lnTo>
                <a:lnTo>
                  <a:pt x="25" y="14"/>
                </a:lnTo>
                <a:lnTo>
                  <a:pt x="18" y="11"/>
                </a:lnTo>
                <a:lnTo>
                  <a:pt x="15" y="11"/>
                </a:lnTo>
                <a:lnTo>
                  <a:pt x="7" y="7"/>
                </a:lnTo>
                <a:lnTo>
                  <a:pt x="7" y="0"/>
                </a:lnTo>
                <a:lnTo>
                  <a:pt x="7" y="4"/>
                </a:lnTo>
                <a:lnTo>
                  <a:pt x="0" y="0"/>
                </a:lnTo>
                <a:lnTo>
                  <a:pt x="0" y="4"/>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29" name="Freeform 1328"/>
          <p:cNvSpPr>
            <a:spLocks/>
          </p:cNvSpPr>
          <p:nvPr/>
        </p:nvSpPr>
        <p:spPr bwMode="auto">
          <a:xfrm>
            <a:off x="5417050" y="8245092"/>
            <a:ext cx="10472" cy="28798"/>
          </a:xfrm>
          <a:custGeom>
            <a:avLst/>
            <a:gdLst>
              <a:gd name="T0" fmla="*/ 2147483647 w 7"/>
              <a:gd name="T1" fmla="*/ 0 h 22"/>
              <a:gd name="T2" fmla="*/ 0 w 7"/>
              <a:gd name="T3" fmla="*/ 2147483647 h 22"/>
              <a:gd name="T4" fmla="*/ 0 w 7"/>
              <a:gd name="T5" fmla="*/ 2147483647 h 22"/>
              <a:gd name="T6" fmla="*/ 2147483647 w 7"/>
              <a:gd name="T7" fmla="*/ 2147483647 h 22"/>
              <a:gd name="T8" fmla="*/ 2147483647 w 7"/>
              <a:gd name="T9" fmla="*/ 0 h 22"/>
              <a:gd name="T10" fmla="*/ 0 60000 65536"/>
              <a:gd name="T11" fmla="*/ 0 60000 65536"/>
              <a:gd name="T12" fmla="*/ 0 60000 65536"/>
              <a:gd name="T13" fmla="*/ 0 60000 65536"/>
              <a:gd name="T14" fmla="*/ 0 60000 65536"/>
              <a:gd name="T15" fmla="*/ 0 w 7"/>
              <a:gd name="T16" fmla="*/ 0 h 22"/>
              <a:gd name="T17" fmla="*/ 7 w 7"/>
              <a:gd name="T18" fmla="*/ 22 h 22"/>
            </a:gdLst>
            <a:ahLst/>
            <a:cxnLst>
              <a:cxn ang="T10">
                <a:pos x="T0" y="T1"/>
              </a:cxn>
              <a:cxn ang="T11">
                <a:pos x="T2" y="T3"/>
              </a:cxn>
              <a:cxn ang="T12">
                <a:pos x="T4" y="T5"/>
              </a:cxn>
              <a:cxn ang="T13">
                <a:pos x="T6" y="T7"/>
              </a:cxn>
              <a:cxn ang="T14">
                <a:pos x="T8" y="T9"/>
              </a:cxn>
            </a:cxnLst>
            <a:rect l="T15" t="T16" r="T17" b="T18"/>
            <a:pathLst>
              <a:path w="7" h="22">
                <a:moveTo>
                  <a:pt x="7" y="0"/>
                </a:moveTo>
                <a:lnTo>
                  <a:pt x="0" y="4"/>
                </a:lnTo>
                <a:lnTo>
                  <a:pt x="0" y="18"/>
                </a:lnTo>
                <a:lnTo>
                  <a:pt x="7" y="22"/>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30" name="Freeform 1329"/>
          <p:cNvSpPr>
            <a:spLocks/>
          </p:cNvSpPr>
          <p:nvPr/>
        </p:nvSpPr>
        <p:spPr bwMode="auto">
          <a:xfrm>
            <a:off x="5427522" y="8226767"/>
            <a:ext cx="348181" cy="28796"/>
          </a:xfrm>
          <a:custGeom>
            <a:avLst/>
            <a:gdLst>
              <a:gd name="T0" fmla="*/ 2147483647 w 267"/>
              <a:gd name="T1" fmla="*/ 2147483647 h 21"/>
              <a:gd name="T2" fmla="*/ 2147483647 w 267"/>
              <a:gd name="T3" fmla="*/ 2147483647 h 21"/>
              <a:gd name="T4" fmla="*/ 2147483647 w 267"/>
              <a:gd name="T5" fmla="*/ 0 h 21"/>
              <a:gd name="T6" fmla="*/ 2147483647 w 267"/>
              <a:gd name="T7" fmla="*/ 0 h 21"/>
              <a:gd name="T8" fmla="*/ 2147483647 w 267"/>
              <a:gd name="T9" fmla="*/ 2147483647 h 21"/>
              <a:gd name="T10" fmla="*/ 2147483647 w 267"/>
              <a:gd name="T11" fmla="*/ 2147483647 h 21"/>
              <a:gd name="T12" fmla="*/ 2147483647 w 267"/>
              <a:gd name="T13" fmla="*/ 2147483647 h 21"/>
              <a:gd name="T14" fmla="*/ 2147483647 w 267"/>
              <a:gd name="T15" fmla="*/ 2147483647 h 21"/>
              <a:gd name="T16" fmla="*/ 2147483647 w 267"/>
              <a:gd name="T17" fmla="*/ 2147483647 h 21"/>
              <a:gd name="T18" fmla="*/ 2147483647 w 267"/>
              <a:gd name="T19" fmla="*/ 2147483647 h 21"/>
              <a:gd name="T20" fmla="*/ 2147483647 w 267"/>
              <a:gd name="T21" fmla="*/ 2147483647 h 21"/>
              <a:gd name="T22" fmla="*/ 0 w 267"/>
              <a:gd name="T23" fmla="*/ 2147483647 h 21"/>
              <a:gd name="T24" fmla="*/ 0 w 267"/>
              <a:gd name="T25" fmla="*/ 2147483647 h 21"/>
              <a:gd name="T26" fmla="*/ 2147483647 w 267"/>
              <a:gd name="T27" fmla="*/ 2147483647 h 21"/>
              <a:gd name="T28" fmla="*/ 2147483647 w 267"/>
              <a:gd name="T29" fmla="*/ 2147483647 h 21"/>
              <a:gd name="T30" fmla="*/ 2147483647 w 267"/>
              <a:gd name="T31" fmla="*/ 2147483647 h 21"/>
              <a:gd name="T32" fmla="*/ 2147483647 w 267"/>
              <a:gd name="T33" fmla="*/ 2147483647 h 21"/>
              <a:gd name="T34" fmla="*/ 2147483647 w 267"/>
              <a:gd name="T35" fmla="*/ 2147483647 h 21"/>
              <a:gd name="T36" fmla="*/ 2147483647 w 267"/>
              <a:gd name="T37" fmla="*/ 2147483647 h 21"/>
              <a:gd name="T38" fmla="*/ 2147483647 w 267"/>
              <a:gd name="T39" fmla="*/ 2147483647 h 21"/>
              <a:gd name="T40" fmla="*/ 2147483647 w 267"/>
              <a:gd name="T41" fmla="*/ 214748364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7"/>
              <a:gd name="T64" fmla="*/ 0 h 21"/>
              <a:gd name="T65" fmla="*/ 267 w 267"/>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7" h="21">
                <a:moveTo>
                  <a:pt x="267" y="3"/>
                </a:moveTo>
                <a:lnTo>
                  <a:pt x="252" y="3"/>
                </a:lnTo>
                <a:lnTo>
                  <a:pt x="234" y="0"/>
                </a:lnTo>
                <a:lnTo>
                  <a:pt x="198" y="0"/>
                </a:lnTo>
                <a:lnTo>
                  <a:pt x="184" y="3"/>
                </a:lnTo>
                <a:lnTo>
                  <a:pt x="152" y="3"/>
                </a:lnTo>
                <a:lnTo>
                  <a:pt x="134" y="7"/>
                </a:lnTo>
                <a:lnTo>
                  <a:pt x="101" y="7"/>
                </a:lnTo>
                <a:lnTo>
                  <a:pt x="83" y="10"/>
                </a:lnTo>
                <a:lnTo>
                  <a:pt x="51" y="10"/>
                </a:lnTo>
                <a:lnTo>
                  <a:pt x="36" y="14"/>
                </a:lnTo>
                <a:lnTo>
                  <a:pt x="0" y="14"/>
                </a:lnTo>
                <a:lnTo>
                  <a:pt x="0" y="21"/>
                </a:lnTo>
                <a:lnTo>
                  <a:pt x="18" y="21"/>
                </a:lnTo>
                <a:lnTo>
                  <a:pt x="36" y="18"/>
                </a:lnTo>
                <a:lnTo>
                  <a:pt x="83" y="18"/>
                </a:lnTo>
                <a:lnTo>
                  <a:pt x="101" y="14"/>
                </a:lnTo>
                <a:lnTo>
                  <a:pt x="134" y="14"/>
                </a:lnTo>
                <a:lnTo>
                  <a:pt x="152" y="10"/>
                </a:lnTo>
                <a:lnTo>
                  <a:pt x="267" y="10"/>
                </a:lnTo>
                <a:lnTo>
                  <a:pt x="267"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31" name="Freeform 1330"/>
          <p:cNvSpPr>
            <a:spLocks/>
          </p:cNvSpPr>
          <p:nvPr/>
        </p:nvSpPr>
        <p:spPr bwMode="auto">
          <a:xfrm>
            <a:off x="5775702" y="8232004"/>
            <a:ext cx="94245" cy="13089"/>
          </a:xfrm>
          <a:custGeom>
            <a:avLst/>
            <a:gdLst>
              <a:gd name="T0" fmla="*/ 2147483647 w 72"/>
              <a:gd name="T1" fmla="*/ 0 h 11"/>
              <a:gd name="T2" fmla="*/ 0 w 72"/>
              <a:gd name="T3" fmla="*/ 0 h 11"/>
              <a:gd name="T4" fmla="*/ 0 w 72"/>
              <a:gd name="T5" fmla="*/ 2147483647 h 11"/>
              <a:gd name="T6" fmla="*/ 2147483647 w 72"/>
              <a:gd name="T7" fmla="*/ 2147483647 h 11"/>
              <a:gd name="T8" fmla="*/ 2147483647 w 72"/>
              <a:gd name="T9" fmla="*/ 2147483647 h 11"/>
              <a:gd name="T10" fmla="*/ 2147483647 w 72"/>
              <a:gd name="T11" fmla="*/ 2147483647 h 11"/>
              <a:gd name="T12" fmla="*/ 2147483647 w 72"/>
              <a:gd name="T13" fmla="*/ 2147483647 h 11"/>
              <a:gd name="T14" fmla="*/ 2147483647 w 72"/>
              <a:gd name="T15" fmla="*/ 2147483647 h 11"/>
              <a:gd name="T16" fmla="*/ 2147483647 w 72"/>
              <a:gd name="T17" fmla="*/ 2147483647 h 11"/>
              <a:gd name="T18" fmla="*/ 2147483647 w 72"/>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11"/>
              <a:gd name="T32" fmla="*/ 72 w 72"/>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11">
                <a:moveTo>
                  <a:pt x="72" y="0"/>
                </a:moveTo>
                <a:lnTo>
                  <a:pt x="0" y="0"/>
                </a:lnTo>
                <a:lnTo>
                  <a:pt x="0" y="7"/>
                </a:lnTo>
                <a:lnTo>
                  <a:pt x="18" y="7"/>
                </a:lnTo>
                <a:lnTo>
                  <a:pt x="29" y="11"/>
                </a:lnTo>
                <a:lnTo>
                  <a:pt x="43" y="11"/>
                </a:lnTo>
                <a:lnTo>
                  <a:pt x="50" y="7"/>
                </a:lnTo>
                <a:lnTo>
                  <a:pt x="72" y="7"/>
                </a:lnTo>
                <a:lnTo>
                  <a:pt x="68" y="7"/>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32" name="Freeform 1331"/>
          <p:cNvSpPr>
            <a:spLocks/>
          </p:cNvSpPr>
          <p:nvPr/>
        </p:nvSpPr>
        <p:spPr bwMode="auto">
          <a:xfrm>
            <a:off x="5864712" y="8232004"/>
            <a:ext cx="15707" cy="13089"/>
          </a:xfrm>
          <a:custGeom>
            <a:avLst/>
            <a:gdLst>
              <a:gd name="T0" fmla="*/ 2147483647 w 11"/>
              <a:gd name="T1" fmla="*/ 2147483647 h 11"/>
              <a:gd name="T2" fmla="*/ 2147483647 w 11"/>
              <a:gd name="T3" fmla="*/ 2147483647 h 11"/>
              <a:gd name="T4" fmla="*/ 2147483647 w 11"/>
              <a:gd name="T5" fmla="*/ 0 h 11"/>
              <a:gd name="T6" fmla="*/ 0 w 11"/>
              <a:gd name="T7" fmla="*/ 2147483647 h 11"/>
              <a:gd name="T8" fmla="*/ 2147483647 w 11"/>
              <a:gd name="T9" fmla="*/ 2147483647 h 11"/>
              <a:gd name="T10" fmla="*/ 2147483647 w 11"/>
              <a:gd name="T11" fmla="*/ 2147483647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7" y="4"/>
                </a:moveTo>
                <a:lnTo>
                  <a:pt x="11" y="4"/>
                </a:lnTo>
                <a:lnTo>
                  <a:pt x="4" y="0"/>
                </a:lnTo>
                <a:lnTo>
                  <a:pt x="0" y="7"/>
                </a:lnTo>
                <a:lnTo>
                  <a:pt x="7" y="11"/>
                </a:lnTo>
                <a:lnTo>
                  <a:pt x="7"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33" name="Freeform 1332"/>
          <p:cNvSpPr>
            <a:spLocks/>
          </p:cNvSpPr>
          <p:nvPr/>
        </p:nvSpPr>
        <p:spPr bwMode="auto">
          <a:xfrm>
            <a:off x="5875183" y="8184881"/>
            <a:ext cx="358654" cy="65447"/>
          </a:xfrm>
          <a:custGeom>
            <a:avLst/>
            <a:gdLst>
              <a:gd name="T0" fmla="*/ 2147483647 w 274"/>
              <a:gd name="T1" fmla="*/ 0 h 51"/>
              <a:gd name="T2" fmla="*/ 2147483647 w 274"/>
              <a:gd name="T3" fmla="*/ 2147483647 h 51"/>
              <a:gd name="T4" fmla="*/ 2147483647 w 274"/>
              <a:gd name="T5" fmla="*/ 2147483647 h 51"/>
              <a:gd name="T6" fmla="*/ 2147483647 w 274"/>
              <a:gd name="T7" fmla="*/ 2147483647 h 51"/>
              <a:gd name="T8" fmla="*/ 2147483647 w 274"/>
              <a:gd name="T9" fmla="*/ 2147483647 h 51"/>
              <a:gd name="T10" fmla="*/ 2147483647 w 274"/>
              <a:gd name="T11" fmla="*/ 2147483647 h 51"/>
              <a:gd name="T12" fmla="*/ 2147483647 w 274"/>
              <a:gd name="T13" fmla="*/ 2147483647 h 51"/>
              <a:gd name="T14" fmla="*/ 2147483647 w 274"/>
              <a:gd name="T15" fmla="*/ 2147483647 h 51"/>
              <a:gd name="T16" fmla="*/ 2147483647 w 274"/>
              <a:gd name="T17" fmla="*/ 2147483647 h 51"/>
              <a:gd name="T18" fmla="*/ 2147483647 w 274"/>
              <a:gd name="T19" fmla="*/ 2147483647 h 51"/>
              <a:gd name="T20" fmla="*/ 2147483647 w 274"/>
              <a:gd name="T21" fmla="*/ 2147483647 h 51"/>
              <a:gd name="T22" fmla="*/ 0 w 274"/>
              <a:gd name="T23" fmla="*/ 2147483647 h 51"/>
              <a:gd name="T24" fmla="*/ 0 w 274"/>
              <a:gd name="T25" fmla="*/ 2147483647 h 51"/>
              <a:gd name="T26" fmla="*/ 2147483647 w 274"/>
              <a:gd name="T27" fmla="*/ 2147483647 h 51"/>
              <a:gd name="T28" fmla="*/ 2147483647 w 274"/>
              <a:gd name="T29" fmla="*/ 2147483647 h 51"/>
              <a:gd name="T30" fmla="*/ 2147483647 w 274"/>
              <a:gd name="T31" fmla="*/ 2147483647 h 51"/>
              <a:gd name="T32" fmla="*/ 2147483647 w 274"/>
              <a:gd name="T33" fmla="*/ 2147483647 h 51"/>
              <a:gd name="T34" fmla="*/ 2147483647 w 274"/>
              <a:gd name="T35" fmla="*/ 2147483647 h 51"/>
              <a:gd name="T36" fmla="*/ 2147483647 w 274"/>
              <a:gd name="T37" fmla="*/ 2147483647 h 51"/>
              <a:gd name="T38" fmla="*/ 2147483647 w 274"/>
              <a:gd name="T39" fmla="*/ 2147483647 h 51"/>
              <a:gd name="T40" fmla="*/ 2147483647 w 274"/>
              <a:gd name="T41" fmla="*/ 2147483647 h 51"/>
              <a:gd name="T42" fmla="*/ 2147483647 w 274"/>
              <a:gd name="T43" fmla="*/ 2147483647 h 51"/>
              <a:gd name="T44" fmla="*/ 2147483647 w 274"/>
              <a:gd name="T45" fmla="*/ 2147483647 h 51"/>
              <a:gd name="T46" fmla="*/ 2147483647 w 274"/>
              <a:gd name="T47" fmla="*/ 2147483647 h 51"/>
              <a:gd name="T48" fmla="*/ 2147483647 w 274"/>
              <a:gd name="T49" fmla="*/ 2147483647 h 51"/>
              <a:gd name="T50" fmla="*/ 2147483647 w 274"/>
              <a:gd name="T51" fmla="*/ 2147483647 h 51"/>
              <a:gd name="T52" fmla="*/ 2147483647 w 274"/>
              <a:gd name="T53" fmla="*/ 2147483647 h 51"/>
              <a:gd name="T54" fmla="*/ 2147483647 w 274"/>
              <a:gd name="T55" fmla="*/ 2147483647 h 51"/>
              <a:gd name="T56" fmla="*/ 2147483647 w 274"/>
              <a:gd name="T57" fmla="*/ 0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4"/>
              <a:gd name="T88" fmla="*/ 0 h 51"/>
              <a:gd name="T89" fmla="*/ 274 w 274"/>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4" h="51">
                <a:moveTo>
                  <a:pt x="270" y="0"/>
                </a:moveTo>
                <a:lnTo>
                  <a:pt x="256" y="7"/>
                </a:lnTo>
                <a:lnTo>
                  <a:pt x="238" y="11"/>
                </a:lnTo>
                <a:lnTo>
                  <a:pt x="224" y="18"/>
                </a:lnTo>
                <a:lnTo>
                  <a:pt x="206" y="22"/>
                </a:lnTo>
                <a:lnTo>
                  <a:pt x="191" y="25"/>
                </a:lnTo>
                <a:lnTo>
                  <a:pt x="173" y="29"/>
                </a:lnTo>
                <a:lnTo>
                  <a:pt x="155" y="33"/>
                </a:lnTo>
                <a:lnTo>
                  <a:pt x="141" y="36"/>
                </a:lnTo>
                <a:lnTo>
                  <a:pt x="123" y="36"/>
                </a:lnTo>
                <a:lnTo>
                  <a:pt x="108" y="40"/>
                </a:lnTo>
                <a:lnTo>
                  <a:pt x="0" y="40"/>
                </a:lnTo>
                <a:lnTo>
                  <a:pt x="0" y="47"/>
                </a:lnTo>
                <a:lnTo>
                  <a:pt x="18" y="47"/>
                </a:lnTo>
                <a:lnTo>
                  <a:pt x="36" y="51"/>
                </a:lnTo>
                <a:lnTo>
                  <a:pt x="54" y="51"/>
                </a:lnTo>
                <a:lnTo>
                  <a:pt x="72" y="47"/>
                </a:lnTo>
                <a:lnTo>
                  <a:pt x="108" y="47"/>
                </a:lnTo>
                <a:lnTo>
                  <a:pt x="123" y="43"/>
                </a:lnTo>
                <a:lnTo>
                  <a:pt x="141" y="43"/>
                </a:lnTo>
                <a:lnTo>
                  <a:pt x="159" y="40"/>
                </a:lnTo>
                <a:lnTo>
                  <a:pt x="173" y="36"/>
                </a:lnTo>
                <a:lnTo>
                  <a:pt x="191" y="33"/>
                </a:lnTo>
                <a:lnTo>
                  <a:pt x="209" y="29"/>
                </a:lnTo>
                <a:lnTo>
                  <a:pt x="224" y="25"/>
                </a:lnTo>
                <a:lnTo>
                  <a:pt x="242" y="18"/>
                </a:lnTo>
                <a:lnTo>
                  <a:pt x="256" y="15"/>
                </a:lnTo>
                <a:lnTo>
                  <a:pt x="274" y="7"/>
                </a:lnTo>
                <a:lnTo>
                  <a:pt x="27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34" name="Freeform 1333"/>
          <p:cNvSpPr>
            <a:spLocks/>
          </p:cNvSpPr>
          <p:nvPr/>
        </p:nvSpPr>
        <p:spPr bwMode="auto">
          <a:xfrm>
            <a:off x="6228602" y="8072311"/>
            <a:ext cx="130895" cy="120424"/>
          </a:xfrm>
          <a:custGeom>
            <a:avLst/>
            <a:gdLst>
              <a:gd name="T0" fmla="*/ 2147483647 w 101"/>
              <a:gd name="T1" fmla="*/ 2147483647 h 93"/>
              <a:gd name="T2" fmla="*/ 2147483647 w 101"/>
              <a:gd name="T3" fmla="*/ 2147483647 h 93"/>
              <a:gd name="T4" fmla="*/ 2147483647 w 101"/>
              <a:gd name="T5" fmla="*/ 2147483647 h 93"/>
              <a:gd name="T6" fmla="*/ 2147483647 w 101"/>
              <a:gd name="T7" fmla="*/ 2147483647 h 93"/>
              <a:gd name="T8" fmla="*/ 2147483647 w 101"/>
              <a:gd name="T9" fmla="*/ 2147483647 h 93"/>
              <a:gd name="T10" fmla="*/ 2147483647 w 101"/>
              <a:gd name="T11" fmla="*/ 2147483647 h 93"/>
              <a:gd name="T12" fmla="*/ 2147483647 w 101"/>
              <a:gd name="T13" fmla="*/ 2147483647 h 93"/>
              <a:gd name="T14" fmla="*/ 2147483647 w 101"/>
              <a:gd name="T15" fmla="*/ 2147483647 h 93"/>
              <a:gd name="T16" fmla="*/ 2147483647 w 101"/>
              <a:gd name="T17" fmla="*/ 2147483647 h 93"/>
              <a:gd name="T18" fmla="*/ 2147483647 w 101"/>
              <a:gd name="T19" fmla="*/ 2147483647 h 93"/>
              <a:gd name="T20" fmla="*/ 2147483647 w 101"/>
              <a:gd name="T21" fmla="*/ 2147483647 h 93"/>
              <a:gd name="T22" fmla="*/ 2147483647 w 101"/>
              <a:gd name="T23" fmla="*/ 2147483647 h 93"/>
              <a:gd name="T24" fmla="*/ 2147483647 w 101"/>
              <a:gd name="T25" fmla="*/ 2147483647 h 93"/>
              <a:gd name="T26" fmla="*/ 2147483647 w 101"/>
              <a:gd name="T27" fmla="*/ 2147483647 h 93"/>
              <a:gd name="T28" fmla="*/ 2147483647 w 101"/>
              <a:gd name="T29" fmla="*/ 2147483647 h 93"/>
              <a:gd name="T30" fmla="*/ 0 w 101"/>
              <a:gd name="T31" fmla="*/ 2147483647 h 93"/>
              <a:gd name="T32" fmla="*/ 2147483647 w 101"/>
              <a:gd name="T33" fmla="*/ 2147483647 h 93"/>
              <a:gd name="T34" fmla="*/ 2147483647 w 101"/>
              <a:gd name="T35" fmla="*/ 2147483647 h 93"/>
              <a:gd name="T36" fmla="*/ 2147483647 w 101"/>
              <a:gd name="T37" fmla="*/ 2147483647 h 93"/>
              <a:gd name="T38" fmla="*/ 2147483647 w 101"/>
              <a:gd name="T39" fmla="*/ 2147483647 h 93"/>
              <a:gd name="T40" fmla="*/ 2147483647 w 101"/>
              <a:gd name="T41" fmla="*/ 2147483647 h 93"/>
              <a:gd name="T42" fmla="*/ 2147483647 w 101"/>
              <a:gd name="T43" fmla="*/ 2147483647 h 93"/>
              <a:gd name="T44" fmla="*/ 2147483647 w 101"/>
              <a:gd name="T45" fmla="*/ 2147483647 h 93"/>
              <a:gd name="T46" fmla="*/ 2147483647 w 101"/>
              <a:gd name="T47" fmla="*/ 2147483647 h 93"/>
              <a:gd name="T48" fmla="*/ 2147483647 w 101"/>
              <a:gd name="T49" fmla="*/ 2147483647 h 93"/>
              <a:gd name="T50" fmla="*/ 2147483647 w 101"/>
              <a:gd name="T51" fmla="*/ 2147483647 h 93"/>
              <a:gd name="T52" fmla="*/ 2147483647 w 101"/>
              <a:gd name="T53" fmla="*/ 2147483647 h 93"/>
              <a:gd name="T54" fmla="*/ 2147483647 w 101"/>
              <a:gd name="T55" fmla="*/ 2147483647 h 93"/>
              <a:gd name="T56" fmla="*/ 2147483647 w 101"/>
              <a:gd name="T57" fmla="*/ 2147483647 h 93"/>
              <a:gd name="T58" fmla="*/ 2147483647 w 101"/>
              <a:gd name="T59" fmla="*/ 2147483647 h 93"/>
              <a:gd name="T60" fmla="*/ 2147483647 w 101"/>
              <a:gd name="T61" fmla="*/ 0 h 93"/>
              <a:gd name="T62" fmla="*/ 2147483647 w 101"/>
              <a:gd name="T63" fmla="*/ 2147483647 h 93"/>
              <a:gd name="T64" fmla="*/ 2147483647 w 101"/>
              <a:gd name="T65" fmla="*/ 0 h 93"/>
              <a:gd name="T66" fmla="*/ 2147483647 w 101"/>
              <a:gd name="T67" fmla="*/ 0 h 93"/>
              <a:gd name="T68" fmla="*/ 2147483647 w 101"/>
              <a:gd name="T69" fmla="*/ 2147483647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93"/>
              <a:gd name="T107" fmla="*/ 101 w 10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93">
                <a:moveTo>
                  <a:pt x="97" y="11"/>
                </a:moveTo>
                <a:lnTo>
                  <a:pt x="94" y="3"/>
                </a:lnTo>
                <a:lnTo>
                  <a:pt x="90" y="11"/>
                </a:lnTo>
                <a:lnTo>
                  <a:pt x="87" y="18"/>
                </a:lnTo>
                <a:lnTo>
                  <a:pt x="83" y="25"/>
                </a:lnTo>
                <a:lnTo>
                  <a:pt x="79" y="32"/>
                </a:lnTo>
                <a:lnTo>
                  <a:pt x="72" y="36"/>
                </a:lnTo>
                <a:lnTo>
                  <a:pt x="69" y="43"/>
                </a:lnTo>
                <a:lnTo>
                  <a:pt x="51" y="61"/>
                </a:lnTo>
                <a:lnTo>
                  <a:pt x="43" y="65"/>
                </a:lnTo>
                <a:lnTo>
                  <a:pt x="36" y="68"/>
                </a:lnTo>
                <a:lnTo>
                  <a:pt x="29" y="75"/>
                </a:lnTo>
                <a:lnTo>
                  <a:pt x="22" y="75"/>
                </a:lnTo>
                <a:lnTo>
                  <a:pt x="18" y="83"/>
                </a:lnTo>
                <a:lnTo>
                  <a:pt x="7" y="86"/>
                </a:lnTo>
                <a:lnTo>
                  <a:pt x="0" y="86"/>
                </a:lnTo>
                <a:lnTo>
                  <a:pt x="4" y="93"/>
                </a:lnTo>
                <a:lnTo>
                  <a:pt x="11" y="93"/>
                </a:lnTo>
                <a:lnTo>
                  <a:pt x="18" y="90"/>
                </a:lnTo>
                <a:lnTo>
                  <a:pt x="25" y="86"/>
                </a:lnTo>
                <a:lnTo>
                  <a:pt x="33" y="79"/>
                </a:lnTo>
                <a:lnTo>
                  <a:pt x="43" y="75"/>
                </a:lnTo>
                <a:lnTo>
                  <a:pt x="54" y="65"/>
                </a:lnTo>
                <a:lnTo>
                  <a:pt x="61" y="61"/>
                </a:lnTo>
                <a:lnTo>
                  <a:pt x="79" y="43"/>
                </a:lnTo>
                <a:lnTo>
                  <a:pt x="83" y="36"/>
                </a:lnTo>
                <a:lnTo>
                  <a:pt x="90" y="29"/>
                </a:lnTo>
                <a:lnTo>
                  <a:pt x="94" y="21"/>
                </a:lnTo>
                <a:lnTo>
                  <a:pt x="97" y="14"/>
                </a:lnTo>
                <a:lnTo>
                  <a:pt x="101" y="7"/>
                </a:lnTo>
                <a:lnTo>
                  <a:pt x="97" y="0"/>
                </a:lnTo>
                <a:lnTo>
                  <a:pt x="101" y="7"/>
                </a:lnTo>
                <a:lnTo>
                  <a:pt x="101" y="0"/>
                </a:lnTo>
                <a:lnTo>
                  <a:pt x="97" y="0"/>
                </a:lnTo>
                <a:lnTo>
                  <a:pt x="97"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35" name="Freeform 1334"/>
          <p:cNvSpPr>
            <a:spLocks/>
          </p:cNvSpPr>
          <p:nvPr/>
        </p:nvSpPr>
        <p:spPr bwMode="auto">
          <a:xfrm>
            <a:off x="6341170" y="8072310"/>
            <a:ext cx="13090" cy="13090"/>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2147483647 w 10"/>
              <a:gd name="T9" fmla="*/ 0 h 11"/>
              <a:gd name="T10" fmla="*/ 2147483647 w 10"/>
              <a:gd name="T11" fmla="*/ 0 h 11"/>
              <a:gd name="T12" fmla="*/ 0 w 10"/>
              <a:gd name="T13" fmla="*/ 2147483647 h 11"/>
              <a:gd name="T14" fmla="*/ 0 w 10"/>
              <a:gd name="T15" fmla="*/ 2147483647 h 11"/>
              <a:gd name="T16" fmla="*/ 2147483647 w 10"/>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7" y="11"/>
                </a:moveTo>
                <a:lnTo>
                  <a:pt x="7" y="7"/>
                </a:lnTo>
                <a:lnTo>
                  <a:pt x="7" y="11"/>
                </a:lnTo>
                <a:lnTo>
                  <a:pt x="10" y="11"/>
                </a:lnTo>
                <a:lnTo>
                  <a:pt x="10" y="0"/>
                </a:lnTo>
                <a:lnTo>
                  <a:pt x="7" y="0"/>
                </a:lnTo>
                <a:lnTo>
                  <a:pt x="0" y="7"/>
                </a:lnTo>
                <a:lnTo>
                  <a:pt x="0" y="3"/>
                </a:lnTo>
                <a:lnTo>
                  <a:pt x="7"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36" name="Freeform 1335"/>
          <p:cNvSpPr>
            <a:spLocks/>
          </p:cNvSpPr>
          <p:nvPr/>
        </p:nvSpPr>
        <p:spPr bwMode="auto">
          <a:xfrm>
            <a:off x="6087235" y="8074929"/>
            <a:ext cx="264408" cy="52358"/>
          </a:xfrm>
          <a:custGeom>
            <a:avLst/>
            <a:gdLst>
              <a:gd name="T0" fmla="*/ 0 w 202"/>
              <a:gd name="T1" fmla="*/ 2147483647 h 40"/>
              <a:gd name="T2" fmla="*/ 2147483647 w 202"/>
              <a:gd name="T3" fmla="*/ 2147483647 h 40"/>
              <a:gd name="T4" fmla="*/ 2147483647 w 202"/>
              <a:gd name="T5" fmla="*/ 2147483647 h 40"/>
              <a:gd name="T6" fmla="*/ 2147483647 w 202"/>
              <a:gd name="T7" fmla="*/ 2147483647 h 40"/>
              <a:gd name="T8" fmla="*/ 2147483647 w 202"/>
              <a:gd name="T9" fmla="*/ 2147483647 h 40"/>
              <a:gd name="T10" fmla="*/ 2147483647 w 202"/>
              <a:gd name="T11" fmla="*/ 2147483647 h 40"/>
              <a:gd name="T12" fmla="*/ 2147483647 w 202"/>
              <a:gd name="T13" fmla="*/ 2147483647 h 40"/>
              <a:gd name="T14" fmla="*/ 2147483647 w 202"/>
              <a:gd name="T15" fmla="*/ 2147483647 h 40"/>
              <a:gd name="T16" fmla="*/ 2147483647 w 202"/>
              <a:gd name="T17" fmla="*/ 2147483647 h 40"/>
              <a:gd name="T18" fmla="*/ 2147483647 w 202"/>
              <a:gd name="T19" fmla="*/ 2147483647 h 40"/>
              <a:gd name="T20" fmla="*/ 2147483647 w 202"/>
              <a:gd name="T21" fmla="*/ 2147483647 h 40"/>
              <a:gd name="T22" fmla="*/ 2147483647 w 202"/>
              <a:gd name="T23" fmla="*/ 2147483647 h 40"/>
              <a:gd name="T24" fmla="*/ 2147483647 w 202"/>
              <a:gd name="T25" fmla="*/ 2147483647 h 40"/>
              <a:gd name="T26" fmla="*/ 2147483647 w 202"/>
              <a:gd name="T27" fmla="*/ 2147483647 h 40"/>
              <a:gd name="T28" fmla="*/ 2147483647 w 202"/>
              <a:gd name="T29" fmla="*/ 2147483647 h 40"/>
              <a:gd name="T30" fmla="*/ 2147483647 w 202"/>
              <a:gd name="T31" fmla="*/ 2147483647 h 40"/>
              <a:gd name="T32" fmla="*/ 2147483647 w 202"/>
              <a:gd name="T33" fmla="*/ 2147483647 h 40"/>
              <a:gd name="T34" fmla="*/ 2147483647 w 202"/>
              <a:gd name="T35" fmla="*/ 0 h 40"/>
              <a:gd name="T36" fmla="*/ 2147483647 w 202"/>
              <a:gd name="T37" fmla="*/ 2147483647 h 40"/>
              <a:gd name="T38" fmla="*/ 2147483647 w 202"/>
              <a:gd name="T39" fmla="*/ 2147483647 h 40"/>
              <a:gd name="T40" fmla="*/ 2147483647 w 202"/>
              <a:gd name="T41" fmla="*/ 2147483647 h 40"/>
              <a:gd name="T42" fmla="*/ 2147483647 w 202"/>
              <a:gd name="T43" fmla="*/ 2147483647 h 40"/>
              <a:gd name="T44" fmla="*/ 2147483647 w 202"/>
              <a:gd name="T45" fmla="*/ 2147483647 h 40"/>
              <a:gd name="T46" fmla="*/ 2147483647 w 202"/>
              <a:gd name="T47" fmla="*/ 2147483647 h 40"/>
              <a:gd name="T48" fmla="*/ 2147483647 w 202"/>
              <a:gd name="T49" fmla="*/ 2147483647 h 40"/>
              <a:gd name="T50" fmla="*/ 2147483647 w 202"/>
              <a:gd name="T51" fmla="*/ 2147483647 h 40"/>
              <a:gd name="T52" fmla="*/ 2147483647 w 202"/>
              <a:gd name="T53" fmla="*/ 2147483647 h 40"/>
              <a:gd name="T54" fmla="*/ 2147483647 w 202"/>
              <a:gd name="T55" fmla="*/ 2147483647 h 40"/>
              <a:gd name="T56" fmla="*/ 2147483647 w 202"/>
              <a:gd name="T57" fmla="*/ 2147483647 h 40"/>
              <a:gd name="T58" fmla="*/ 2147483647 w 202"/>
              <a:gd name="T59" fmla="*/ 2147483647 h 40"/>
              <a:gd name="T60" fmla="*/ 2147483647 w 202"/>
              <a:gd name="T61" fmla="*/ 2147483647 h 40"/>
              <a:gd name="T62" fmla="*/ 2147483647 w 202"/>
              <a:gd name="T63" fmla="*/ 2147483647 h 40"/>
              <a:gd name="T64" fmla="*/ 0 w 202"/>
              <a:gd name="T65" fmla="*/ 2147483647 h 40"/>
              <a:gd name="T66" fmla="*/ 0 w 202"/>
              <a:gd name="T67" fmla="*/ 2147483647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2"/>
              <a:gd name="T103" fmla="*/ 0 h 40"/>
              <a:gd name="T104" fmla="*/ 202 w 202"/>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2" h="40">
                <a:moveTo>
                  <a:pt x="0" y="15"/>
                </a:moveTo>
                <a:lnTo>
                  <a:pt x="11" y="18"/>
                </a:lnTo>
                <a:lnTo>
                  <a:pt x="22" y="22"/>
                </a:lnTo>
                <a:lnTo>
                  <a:pt x="36" y="29"/>
                </a:lnTo>
                <a:lnTo>
                  <a:pt x="51" y="29"/>
                </a:lnTo>
                <a:lnTo>
                  <a:pt x="62" y="33"/>
                </a:lnTo>
                <a:lnTo>
                  <a:pt x="76" y="36"/>
                </a:lnTo>
                <a:lnTo>
                  <a:pt x="90" y="36"/>
                </a:lnTo>
                <a:lnTo>
                  <a:pt x="101" y="40"/>
                </a:lnTo>
                <a:lnTo>
                  <a:pt x="115" y="36"/>
                </a:lnTo>
                <a:lnTo>
                  <a:pt x="130" y="36"/>
                </a:lnTo>
                <a:lnTo>
                  <a:pt x="141" y="33"/>
                </a:lnTo>
                <a:lnTo>
                  <a:pt x="155" y="33"/>
                </a:lnTo>
                <a:lnTo>
                  <a:pt x="166" y="29"/>
                </a:lnTo>
                <a:lnTo>
                  <a:pt x="177" y="22"/>
                </a:lnTo>
                <a:lnTo>
                  <a:pt x="191" y="15"/>
                </a:lnTo>
                <a:lnTo>
                  <a:pt x="202" y="8"/>
                </a:lnTo>
                <a:lnTo>
                  <a:pt x="195" y="0"/>
                </a:lnTo>
                <a:lnTo>
                  <a:pt x="187" y="11"/>
                </a:lnTo>
                <a:lnTo>
                  <a:pt x="173" y="15"/>
                </a:lnTo>
                <a:lnTo>
                  <a:pt x="166" y="22"/>
                </a:lnTo>
                <a:lnTo>
                  <a:pt x="151" y="26"/>
                </a:lnTo>
                <a:lnTo>
                  <a:pt x="141" y="29"/>
                </a:lnTo>
                <a:lnTo>
                  <a:pt x="130" y="29"/>
                </a:lnTo>
                <a:lnTo>
                  <a:pt x="115" y="33"/>
                </a:lnTo>
                <a:lnTo>
                  <a:pt x="101" y="29"/>
                </a:lnTo>
                <a:lnTo>
                  <a:pt x="76" y="29"/>
                </a:lnTo>
                <a:lnTo>
                  <a:pt x="62" y="26"/>
                </a:lnTo>
                <a:lnTo>
                  <a:pt x="51" y="22"/>
                </a:lnTo>
                <a:lnTo>
                  <a:pt x="36" y="22"/>
                </a:lnTo>
                <a:lnTo>
                  <a:pt x="26" y="15"/>
                </a:lnTo>
                <a:lnTo>
                  <a:pt x="11" y="15"/>
                </a:lnTo>
                <a:lnTo>
                  <a:pt x="0" y="8"/>
                </a:lnTo>
                <a:lnTo>
                  <a:pt x="0"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37" name="Freeform 1336"/>
          <p:cNvSpPr>
            <a:spLocks/>
          </p:cNvSpPr>
          <p:nvPr/>
        </p:nvSpPr>
        <p:spPr bwMode="auto">
          <a:xfrm>
            <a:off x="5893510" y="8056604"/>
            <a:ext cx="193725" cy="39269"/>
          </a:xfrm>
          <a:custGeom>
            <a:avLst/>
            <a:gdLst>
              <a:gd name="T0" fmla="*/ 0 w 147"/>
              <a:gd name="T1" fmla="*/ 2147483647 h 29"/>
              <a:gd name="T2" fmla="*/ 2147483647 w 147"/>
              <a:gd name="T3" fmla="*/ 2147483647 h 29"/>
              <a:gd name="T4" fmla="*/ 2147483647 w 147"/>
              <a:gd name="T5" fmla="*/ 2147483647 h 29"/>
              <a:gd name="T6" fmla="*/ 2147483647 w 147"/>
              <a:gd name="T7" fmla="*/ 2147483647 h 29"/>
              <a:gd name="T8" fmla="*/ 2147483647 w 147"/>
              <a:gd name="T9" fmla="*/ 2147483647 h 29"/>
              <a:gd name="T10" fmla="*/ 2147483647 w 147"/>
              <a:gd name="T11" fmla="*/ 2147483647 h 29"/>
              <a:gd name="T12" fmla="*/ 2147483647 w 147"/>
              <a:gd name="T13" fmla="*/ 2147483647 h 29"/>
              <a:gd name="T14" fmla="*/ 2147483647 w 147"/>
              <a:gd name="T15" fmla="*/ 2147483647 h 29"/>
              <a:gd name="T16" fmla="*/ 2147483647 w 147"/>
              <a:gd name="T17" fmla="*/ 2147483647 h 29"/>
              <a:gd name="T18" fmla="*/ 2147483647 w 147"/>
              <a:gd name="T19" fmla="*/ 2147483647 h 29"/>
              <a:gd name="T20" fmla="*/ 2147483647 w 147"/>
              <a:gd name="T21" fmla="*/ 2147483647 h 29"/>
              <a:gd name="T22" fmla="*/ 2147483647 w 147"/>
              <a:gd name="T23" fmla="*/ 2147483647 h 29"/>
              <a:gd name="T24" fmla="*/ 2147483647 w 147"/>
              <a:gd name="T25" fmla="*/ 2147483647 h 29"/>
              <a:gd name="T26" fmla="*/ 2147483647 w 147"/>
              <a:gd name="T27" fmla="*/ 2147483647 h 29"/>
              <a:gd name="T28" fmla="*/ 2147483647 w 147"/>
              <a:gd name="T29" fmla="*/ 2147483647 h 29"/>
              <a:gd name="T30" fmla="*/ 2147483647 w 147"/>
              <a:gd name="T31" fmla="*/ 2147483647 h 29"/>
              <a:gd name="T32" fmla="*/ 2147483647 w 147"/>
              <a:gd name="T33" fmla="*/ 2147483647 h 29"/>
              <a:gd name="T34" fmla="*/ 2147483647 w 147"/>
              <a:gd name="T35" fmla="*/ 2147483647 h 29"/>
              <a:gd name="T36" fmla="*/ 2147483647 w 147"/>
              <a:gd name="T37" fmla="*/ 2147483647 h 29"/>
              <a:gd name="T38" fmla="*/ 2147483647 w 147"/>
              <a:gd name="T39" fmla="*/ 2147483647 h 29"/>
              <a:gd name="T40" fmla="*/ 2147483647 w 147"/>
              <a:gd name="T41" fmla="*/ 2147483647 h 29"/>
              <a:gd name="T42" fmla="*/ 2147483647 w 147"/>
              <a:gd name="T43" fmla="*/ 2147483647 h 29"/>
              <a:gd name="T44" fmla="*/ 2147483647 w 147"/>
              <a:gd name="T45" fmla="*/ 2147483647 h 29"/>
              <a:gd name="T46" fmla="*/ 2147483647 w 147"/>
              <a:gd name="T47" fmla="*/ 2147483647 h 29"/>
              <a:gd name="T48" fmla="*/ 2147483647 w 147"/>
              <a:gd name="T49" fmla="*/ 0 h 29"/>
              <a:gd name="T50" fmla="*/ 0 w 147"/>
              <a:gd name="T51" fmla="*/ 0 h 29"/>
              <a:gd name="T52" fmla="*/ 0 w 147"/>
              <a:gd name="T53" fmla="*/ 2147483647 h 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7"/>
              <a:gd name="T82" fmla="*/ 0 h 29"/>
              <a:gd name="T83" fmla="*/ 147 w 147"/>
              <a:gd name="T84" fmla="*/ 29 h 2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7" h="29">
                <a:moveTo>
                  <a:pt x="0" y="7"/>
                </a:moveTo>
                <a:lnTo>
                  <a:pt x="36" y="7"/>
                </a:lnTo>
                <a:lnTo>
                  <a:pt x="47" y="11"/>
                </a:lnTo>
                <a:lnTo>
                  <a:pt x="54" y="11"/>
                </a:lnTo>
                <a:lnTo>
                  <a:pt x="65" y="14"/>
                </a:lnTo>
                <a:lnTo>
                  <a:pt x="75" y="14"/>
                </a:lnTo>
                <a:lnTo>
                  <a:pt x="83" y="18"/>
                </a:lnTo>
                <a:lnTo>
                  <a:pt x="93" y="22"/>
                </a:lnTo>
                <a:lnTo>
                  <a:pt x="101" y="22"/>
                </a:lnTo>
                <a:lnTo>
                  <a:pt x="111" y="25"/>
                </a:lnTo>
                <a:lnTo>
                  <a:pt x="119" y="25"/>
                </a:lnTo>
                <a:lnTo>
                  <a:pt x="129" y="29"/>
                </a:lnTo>
                <a:lnTo>
                  <a:pt x="147" y="29"/>
                </a:lnTo>
                <a:lnTo>
                  <a:pt x="147" y="22"/>
                </a:lnTo>
                <a:lnTo>
                  <a:pt x="129" y="22"/>
                </a:lnTo>
                <a:lnTo>
                  <a:pt x="122" y="18"/>
                </a:lnTo>
                <a:lnTo>
                  <a:pt x="111" y="18"/>
                </a:lnTo>
                <a:lnTo>
                  <a:pt x="104" y="14"/>
                </a:lnTo>
                <a:lnTo>
                  <a:pt x="93" y="11"/>
                </a:lnTo>
                <a:lnTo>
                  <a:pt x="83" y="11"/>
                </a:lnTo>
                <a:lnTo>
                  <a:pt x="75" y="7"/>
                </a:lnTo>
                <a:lnTo>
                  <a:pt x="57" y="7"/>
                </a:lnTo>
                <a:lnTo>
                  <a:pt x="47" y="4"/>
                </a:lnTo>
                <a:lnTo>
                  <a:pt x="36" y="4"/>
                </a:lnTo>
                <a:lnTo>
                  <a:pt x="25" y="0"/>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38" name="Freeform 1337"/>
          <p:cNvSpPr>
            <a:spLocks/>
          </p:cNvSpPr>
          <p:nvPr/>
        </p:nvSpPr>
        <p:spPr bwMode="auto">
          <a:xfrm>
            <a:off x="5427523" y="8033043"/>
            <a:ext cx="465987" cy="34032"/>
          </a:xfrm>
          <a:custGeom>
            <a:avLst/>
            <a:gdLst>
              <a:gd name="T0" fmla="*/ 0 w 357"/>
              <a:gd name="T1" fmla="*/ 2147483647 h 25"/>
              <a:gd name="T2" fmla="*/ 2147483647 w 357"/>
              <a:gd name="T3" fmla="*/ 2147483647 h 25"/>
              <a:gd name="T4" fmla="*/ 2147483647 w 357"/>
              <a:gd name="T5" fmla="*/ 2147483647 h 25"/>
              <a:gd name="T6" fmla="*/ 2147483647 w 357"/>
              <a:gd name="T7" fmla="*/ 2147483647 h 25"/>
              <a:gd name="T8" fmla="*/ 2147483647 w 357"/>
              <a:gd name="T9" fmla="*/ 2147483647 h 25"/>
              <a:gd name="T10" fmla="*/ 2147483647 w 357"/>
              <a:gd name="T11" fmla="*/ 2147483647 h 25"/>
              <a:gd name="T12" fmla="*/ 2147483647 w 357"/>
              <a:gd name="T13" fmla="*/ 2147483647 h 25"/>
              <a:gd name="T14" fmla="*/ 2147483647 w 357"/>
              <a:gd name="T15" fmla="*/ 2147483647 h 25"/>
              <a:gd name="T16" fmla="*/ 2147483647 w 357"/>
              <a:gd name="T17" fmla="*/ 2147483647 h 25"/>
              <a:gd name="T18" fmla="*/ 2147483647 w 357"/>
              <a:gd name="T19" fmla="*/ 2147483647 h 25"/>
              <a:gd name="T20" fmla="*/ 2147483647 w 357"/>
              <a:gd name="T21" fmla="*/ 2147483647 h 25"/>
              <a:gd name="T22" fmla="*/ 2147483647 w 357"/>
              <a:gd name="T23" fmla="*/ 2147483647 h 25"/>
              <a:gd name="T24" fmla="*/ 2147483647 w 357"/>
              <a:gd name="T25" fmla="*/ 2147483647 h 25"/>
              <a:gd name="T26" fmla="*/ 2147483647 w 357"/>
              <a:gd name="T27" fmla="*/ 2147483647 h 25"/>
              <a:gd name="T28" fmla="*/ 2147483647 w 357"/>
              <a:gd name="T29" fmla="*/ 2147483647 h 25"/>
              <a:gd name="T30" fmla="*/ 2147483647 w 357"/>
              <a:gd name="T31" fmla="*/ 2147483647 h 25"/>
              <a:gd name="T32" fmla="*/ 2147483647 w 357"/>
              <a:gd name="T33" fmla="*/ 2147483647 h 25"/>
              <a:gd name="T34" fmla="*/ 2147483647 w 357"/>
              <a:gd name="T35" fmla="*/ 2147483647 h 25"/>
              <a:gd name="T36" fmla="*/ 2147483647 w 357"/>
              <a:gd name="T37" fmla="*/ 2147483647 h 25"/>
              <a:gd name="T38" fmla="*/ 2147483647 w 357"/>
              <a:gd name="T39" fmla="*/ 2147483647 h 25"/>
              <a:gd name="T40" fmla="*/ 2147483647 w 357"/>
              <a:gd name="T41" fmla="*/ 2147483647 h 25"/>
              <a:gd name="T42" fmla="*/ 2147483647 w 357"/>
              <a:gd name="T43" fmla="*/ 2147483647 h 25"/>
              <a:gd name="T44" fmla="*/ 0 w 357"/>
              <a:gd name="T45" fmla="*/ 0 h 25"/>
              <a:gd name="T46" fmla="*/ 2147483647 w 357"/>
              <a:gd name="T47" fmla="*/ 0 h 25"/>
              <a:gd name="T48" fmla="*/ 0 w 357"/>
              <a:gd name="T49" fmla="*/ 2147483647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7"/>
              <a:gd name="T76" fmla="*/ 0 h 25"/>
              <a:gd name="T77" fmla="*/ 357 w 357"/>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7" h="25">
                <a:moveTo>
                  <a:pt x="0" y="7"/>
                </a:moveTo>
                <a:lnTo>
                  <a:pt x="22" y="7"/>
                </a:lnTo>
                <a:lnTo>
                  <a:pt x="44" y="11"/>
                </a:lnTo>
                <a:lnTo>
                  <a:pt x="87" y="11"/>
                </a:lnTo>
                <a:lnTo>
                  <a:pt x="108" y="14"/>
                </a:lnTo>
                <a:lnTo>
                  <a:pt x="155" y="14"/>
                </a:lnTo>
                <a:lnTo>
                  <a:pt x="177" y="18"/>
                </a:lnTo>
                <a:lnTo>
                  <a:pt x="220" y="18"/>
                </a:lnTo>
                <a:lnTo>
                  <a:pt x="245" y="22"/>
                </a:lnTo>
                <a:lnTo>
                  <a:pt x="288" y="22"/>
                </a:lnTo>
                <a:lnTo>
                  <a:pt x="310" y="25"/>
                </a:lnTo>
                <a:lnTo>
                  <a:pt x="357" y="25"/>
                </a:lnTo>
                <a:lnTo>
                  <a:pt x="357" y="18"/>
                </a:lnTo>
                <a:lnTo>
                  <a:pt x="310" y="18"/>
                </a:lnTo>
                <a:lnTo>
                  <a:pt x="288" y="14"/>
                </a:lnTo>
                <a:lnTo>
                  <a:pt x="245" y="14"/>
                </a:lnTo>
                <a:lnTo>
                  <a:pt x="220" y="11"/>
                </a:lnTo>
                <a:lnTo>
                  <a:pt x="177" y="11"/>
                </a:lnTo>
                <a:lnTo>
                  <a:pt x="155" y="7"/>
                </a:lnTo>
                <a:lnTo>
                  <a:pt x="108" y="7"/>
                </a:lnTo>
                <a:lnTo>
                  <a:pt x="87" y="4"/>
                </a:lnTo>
                <a:lnTo>
                  <a:pt x="22" y="4"/>
                </a:lnTo>
                <a:lnTo>
                  <a:pt x="0" y="0"/>
                </a:lnTo>
                <a:lnTo>
                  <a:pt x="4"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39" name="Freeform 1338"/>
          <p:cNvSpPr>
            <a:spLocks/>
          </p:cNvSpPr>
          <p:nvPr/>
        </p:nvSpPr>
        <p:spPr bwMode="auto">
          <a:xfrm>
            <a:off x="5163114" y="8009480"/>
            <a:ext cx="269645" cy="34034"/>
          </a:xfrm>
          <a:custGeom>
            <a:avLst/>
            <a:gdLst>
              <a:gd name="T0" fmla="*/ 0 w 205"/>
              <a:gd name="T1" fmla="*/ 2147483647 h 25"/>
              <a:gd name="T2" fmla="*/ 2147483647 w 205"/>
              <a:gd name="T3" fmla="*/ 2147483647 h 25"/>
              <a:gd name="T4" fmla="*/ 2147483647 w 205"/>
              <a:gd name="T5" fmla="*/ 2147483647 h 25"/>
              <a:gd name="T6" fmla="*/ 2147483647 w 205"/>
              <a:gd name="T7" fmla="*/ 2147483647 h 25"/>
              <a:gd name="T8" fmla="*/ 2147483647 w 205"/>
              <a:gd name="T9" fmla="*/ 2147483647 h 25"/>
              <a:gd name="T10" fmla="*/ 2147483647 w 205"/>
              <a:gd name="T11" fmla="*/ 2147483647 h 25"/>
              <a:gd name="T12" fmla="*/ 2147483647 w 205"/>
              <a:gd name="T13" fmla="*/ 2147483647 h 25"/>
              <a:gd name="T14" fmla="*/ 2147483647 w 205"/>
              <a:gd name="T15" fmla="*/ 2147483647 h 25"/>
              <a:gd name="T16" fmla="*/ 2147483647 w 205"/>
              <a:gd name="T17" fmla="*/ 2147483647 h 25"/>
              <a:gd name="T18" fmla="*/ 2147483647 w 205"/>
              <a:gd name="T19" fmla="*/ 2147483647 h 25"/>
              <a:gd name="T20" fmla="*/ 2147483647 w 205"/>
              <a:gd name="T21" fmla="*/ 2147483647 h 25"/>
              <a:gd name="T22" fmla="*/ 2147483647 w 205"/>
              <a:gd name="T23" fmla="*/ 2147483647 h 25"/>
              <a:gd name="T24" fmla="*/ 2147483647 w 205"/>
              <a:gd name="T25" fmla="*/ 2147483647 h 25"/>
              <a:gd name="T26" fmla="*/ 2147483647 w 205"/>
              <a:gd name="T27" fmla="*/ 2147483647 h 25"/>
              <a:gd name="T28" fmla="*/ 2147483647 w 205"/>
              <a:gd name="T29" fmla="*/ 2147483647 h 25"/>
              <a:gd name="T30" fmla="*/ 2147483647 w 205"/>
              <a:gd name="T31" fmla="*/ 2147483647 h 25"/>
              <a:gd name="T32" fmla="*/ 2147483647 w 205"/>
              <a:gd name="T33" fmla="*/ 2147483647 h 25"/>
              <a:gd name="T34" fmla="*/ 2147483647 w 205"/>
              <a:gd name="T35" fmla="*/ 2147483647 h 25"/>
              <a:gd name="T36" fmla="*/ 2147483647 w 205"/>
              <a:gd name="T37" fmla="*/ 2147483647 h 25"/>
              <a:gd name="T38" fmla="*/ 2147483647 w 205"/>
              <a:gd name="T39" fmla="*/ 2147483647 h 25"/>
              <a:gd name="T40" fmla="*/ 2147483647 w 205"/>
              <a:gd name="T41" fmla="*/ 2147483647 h 25"/>
              <a:gd name="T42" fmla="*/ 2147483647 w 205"/>
              <a:gd name="T43" fmla="*/ 2147483647 h 25"/>
              <a:gd name="T44" fmla="*/ 2147483647 w 205"/>
              <a:gd name="T45" fmla="*/ 0 h 25"/>
              <a:gd name="T46" fmla="*/ 0 w 205"/>
              <a:gd name="T47" fmla="*/ 0 h 25"/>
              <a:gd name="T48" fmla="*/ 0 w 205"/>
              <a:gd name="T49" fmla="*/ 2147483647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5"/>
              <a:gd name="T76" fmla="*/ 0 h 25"/>
              <a:gd name="T77" fmla="*/ 205 w 205"/>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5" h="25">
                <a:moveTo>
                  <a:pt x="0" y="4"/>
                </a:moveTo>
                <a:lnTo>
                  <a:pt x="14" y="7"/>
                </a:lnTo>
                <a:lnTo>
                  <a:pt x="40" y="7"/>
                </a:lnTo>
                <a:lnTo>
                  <a:pt x="54" y="11"/>
                </a:lnTo>
                <a:lnTo>
                  <a:pt x="90" y="11"/>
                </a:lnTo>
                <a:lnTo>
                  <a:pt x="104" y="14"/>
                </a:lnTo>
                <a:lnTo>
                  <a:pt x="119" y="14"/>
                </a:lnTo>
                <a:lnTo>
                  <a:pt x="130" y="18"/>
                </a:lnTo>
                <a:lnTo>
                  <a:pt x="155" y="18"/>
                </a:lnTo>
                <a:lnTo>
                  <a:pt x="166" y="22"/>
                </a:lnTo>
                <a:lnTo>
                  <a:pt x="191" y="22"/>
                </a:lnTo>
                <a:lnTo>
                  <a:pt x="201" y="25"/>
                </a:lnTo>
                <a:lnTo>
                  <a:pt x="205" y="18"/>
                </a:lnTo>
                <a:lnTo>
                  <a:pt x="191" y="18"/>
                </a:lnTo>
                <a:lnTo>
                  <a:pt x="180" y="14"/>
                </a:lnTo>
                <a:lnTo>
                  <a:pt x="166" y="14"/>
                </a:lnTo>
                <a:lnTo>
                  <a:pt x="155" y="11"/>
                </a:lnTo>
                <a:lnTo>
                  <a:pt x="140" y="11"/>
                </a:lnTo>
                <a:lnTo>
                  <a:pt x="130" y="7"/>
                </a:lnTo>
                <a:lnTo>
                  <a:pt x="104" y="7"/>
                </a:lnTo>
                <a:lnTo>
                  <a:pt x="90" y="4"/>
                </a:lnTo>
                <a:lnTo>
                  <a:pt x="40" y="4"/>
                </a:lnTo>
                <a:lnTo>
                  <a:pt x="25" y="0"/>
                </a:lnTo>
                <a:lnTo>
                  <a:pt x="0"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40" name="Freeform 1339"/>
          <p:cNvSpPr>
            <a:spLocks/>
          </p:cNvSpPr>
          <p:nvPr/>
        </p:nvSpPr>
        <p:spPr bwMode="auto">
          <a:xfrm>
            <a:off x="4762575" y="7978066"/>
            <a:ext cx="400539" cy="36651"/>
          </a:xfrm>
          <a:custGeom>
            <a:avLst/>
            <a:gdLst>
              <a:gd name="T0" fmla="*/ 0 w 306"/>
              <a:gd name="T1" fmla="*/ 2147483647 h 29"/>
              <a:gd name="T2" fmla="*/ 2147483647 w 306"/>
              <a:gd name="T3" fmla="*/ 2147483647 h 29"/>
              <a:gd name="T4" fmla="*/ 2147483647 w 306"/>
              <a:gd name="T5" fmla="*/ 2147483647 h 29"/>
              <a:gd name="T6" fmla="*/ 2147483647 w 306"/>
              <a:gd name="T7" fmla="*/ 2147483647 h 29"/>
              <a:gd name="T8" fmla="*/ 2147483647 w 306"/>
              <a:gd name="T9" fmla="*/ 2147483647 h 29"/>
              <a:gd name="T10" fmla="*/ 2147483647 w 306"/>
              <a:gd name="T11" fmla="*/ 2147483647 h 29"/>
              <a:gd name="T12" fmla="*/ 2147483647 w 306"/>
              <a:gd name="T13" fmla="*/ 2147483647 h 29"/>
              <a:gd name="T14" fmla="*/ 2147483647 w 306"/>
              <a:gd name="T15" fmla="*/ 2147483647 h 29"/>
              <a:gd name="T16" fmla="*/ 2147483647 w 306"/>
              <a:gd name="T17" fmla="*/ 2147483647 h 29"/>
              <a:gd name="T18" fmla="*/ 2147483647 w 306"/>
              <a:gd name="T19" fmla="*/ 2147483647 h 29"/>
              <a:gd name="T20" fmla="*/ 2147483647 w 306"/>
              <a:gd name="T21" fmla="*/ 2147483647 h 29"/>
              <a:gd name="T22" fmla="*/ 2147483647 w 306"/>
              <a:gd name="T23" fmla="*/ 2147483647 h 29"/>
              <a:gd name="T24" fmla="*/ 2147483647 w 306"/>
              <a:gd name="T25" fmla="*/ 2147483647 h 29"/>
              <a:gd name="T26" fmla="*/ 2147483647 w 306"/>
              <a:gd name="T27" fmla="*/ 2147483647 h 29"/>
              <a:gd name="T28" fmla="*/ 2147483647 w 306"/>
              <a:gd name="T29" fmla="*/ 2147483647 h 29"/>
              <a:gd name="T30" fmla="*/ 2147483647 w 306"/>
              <a:gd name="T31" fmla="*/ 2147483647 h 29"/>
              <a:gd name="T32" fmla="*/ 2147483647 w 306"/>
              <a:gd name="T33" fmla="*/ 2147483647 h 29"/>
              <a:gd name="T34" fmla="*/ 2147483647 w 306"/>
              <a:gd name="T35" fmla="*/ 2147483647 h 29"/>
              <a:gd name="T36" fmla="*/ 2147483647 w 306"/>
              <a:gd name="T37" fmla="*/ 2147483647 h 29"/>
              <a:gd name="T38" fmla="*/ 2147483647 w 306"/>
              <a:gd name="T39" fmla="*/ 2147483647 h 29"/>
              <a:gd name="T40" fmla="*/ 2147483647 w 306"/>
              <a:gd name="T41" fmla="*/ 2147483647 h 29"/>
              <a:gd name="T42" fmla="*/ 2147483647 w 306"/>
              <a:gd name="T43" fmla="*/ 2147483647 h 29"/>
              <a:gd name="T44" fmla="*/ 2147483647 w 306"/>
              <a:gd name="T45" fmla="*/ 2147483647 h 29"/>
              <a:gd name="T46" fmla="*/ 2147483647 w 306"/>
              <a:gd name="T47" fmla="*/ 2147483647 h 29"/>
              <a:gd name="T48" fmla="*/ 2147483647 w 306"/>
              <a:gd name="T49" fmla="*/ 2147483647 h 29"/>
              <a:gd name="T50" fmla="*/ 2147483647 w 306"/>
              <a:gd name="T51" fmla="*/ 2147483647 h 29"/>
              <a:gd name="T52" fmla="*/ 0 w 306"/>
              <a:gd name="T53" fmla="*/ 0 h 29"/>
              <a:gd name="T54" fmla="*/ 0 w 306"/>
              <a:gd name="T55" fmla="*/ 2147483647 h 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9"/>
              <a:gd name="T86" fmla="*/ 306 w 306"/>
              <a:gd name="T87" fmla="*/ 29 h 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9">
                <a:moveTo>
                  <a:pt x="0" y="7"/>
                </a:moveTo>
                <a:lnTo>
                  <a:pt x="18" y="7"/>
                </a:lnTo>
                <a:lnTo>
                  <a:pt x="36" y="11"/>
                </a:lnTo>
                <a:lnTo>
                  <a:pt x="58" y="11"/>
                </a:lnTo>
                <a:lnTo>
                  <a:pt x="76" y="14"/>
                </a:lnTo>
                <a:lnTo>
                  <a:pt x="115" y="14"/>
                </a:lnTo>
                <a:lnTo>
                  <a:pt x="133" y="18"/>
                </a:lnTo>
                <a:lnTo>
                  <a:pt x="173" y="18"/>
                </a:lnTo>
                <a:lnTo>
                  <a:pt x="194" y="21"/>
                </a:lnTo>
                <a:lnTo>
                  <a:pt x="230" y="21"/>
                </a:lnTo>
                <a:lnTo>
                  <a:pt x="248" y="25"/>
                </a:lnTo>
                <a:lnTo>
                  <a:pt x="270" y="25"/>
                </a:lnTo>
                <a:lnTo>
                  <a:pt x="288" y="29"/>
                </a:lnTo>
                <a:lnTo>
                  <a:pt x="306" y="29"/>
                </a:lnTo>
                <a:lnTo>
                  <a:pt x="306" y="25"/>
                </a:lnTo>
                <a:lnTo>
                  <a:pt x="288" y="21"/>
                </a:lnTo>
                <a:lnTo>
                  <a:pt x="270" y="18"/>
                </a:lnTo>
                <a:lnTo>
                  <a:pt x="248" y="18"/>
                </a:lnTo>
                <a:lnTo>
                  <a:pt x="230" y="14"/>
                </a:lnTo>
                <a:lnTo>
                  <a:pt x="194" y="14"/>
                </a:lnTo>
                <a:lnTo>
                  <a:pt x="173" y="11"/>
                </a:lnTo>
                <a:lnTo>
                  <a:pt x="133" y="11"/>
                </a:lnTo>
                <a:lnTo>
                  <a:pt x="115" y="7"/>
                </a:lnTo>
                <a:lnTo>
                  <a:pt x="58" y="7"/>
                </a:lnTo>
                <a:lnTo>
                  <a:pt x="36" y="3"/>
                </a:lnTo>
                <a:lnTo>
                  <a:pt x="18" y="3"/>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41" name="Freeform 1340"/>
          <p:cNvSpPr>
            <a:spLocks/>
          </p:cNvSpPr>
          <p:nvPr/>
        </p:nvSpPr>
        <p:spPr bwMode="auto">
          <a:xfrm>
            <a:off x="4348946" y="7949270"/>
            <a:ext cx="413629" cy="36651"/>
          </a:xfrm>
          <a:custGeom>
            <a:avLst/>
            <a:gdLst>
              <a:gd name="T0" fmla="*/ 0 w 317"/>
              <a:gd name="T1" fmla="*/ 2147483647 h 29"/>
              <a:gd name="T2" fmla="*/ 2147483647 w 317"/>
              <a:gd name="T3" fmla="*/ 2147483647 h 29"/>
              <a:gd name="T4" fmla="*/ 2147483647 w 317"/>
              <a:gd name="T5" fmla="*/ 2147483647 h 29"/>
              <a:gd name="T6" fmla="*/ 2147483647 w 317"/>
              <a:gd name="T7" fmla="*/ 2147483647 h 29"/>
              <a:gd name="T8" fmla="*/ 2147483647 w 317"/>
              <a:gd name="T9" fmla="*/ 2147483647 h 29"/>
              <a:gd name="T10" fmla="*/ 2147483647 w 317"/>
              <a:gd name="T11" fmla="*/ 2147483647 h 29"/>
              <a:gd name="T12" fmla="*/ 2147483647 w 317"/>
              <a:gd name="T13" fmla="*/ 2147483647 h 29"/>
              <a:gd name="T14" fmla="*/ 2147483647 w 317"/>
              <a:gd name="T15" fmla="*/ 2147483647 h 29"/>
              <a:gd name="T16" fmla="*/ 2147483647 w 317"/>
              <a:gd name="T17" fmla="*/ 2147483647 h 29"/>
              <a:gd name="T18" fmla="*/ 2147483647 w 317"/>
              <a:gd name="T19" fmla="*/ 2147483647 h 29"/>
              <a:gd name="T20" fmla="*/ 2147483647 w 317"/>
              <a:gd name="T21" fmla="*/ 2147483647 h 29"/>
              <a:gd name="T22" fmla="*/ 2147483647 w 317"/>
              <a:gd name="T23" fmla="*/ 2147483647 h 29"/>
              <a:gd name="T24" fmla="*/ 2147483647 w 317"/>
              <a:gd name="T25" fmla="*/ 2147483647 h 29"/>
              <a:gd name="T26" fmla="*/ 2147483647 w 317"/>
              <a:gd name="T27" fmla="*/ 2147483647 h 29"/>
              <a:gd name="T28" fmla="*/ 2147483647 w 317"/>
              <a:gd name="T29" fmla="*/ 2147483647 h 29"/>
              <a:gd name="T30" fmla="*/ 2147483647 w 317"/>
              <a:gd name="T31" fmla="*/ 2147483647 h 29"/>
              <a:gd name="T32" fmla="*/ 2147483647 w 317"/>
              <a:gd name="T33" fmla="*/ 2147483647 h 29"/>
              <a:gd name="T34" fmla="*/ 2147483647 w 317"/>
              <a:gd name="T35" fmla="*/ 2147483647 h 29"/>
              <a:gd name="T36" fmla="*/ 2147483647 w 317"/>
              <a:gd name="T37" fmla="*/ 2147483647 h 29"/>
              <a:gd name="T38" fmla="*/ 2147483647 w 317"/>
              <a:gd name="T39" fmla="*/ 2147483647 h 29"/>
              <a:gd name="T40" fmla="*/ 0 w 317"/>
              <a:gd name="T41" fmla="*/ 0 h 29"/>
              <a:gd name="T42" fmla="*/ 0 w 317"/>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29"/>
              <a:gd name="T68" fmla="*/ 317 w 317"/>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29">
                <a:moveTo>
                  <a:pt x="0" y="7"/>
                </a:moveTo>
                <a:lnTo>
                  <a:pt x="18" y="11"/>
                </a:lnTo>
                <a:lnTo>
                  <a:pt x="40" y="15"/>
                </a:lnTo>
                <a:lnTo>
                  <a:pt x="62" y="18"/>
                </a:lnTo>
                <a:lnTo>
                  <a:pt x="80" y="22"/>
                </a:lnTo>
                <a:lnTo>
                  <a:pt x="119" y="22"/>
                </a:lnTo>
                <a:lnTo>
                  <a:pt x="141" y="25"/>
                </a:lnTo>
                <a:lnTo>
                  <a:pt x="159" y="22"/>
                </a:lnTo>
                <a:lnTo>
                  <a:pt x="259" y="22"/>
                </a:lnTo>
                <a:lnTo>
                  <a:pt x="277" y="25"/>
                </a:lnTo>
                <a:lnTo>
                  <a:pt x="299" y="25"/>
                </a:lnTo>
                <a:lnTo>
                  <a:pt x="317" y="29"/>
                </a:lnTo>
                <a:lnTo>
                  <a:pt x="317" y="22"/>
                </a:lnTo>
                <a:lnTo>
                  <a:pt x="299" y="18"/>
                </a:lnTo>
                <a:lnTo>
                  <a:pt x="277" y="18"/>
                </a:lnTo>
                <a:lnTo>
                  <a:pt x="259" y="15"/>
                </a:lnTo>
                <a:lnTo>
                  <a:pt x="80" y="15"/>
                </a:lnTo>
                <a:lnTo>
                  <a:pt x="62" y="11"/>
                </a:lnTo>
                <a:lnTo>
                  <a:pt x="40" y="11"/>
                </a:lnTo>
                <a:lnTo>
                  <a:pt x="22" y="7"/>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42" name="Freeform 1341"/>
          <p:cNvSpPr>
            <a:spLocks/>
          </p:cNvSpPr>
          <p:nvPr/>
        </p:nvSpPr>
        <p:spPr bwMode="auto">
          <a:xfrm>
            <a:off x="4231138" y="7907384"/>
            <a:ext cx="117807" cy="54975"/>
          </a:xfrm>
          <a:custGeom>
            <a:avLst/>
            <a:gdLst>
              <a:gd name="T0" fmla="*/ 0 w 90"/>
              <a:gd name="T1" fmla="*/ 2147483647 h 43"/>
              <a:gd name="T2" fmla="*/ 2147483647 w 90"/>
              <a:gd name="T3" fmla="*/ 2147483647 h 43"/>
              <a:gd name="T4" fmla="*/ 2147483647 w 90"/>
              <a:gd name="T5" fmla="*/ 2147483647 h 43"/>
              <a:gd name="T6" fmla="*/ 2147483647 w 90"/>
              <a:gd name="T7" fmla="*/ 2147483647 h 43"/>
              <a:gd name="T8" fmla="*/ 2147483647 w 90"/>
              <a:gd name="T9" fmla="*/ 2147483647 h 43"/>
              <a:gd name="T10" fmla="*/ 2147483647 w 90"/>
              <a:gd name="T11" fmla="*/ 2147483647 h 43"/>
              <a:gd name="T12" fmla="*/ 2147483647 w 90"/>
              <a:gd name="T13" fmla="*/ 2147483647 h 43"/>
              <a:gd name="T14" fmla="*/ 2147483647 w 90"/>
              <a:gd name="T15" fmla="*/ 2147483647 h 43"/>
              <a:gd name="T16" fmla="*/ 2147483647 w 90"/>
              <a:gd name="T17" fmla="*/ 2147483647 h 43"/>
              <a:gd name="T18" fmla="*/ 2147483647 w 90"/>
              <a:gd name="T19" fmla="*/ 2147483647 h 43"/>
              <a:gd name="T20" fmla="*/ 2147483647 w 90"/>
              <a:gd name="T21" fmla="*/ 2147483647 h 43"/>
              <a:gd name="T22" fmla="*/ 2147483647 w 90"/>
              <a:gd name="T23" fmla="*/ 2147483647 h 43"/>
              <a:gd name="T24" fmla="*/ 2147483647 w 90"/>
              <a:gd name="T25" fmla="*/ 2147483647 h 43"/>
              <a:gd name="T26" fmla="*/ 2147483647 w 90"/>
              <a:gd name="T27" fmla="*/ 2147483647 h 43"/>
              <a:gd name="T28" fmla="*/ 2147483647 w 90"/>
              <a:gd name="T29" fmla="*/ 2147483647 h 43"/>
              <a:gd name="T30" fmla="*/ 2147483647 w 90"/>
              <a:gd name="T31" fmla="*/ 2147483647 h 43"/>
              <a:gd name="T32" fmla="*/ 2147483647 w 90"/>
              <a:gd name="T33" fmla="*/ 2147483647 h 43"/>
              <a:gd name="T34" fmla="*/ 2147483647 w 90"/>
              <a:gd name="T35" fmla="*/ 2147483647 h 43"/>
              <a:gd name="T36" fmla="*/ 2147483647 w 90"/>
              <a:gd name="T37" fmla="*/ 0 h 43"/>
              <a:gd name="T38" fmla="*/ 0 w 90"/>
              <a:gd name="T39" fmla="*/ 2147483647 h 43"/>
              <a:gd name="T40" fmla="*/ 2147483647 w 90"/>
              <a:gd name="T41" fmla="*/ 2147483647 h 43"/>
              <a:gd name="T42" fmla="*/ 0 w 90"/>
              <a:gd name="T43" fmla="*/ 2147483647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3"/>
              <a:gd name="T68" fmla="*/ 90 w 90"/>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3">
                <a:moveTo>
                  <a:pt x="0" y="4"/>
                </a:moveTo>
                <a:lnTo>
                  <a:pt x="4" y="4"/>
                </a:lnTo>
                <a:lnTo>
                  <a:pt x="11" y="14"/>
                </a:lnTo>
                <a:lnTo>
                  <a:pt x="22" y="21"/>
                </a:lnTo>
                <a:lnTo>
                  <a:pt x="29" y="29"/>
                </a:lnTo>
                <a:lnTo>
                  <a:pt x="40" y="36"/>
                </a:lnTo>
                <a:lnTo>
                  <a:pt x="54" y="39"/>
                </a:lnTo>
                <a:lnTo>
                  <a:pt x="65" y="43"/>
                </a:lnTo>
                <a:lnTo>
                  <a:pt x="80" y="43"/>
                </a:lnTo>
                <a:lnTo>
                  <a:pt x="90" y="39"/>
                </a:lnTo>
                <a:lnTo>
                  <a:pt x="90" y="32"/>
                </a:lnTo>
                <a:lnTo>
                  <a:pt x="80" y="36"/>
                </a:lnTo>
                <a:lnTo>
                  <a:pt x="65" y="36"/>
                </a:lnTo>
                <a:lnTo>
                  <a:pt x="54" y="32"/>
                </a:lnTo>
                <a:lnTo>
                  <a:pt x="44" y="29"/>
                </a:lnTo>
                <a:lnTo>
                  <a:pt x="33" y="21"/>
                </a:lnTo>
                <a:lnTo>
                  <a:pt x="26" y="14"/>
                </a:lnTo>
                <a:lnTo>
                  <a:pt x="15" y="7"/>
                </a:lnTo>
                <a:lnTo>
                  <a:pt x="8" y="0"/>
                </a:lnTo>
                <a:lnTo>
                  <a:pt x="0" y="4"/>
                </a:lnTo>
                <a:lnTo>
                  <a:pt x="4" y="4"/>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43" name="Freeform 1342"/>
          <p:cNvSpPr>
            <a:spLocks/>
          </p:cNvSpPr>
          <p:nvPr/>
        </p:nvSpPr>
        <p:spPr bwMode="auto">
          <a:xfrm>
            <a:off x="4220667" y="7771252"/>
            <a:ext cx="20943" cy="141367"/>
          </a:xfrm>
          <a:custGeom>
            <a:avLst/>
            <a:gdLst>
              <a:gd name="T0" fmla="*/ 0 w 15"/>
              <a:gd name="T1" fmla="*/ 0 h 108"/>
              <a:gd name="T2" fmla="*/ 0 w 15"/>
              <a:gd name="T3" fmla="*/ 2147483647 h 108"/>
              <a:gd name="T4" fmla="*/ 2147483647 w 15"/>
              <a:gd name="T5" fmla="*/ 2147483647 h 108"/>
              <a:gd name="T6" fmla="*/ 2147483647 w 15"/>
              <a:gd name="T7" fmla="*/ 2147483647 h 108"/>
              <a:gd name="T8" fmla="*/ 2147483647 w 15"/>
              <a:gd name="T9" fmla="*/ 2147483647 h 108"/>
              <a:gd name="T10" fmla="*/ 2147483647 w 15"/>
              <a:gd name="T11" fmla="*/ 2147483647 h 108"/>
              <a:gd name="T12" fmla="*/ 2147483647 w 15"/>
              <a:gd name="T13" fmla="*/ 0 h 108"/>
              <a:gd name="T14" fmla="*/ 0 w 15"/>
              <a:gd name="T15" fmla="*/ 0 h 10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08"/>
              <a:gd name="T26" fmla="*/ 15 w 15"/>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08">
                <a:moveTo>
                  <a:pt x="0" y="0"/>
                </a:moveTo>
                <a:lnTo>
                  <a:pt x="0" y="54"/>
                </a:lnTo>
                <a:lnTo>
                  <a:pt x="4" y="82"/>
                </a:lnTo>
                <a:lnTo>
                  <a:pt x="7" y="108"/>
                </a:lnTo>
                <a:lnTo>
                  <a:pt x="15" y="104"/>
                </a:lnTo>
                <a:lnTo>
                  <a:pt x="7" y="79"/>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44" name="Freeform 1343"/>
          <p:cNvSpPr>
            <a:spLocks/>
          </p:cNvSpPr>
          <p:nvPr/>
        </p:nvSpPr>
        <p:spPr bwMode="auto">
          <a:xfrm>
            <a:off x="4197107" y="7648210"/>
            <a:ext cx="34032" cy="123042"/>
          </a:xfrm>
          <a:custGeom>
            <a:avLst/>
            <a:gdLst>
              <a:gd name="T0" fmla="*/ 0 w 25"/>
              <a:gd name="T1" fmla="*/ 2147483647 h 94"/>
              <a:gd name="T2" fmla="*/ 2147483647 w 25"/>
              <a:gd name="T3" fmla="*/ 2147483647 h 94"/>
              <a:gd name="T4" fmla="*/ 2147483647 w 25"/>
              <a:gd name="T5" fmla="*/ 2147483647 h 94"/>
              <a:gd name="T6" fmla="*/ 2147483647 w 25"/>
              <a:gd name="T7" fmla="*/ 2147483647 h 94"/>
              <a:gd name="T8" fmla="*/ 2147483647 w 25"/>
              <a:gd name="T9" fmla="*/ 2147483647 h 94"/>
              <a:gd name="T10" fmla="*/ 2147483647 w 25"/>
              <a:gd name="T11" fmla="*/ 2147483647 h 94"/>
              <a:gd name="T12" fmla="*/ 2147483647 w 25"/>
              <a:gd name="T13" fmla="*/ 2147483647 h 94"/>
              <a:gd name="T14" fmla="*/ 2147483647 w 25"/>
              <a:gd name="T15" fmla="*/ 2147483647 h 94"/>
              <a:gd name="T16" fmla="*/ 2147483647 w 25"/>
              <a:gd name="T17" fmla="*/ 2147483647 h 94"/>
              <a:gd name="T18" fmla="*/ 2147483647 w 25"/>
              <a:gd name="T19" fmla="*/ 2147483647 h 94"/>
              <a:gd name="T20" fmla="*/ 2147483647 w 25"/>
              <a:gd name="T21" fmla="*/ 2147483647 h 94"/>
              <a:gd name="T22" fmla="*/ 2147483647 w 25"/>
              <a:gd name="T23" fmla="*/ 2147483647 h 94"/>
              <a:gd name="T24" fmla="*/ 2147483647 w 25"/>
              <a:gd name="T25" fmla="*/ 2147483647 h 94"/>
              <a:gd name="T26" fmla="*/ 2147483647 w 25"/>
              <a:gd name="T27" fmla="*/ 0 h 94"/>
              <a:gd name="T28" fmla="*/ 0 w 25"/>
              <a:gd name="T29" fmla="*/ 2147483647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94"/>
              <a:gd name="T47" fmla="*/ 25 w 25"/>
              <a:gd name="T48" fmla="*/ 94 h 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94">
                <a:moveTo>
                  <a:pt x="0" y="4"/>
                </a:moveTo>
                <a:lnTo>
                  <a:pt x="7" y="14"/>
                </a:lnTo>
                <a:lnTo>
                  <a:pt x="7" y="22"/>
                </a:lnTo>
                <a:lnTo>
                  <a:pt x="11" y="36"/>
                </a:lnTo>
                <a:lnTo>
                  <a:pt x="15" y="47"/>
                </a:lnTo>
                <a:lnTo>
                  <a:pt x="15" y="83"/>
                </a:lnTo>
                <a:lnTo>
                  <a:pt x="18" y="94"/>
                </a:lnTo>
                <a:lnTo>
                  <a:pt x="25" y="94"/>
                </a:lnTo>
                <a:lnTo>
                  <a:pt x="22" y="83"/>
                </a:lnTo>
                <a:lnTo>
                  <a:pt x="22" y="47"/>
                </a:lnTo>
                <a:lnTo>
                  <a:pt x="18" y="32"/>
                </a:lnTo>
                <a:lnTo>
                  <a:pt x="15" y="22"/>
                </a:lnTo>
                <a:lnTo>
                  <a:pt x="11" y="11"/>
                </a:lnTo>
                <a:lnTo>
                  <a:pt x="7"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45" name="Freeform 1344"/>
          <p:cNvSpPr>
            <a:spLocks/>
          </p:cNvSpPr>
          <p:nvPr/>
        </p:nvSpPr>
        <p:spPr bwMode="auto">
          <a:xfrm>
            <a:off x="4194488" y="7441397"/>
            <a:ext cx="31415" cy="212049"/>
          </a:xfrm>
          <a:custGeom>
            <a:avLst/>
            <a:gdLst>
              <a:gd name="T0" fmla="*/ 2147483647 w 25"/>
              <a:gd name="T1" fmla="*/ 2147483647 h 162"/>
              <a:gd name="T2" fmla="*/ 2147483647 w 25"/>
              <a:gd name="T3" fmla="*/ 2147483647 h 162"/>
              <a:gd name="T4" fmla="*/ 2147483647 w 25"/>
              <a:gd name="T5" fmla="*/ 2147483647 h 162"/>
              <a:gd name="T6" fmla="*/ 2147483647 w 25"/>
              <a:gd name="T7" fmla="*/ 2147483647 h 162"/>
              <a:gd name="T8" fmla="*/ 2147483647 w 25"/>
              <a:gd name="T9" fmla="*/ 2147483647 h 162"/>
              <a:gd name="T10" fmla="*/ 2147483647 w 25"/>
              <a:gd name="T11" fmla="*/ 2147483647 h 162"/>
              <a:gd name="T12" fmla="*/ 2147483647 w 25"/>
              <a:gd name="T13" fmla="*/ 2147483647 h 162"/>
              <a:gd name="T14" fmla="*/ 0 w 25"/>
              <a:gd name="T15" fmla="*/ 2147483647 h 162"/>
              <a:gd name="T16" fmla="*/ 2147483647 w 25"/>
              <a:gd name="T17" fmla="*/ 2147483647 h 162"/>
              <a:gd name="T18" fmla="*/ 2147483647 w 25"/>
              <a:gd name="T19" fmla="*/ 2147483647 h 162"/>
              <a:gd name="T20" fmla="*/ 2147483647 w 25"/>
              <a:gd name="T21" fmla="*/ 2147483647 h 162"/>
              <a:gd name="T22" fmla="*/ 2147483647 w 25"/>
              <a:gd name="T23" fmla="*/ 2147483647 h 162"/>
              <a:gd name="T24" fmla="*/ 2147483647 w 25"/>
              <a:gd name="T25" fmla="*/ 2147483647 h 162"/>
              <a:gd name="T26" fmla="*/ 2147483647 w 25"/>
              <a:gd name="T27" fmla="*/ 2147483647 h 162"/>
              <a:gd name="T28" fmla="*/ 2147483647 w 25"/>
              <a:gd name="T29" fmla="*/ 2147483647 h 162"/>
              <a:gd name="T30" fmla="*/ 2147483647 w 25"/>
              <a:gd name="T31" fmla="*/ 2147483647 h 162"/>
              <a:gd name="T32" fmla="*/ 2147483647 w 25"/>
              <a:gd name="T33" fmla="*/ 2147483647 h 162"/>
              <a:gd name="T34" fmla="*/ 2147483647 w 25"/>
              <a:gd name="T35" fmla="*/ 0 h 162"/>
              <a:gd name="T36" fmla="*/ 2147483647 w 25"/>
              <a:gd name="T37" fmla="*/ 2147483647 h 162"/>
              <a:gd name="T38" fmla="*/ 2147483647 w 25"/>
              <a:gd name="T39" fmla="*/ 2147483647 h 1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162"/>
              <a:gd name="T62" fmla="*/ 25 w 25"/>
              <a:gd name="T63" fmla="*/ 162 h 1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162">
                <a:moveTo>
                  <a:pt x="7" y="3"/>
                </a:moveTo>
                <a:lnTo>
                  <a:pt x="14" y="21"/>
                </a:lnTo>
                <a:lnTo>
                  <a:pt x="18" y="43"/>
                </a:lnTo>
                <a:lnTo>
                  <a:pt x="18" y="61"/>
                </a:lnTo>
                <a:lnTo>
                  <a:pt x="10" y="79"/>
                </a:lnTo>
                <a:lnTo>
                  <a:pt x="7" y="100"/>
                </a:lnTo>
                <a:lnTo>
                  <a:pt x="3" y="118"/>
                </a:lnTo>
                <a:lnTo>
                  <a:pt x="0" y="140"/>
                </a:lnTo>
                <a:lnTo>
                  <a:pt x="3" y="162"/>
                </a:lnTo>
                <a:lnTo>
                  <a:pt x="10" y="158"/>
                </a:lnTo>
                <a:lnTo>
                  <a:pt x="7" y="140"/>
                </a:lnTo>
                <a:lnTo>
                  <a:pt x="10" y="122"/>
                </a:lnTo>
                <a:lnTo>
                  <a:pt x="14" y="100"/>
                </a:lnTo>
                <a:lnTo>
                  <a:pt x="18" y="82"/>
                </a:lnTo>
                <a:lnTo>
                  <a:pt x="25" y="61"/>
                </a:lnTo>
                <a:lnTo>
                  <a:pt x="25" y="43"/>
                </a:lnTo>
                <a:lnTo>
                  <a:pt x="21" y="21"/>
                </a:lnTo>
                <a:lnTo>
                  <a:pt x="10" y="0"/>
                </a:lnTo>
                <a:lnTo>
                  <a:pt x="10" y="3"/>
                </a:lnTo>
                <a:lnTo>
                  <a:pt x="7"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46" name="Freeform 1345"/>
          <p:cNvSpPr>
            <a:spLocks/>
          </p:cNvSpPr>
          <p:nvPr/>
        </p:nvSpPr>
        <p:spPr bwMode="auto">
          <a:xfrm>
            <a:off x="4197107" y="7302647"/>
            <a:ext cx="86390" cy="141367"/>
          </a:xfrm>
          <a:custGeom>
            <a:avLst/>
            <a:gdLst>
              <a:gd name="T0" fmla="*/ 2147483647 w 65"/>
              <a:gd name="T1" fmla="*/ 2147483647 h 108"/>
              <a:gd name="T2" fmla="*/ 2147483647 w 65"/>
              <a:gd name="T3" fmla="*/ 0 h 108"/>
              <a:gd name="T4" fmla="*/ 2147483647 w 65"/>
              <a:gd name="T5" fmla="*/ 2147483647 h 108"/>
              <a:gd name="T6" fmla="*/ 2147483647 w 65"/>
              <a:gd name="T7" fmla="*/ 2147483647 h 108"/>
              <a:gd name="T8" fmla="*/ 2147483647 w 65"/>
              <a:gd name="T9" fmla="*/ 2147483647 h 108"/>
              <a:gd name="T10" fmla="*/ 2147483647 w 65"/>
              <a:gd name="T11" fmla="*/ 2147483647 h 108"/>
              <a:gd name="T12" fmla="*/ 0 w 65"/>
              <a:gd name="T13" fmla="*/ 2147483647 h 108"/>
              <a:gd name="T14" fmla="*/ 0 w 65"/>
              <a:gd name="T15" fmla="*/ 2147483647 h 108"/>
              <a:gd name="T16" fmla="*/ 2147483647 w 65"/>
              <a:gd name="T17" fmla="*/ 2147483647 h 108"/>
              <a:gd name="T18" fmla="*/ 2147483647 w 65"/>
              <a:gd name="T19" fmla="*/ 2147483647 h 108"/>
              <a:gd name="T20" fmla="*/ 2147483647 w 65"/>
              <a:gd name="T21" fmla="*/ 2147483647 h 108"/>
              <a:gd name="T22" fmla="*/ 2147483647 w 65"/>
              <a:gd name="T23" fmla="*/ 2147483647 h 108"/>
              <a:gd name="T24" fmla="*/ 2147483647 w 65"/>
              <a:gd name="T25" fmla="*/ 2147483647 h 108"/>
              <a:gd name="T26" fmla="*/ 2147483647 w 65"/>
              <a:gd name="T27" fmla="*/ 2147483647 h 108"/>
              <a:gd name="T28" fmla="*/ 2147483647 w 65"/>
              <a:gd name="T29" fmla="*/ 2147483647 h 108"/>
              <a:gd name="T30" fmla="*/ 2147483647 w 65"/>
              <a:gd name="T31" fmla="*/ 2147483647 h 108"/>
              <a:gd name="T32" fmla="*/ 2147483647 w 65"/>
              <a:gd name="T33" fmla="*/ 2147483647 h 108"/>
              <a:gd name="T34" fmla="*/ 2147483647 w 65"/>
              <a:gd name="T35" fmla="*/ 2147483647 h 108"/>
              <a:gd name="T36" fmla="*/ 2147483647 w 65"/>
              <a:gd name="T37" fmla="*/ 2147483647 h 108"/>
              <a:gd name="T38" fmla="*/ 2147483647 w 65"/>
              <a:gd name="T39" fmla="*/ 2147483647 h 108"/>
              <a:gd name="T40" fmla="*/ 2147483647 w 65"/>
              <a:gd name="T41" fmla="*/ 2147483647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108"/>
              <a:gd name="T65" fmla="*/ 65 w 65"/>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108">
                <a:moveTo>
                  <a:pt x="58" y="4"/>
                </a:moveTo>
                <a:lnTo>
                  <a:pt x="61" y="0"/>
                </a:lnTo>
                <a:lnTo>
                  <a:pt x="47" y="11"/>
                </a:lnTo>
                <a:lnTo>
                  <a:pt x="25" y="33"/>
                </a:lnTo>
                <a:lnTo>
                  <a:pt x="15" y="47"/>
                </a:lnTo>
                <a:lnTo>
                  <a:pt x="7" y="58"/>
                </a:lnTo>
                <a:lnTo>
                  <a:pt x="0" y="76"/>
                </a:lnTo>
                <a:lnTo>
                  <a:pt x="0" y="90"/>
                </a:lnTo>
                <a:lnTo>
                  <a:pt x="4" y="108"/>
                </a:lnTo>
                <a:lnTo>
                  <a:pt x="7" y="108"/>
                </a:lnTo>
                <a:lnTo>
                  <a:pt x="7" y="76"/>
                </a:lnTo>
                <a:lnTo>
                  <a:pt x="11" y="61"/>
                </a:lnTo>
                <a:lnTo>
                  <a:pt x="22" y="51"/>
                </a:lnTo>
                <a:lnTo>
                  <a:pt x="29" y="40"/>
                </a:lnTo>
                <a:lnTo>
                  <a:pt x="40" y="29"/>
                </a:lnTo>
                <a:lnTo>
                  <a:pt x="54" y="18"/>
                </a:lnTo>
                <a:lnTo>
                  <a:pt x="65" y="7"/>
                </a:lnTo>
                <a:lnTo>
                  <a:pt x="65" y="4"/>
                </a:lnTo>
                <a:lnTo>
                  <a:pt x="65" y="7"/>
                </a:lnTo>
                <a:lnTo>
                  <a:pt x="65" y="4"/>
                </a:lnTo>
                <a:lnTo>
                  <a:pt x="58"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47" name="Freeform 1346"/>
          <p:cNvSpPr>
            <a:spLocks/>
          </p:cNvSpPr>
          <p:nvPr/>
        </p:nvSpPr>
        <p:spPr bwMode="auto">
          <a:xfrm>
            <a:off x="4267790" y="7064418"/>
            <a:ext cx="15707" cy="243464"/>
          </a:xfrm>
          <a:custGeom>
            <a:avLst/>
            <a:gdLst>
              <a:gd name="T0" fmla="*/ 2147483647 w 11"/>
              <a:gd name="T1" fmla="*/ 0 h 187"/>
              <a:gd name="T2" fmla="*/ 2147483647 w 11"/>
              <a:gd name="T3" fmla="*/ 2147483647 h 187"/>
              <a:gd name="T4" fmla="*/ 0 w 11"/>
              <a:gd name="T5" fmla="*/ 2147483647 h 187"/>
              <a:gd name="T6" fmla="*/ 0 w 11"/>
              <a:gd name="T7" fmla="*/ 2147483647 h 187"/>
              <a:gd name="T8" fmla="*/ 2147483647 w 11"/>
              <a:gd name="T9" fmla="*/ 2147483647 h 187"/>
              <a:gd name="T10" fmla="*/ 2147483647 w 11"/>
              <a:gd name="T11" fmla="*/ 2147483647 h 187"/>
              <a:gd name="T12" fmla="*/ 2147483647 w 11"/>
              <a:gd name="T13" fmla="*/ 2147483647 h 187"/>
              <a:gd name="T14" fmla="*/ 2147483647 w 11"/>
              <a:gd name="T15" fmla="*/ 2147483647 h 187"/>
              <a:gd name="T16" fmla="*/ 2147483647 w 11"/>
              <a:gd name="T17" fmla="*/ 2147483647 h 187"/>
              <a:gd name="T18" fmla="*/ 2147483647 w 11"/>
              <a:gd name="T19" fmla="*/ 2147483647 h 187"/>
              <a:gd name="T20" fmla="*/ 2147483647 w 11"/>
              <a:gd name="T21" fmla="*/ 0 h 187"/>
              <a:gd name="T22" fmla="*/ 2147483647 w 11"/>
              <a:gd name="T23" fmla="*/ 2147483647 h 187"/>
              <a:gd name="T24" fmla="*/ 2147483647 w 11"/>
              <a:gd name="T25" fmla="*/ 0 h 1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87"/>
              <a:gd name="T41" fmla="*/ 11 w 11"/>
              <a:gd name="T42" fmla="*/ 187 h 1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87">
                <a:moveTo>
                  <a:pt x="4" y="0"/>
                </a:moveTo>
                <a:lnTo>
                  <a:pt x="4" y="46"/>
                </a:lnTo>
                <a:lnTo>
                  <a:pt x="0" y="93"/>
                </a:lnTo>
                <a:lnTo>
                  <a:pt x="0" y="140"/>
                </a:lnTo>
                <a:lnTo>
                  <a:pt x="4" y="187"/>
                </a:lnTo>
                <a:lnTo>
                  <a:pt x="11" y="187"/>
                </a:lnTo>
                <a:lnTo>
                  <a:pt x="7" y="140"/>
                </a:lnTo>
                <a:lnTo>
                  <a:pt x="7" y="93"/>
                </a:lnTo>
                <a:lnTo>
                  <a:pt x="11" y="46"/>
                </a:lnTo>
                <a:lnTo>
                  <a:pt x="11" y="3"/>
                </a:lnTo>
                <a:lnTo>
                  <a:pt x="4" y="0"/>
                </a:lnTo>
                <a:lnTo>
                  <a:pt x="4" y="3"/>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48" name="Freeform 1347"/>
          <p:cNvSpPr>
            <a:spLocks/>
          </p:cNvSpPr>
          <p:nvPr/>
        </p:nvSpPr>
        <p:spPr bwMode="auto">
          <a:xfrm>
            <a:off x="4273025" y="6841895"/>
            <a:ext cx="86392" cy="225140"/>
          </a:xfrm>
          <a:custGeom>
            <a:avLst/>
            <a:gdLst>
              <a:gd name="T0" fmla="*/ 2147483647 w 65"/>
              <a:gd name="T1" fmla="*/ 0 h 172"/>
              <a:gd name="T2" fmla="*/ 2147483647 w 65"/>
              <a:gd name="T3" fmla="*/ 2147483647 h 172"/>
              <a:gd name="T4" fmla="*/ 2147483647 w 65"/>
              <a:gd name="T5" fmla="*/ 2147483647 h 172"/>
              <a:gd name="T6" fmla="*/ 2147483647 w 65"/>
              <a:gd name="T7" fmla="*/ 2147483647 h 172"/>
              <a:gd name="T8" fmla="*/ 2147483647 w 65"/>
              <a:gd name="T9" fmla="*/ 2147483647 h 172"/>
              <a:gd name="T10" fmla="*/ 2147483647 w 65"/>
              <a:gd name="T11" fmla="*/ 2147483647 h 172"/>
              <a:gd name="T12" fmla="*/ 2147483647 w 65"/>
              <a:gd name="T13" fmla="*/ 2147483647 h 172"/>
              <a:gd name="T14" fmla="*/ 2147483647 w 65"/>
              <a:gd name="T15" fmla="*/ 2147483647 h 172"/>
              <a:gd name="T16" fmla="*/ 0 w 65"/>
              <a:gd name="T17" fmla="*/ 2147483647 h 172"/>
              <a:gd name="T18" fmla="*/ 2147483647 w 65"/>
              <a:gd name="T19" fmla="*/ 2147483647 h 172"/>
              <a:gd name="T20" fmla="*/ 2147483647 w 65"/>
              <a:gd name="T21" fmla="*/ 2147483647 h 172"/>
              <a:gd name="T22" fmla="*/ 2147483647 w 65"/>
              <a:gd name="T23" fmla="*/ 2147483647 h 172"/>
              <a:gd name="T24" fmla="*/ 2147483647 w 65"/>
              <a:gd name="T25" fmla="*/ 2147483647 h 172"/>
              <a:gd name="T26" fmla="*/ 2147483647 w 65"/>
              <a:gd name="T27" fmla="*/ 2147483647 h 172"/>
              <a:gd name="T28" fmla="*/ 2147483647 w 65"/>
              <a:gd name="T29" fmla="*/ 2147483647 h 172"/>
              <a:gd name="T30" fmla="*/ 2147483647 w 65"/>
              <a:gd name="T31" fmla="*/ 2147483647 h 172"/>
              <a:gd name="T32" fmla="*/ 2147483647 w 65"/>
              <a:gd name="T33" fmla="*/ 2147483647 h 172"/>
              <a:gd name="T34" fmla="*/ 2147483647 w 65"/>
              <a:gd name="T35" fmla="*/ 2147483647 h 172"/>
              <a:gd name="T36" fmla="*/ 2147483647 w 65"/>
              <a:gd name="T37" fmla="*/ 2147483647 h 172"/>
              <a:gd name="T38" fmla="*/ 2147483647 w 65"/>
              <a:gd name="T39" fmla="*/ 0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172"/>
              <a:gd name="T62" fmla="*/ 65 w 6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172">
                <a:moveTo>
                  <a:pt x="57" y="0"/>
                </a:moveTo>
                <a:lnTo>
                  <a:pt x="43" y="18"/>
                </a:lnTo>
                <a:lnTo>
                  <a:pt x="29" y="39"/>
                </a:lnTo>
                <a:lnTo>
                  <a:pt x="21" y="57"/>
                </a:lnTo>
                <a:lnTo>
                  <a:pt x="14" y="82"/>
                </a:lnTo>
                <a:lnTo>
                  <a:pt x="11" y="104"/>
                </a:lnTo>
                <a:lnTo>
                  <a:pt x="7" y="125"/>
                </a:lnTo>
                <a:lnTo>
                  <a:pt x="3" y="147"/>
                </a:lnTo>
                <a:lnTo>
                  <a:pt x="0" y="169"/>
                </a:lnTo>
                <a:lnTo>
                  <a:pt x="7" y="172"/>
                </a:lnTo>
                <a:lnTo>
                  <a:pt x="11" y="147"/>
                </a:lnTo>
                <a:lnTo>
                  <a:pt x="14" y="125"/>
                </a:lnTo>
                <a:lnTo>
                  <a:pt x="18" y="104"/>
                </a:lnTo>
                <a:lnTo>
                  <a:pt x="21" y="82"/>
                </a:lnTo>
                <a:lnTo>
                  <a:pt x="29" y="61"/>
                </a:lnTo>
                <a:lnTo>
                  <a:pt x="36" y="43"/>
                </a:lnTo>
                <a:lnTo>
                  <a:pt x="47" y="21"/>
                </a:lnTo>
                <a:lnTo>
                  <a:pt x="61" y="3"/>
                </a:lnTo>
                <a:lnTo>
                  <a:pt x="65" y="3"/>
                </a:lnTo>
                <a:lnTo>
                  <a:pt x="5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49" name="Freeform 1348"/>
          <p:cNvSpPr>
            <a:spLocks/>
          </p:cNvSpPr>
          <p:nvPr/>
        </p:nvSpPr>
        <p:spPr bwMode="auto">
          <a:xfrm>
            <a:off x="4348945" y="6784300"/>
            <a:ext cx="52358" cy="62830"/>
          </a:xfrm>
          <a:custGeom>
            <a:avLst/>
            <a:gdLst>
              <a:gd name="T0" fmla="*/ 2147483647 w 40"/>
              <a:gd name="T1" fmla="*/ 0 h 47"/>
              <a:gd name="T2" fmla="*/ 0 w 40"/>
              <a:gd name="T3" fmla="*/ 2147483647 h 47"/>
              <a:gd name="T4" fmla="*/ 2147483647 w 40"/>
              <a:gd name="T5" fmla="*/ 2147483647 h 47"/>
              <a:gd name="T6" fmla="*/ 2147483647 w 40"/>
              <a:gd name="T7" fmla="*/ 2147483647 h 47"/>
              <a:gd name="T8" fmla="*/ 2147483647 w 40"/>
              <a:gd name="T9" fmla="*/ 0 h 47"/>
              <a:gd name="T10" fmla="*/ 0 60000 65536"/>
              <a:gd name="T11" fmla="*/ 0 60000 65536"/>
              <a:gd name="T12" fmla="*/ 0 60000 65536"/>
              <a:gd name="T13" fmla="*/ 0 60000 65536"/>
              <a:gd name="T14" fmla="*/ 0 60000 65536"/>
              <a:gd name="T15" fmla="*/ 0 w 40"/>
              <a:gd name="T16" fmla="*/ 0 h 47"/>
              <a:gd name="T17" fmla="*/ 40 w 40"/>
              <a:gd name="T18" fmla="*/ 47 h 47"/>
            </a:gdLst>
            <a:ahLst/>
            <a:cxnLst>
              <a:cxn ang="T10">
                <a:pos x="T0" y="T1"/>
              </a:cxn>
              <a:cxn ang="T11">
                <a:pos x="T2" y="T3"/>
              </a:cxn>
              <a:cxn ang="T12">
                <a:pos x="T4" y="T5"/>
              </a:cxn>
              <a:cxn ang="T13">
                <a:pos x="T6" y="T7"/>
              </a:cxn>
              <a:cxn ang="T14">
                <a:pos x="T8" y="T9"/>
              </a:cxn>
            </a:cxnLst>
            <a:rect l="T15" t="T16" r="T17" b="T18"/>
            <a:pathLst>
              <a:path w="40" h="47">
                <a:moveTo>
                  <a:pt x="36" y="0"/>
                </a:moveTo>
                <a:lnTo>
                  <a:pt x="0" y="44"/>
                </a:lnTo>
                <a:lnTo>
                  <a:pt x="8" y="47"/>
                </a:lnTo>
                <a:lnTo>
                  <a:pt x="40" y="8"/>
                </a:lnTo>
                <a:lnTo>
                  <a:pt x="3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50" name="Freeform 1349"/>
          <p:cNvSpPr>
            <a:spLocks/>
          </p:cNvSpPr>
          <p:nvPr/>
        </p:nvSpPr>
        <p:spPr bwMode="auto">
          <a:xfrm>
            <a:off x="4396067" y="6724089"/>
            <a:ext cx="282734" cy="70683"/>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2147483647 w 216"/>
              <a:gd name="T9" fmla="*/ 2147483647 h 54"/>
              <a:gd name="T10" fmla="*/ 2147483647 w 216"/>
              <a:gd name="T11" fmla="*/ 0 h 54"/>
              <a:gd name="T12" fmla="*/ 2147483647 w 216"/>
              <a:gd name="T13" fmla="*/ 0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0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2147483647 h 54"/>
              <a:gd name="T60" fmla="*/ 2147483647 w 216"/>
              <a:gd name="T61" fmla="*/ 2147483647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213" y="18"/>
                </a:moveTo>
                <a:lnTo>
                  <a:pt x="216" y="18"/>
                </a:lnTo>
                <a:lnTo>
                  <a:pt x="202" y="10"/>
                </a:lnTo>
                <a:lnTo>
                  <a:pt x="191" y="7"/>
                </a:lnTo>
                <a:lnTo>
                  <a:pt x="177" y="3"/>
                </a:lnTo>
                <a:lnTo>
                  <a:pt x="162" y="0"/>
                </a:lnTo>
                <a:lnTo>
                  <a:pt x="134" y="0"/>
                </a:lnTo>
                <a:lnTo>
                  <a:pt x="119" y="3"/>
                </a:lnTo>
                <a:lnTo>
                  <a:pt x="105" y="7"/>
                </a:lnTo>
                <a:lnTo>
                  <a:pt x="90" y="10"/>
                </a:lnTo>
                <a:lnTo>
                  <a:pt x="76" y="14"/>
                </a:lnTo>
                <a:lnTo>
                  <a:pt x="65" y="18"/>
                </a:lnTo>
                <a:lnTo>
                  <a:pt x="51" y="25"/>
                </a:lnTo>
                <a:lnTo>
                  <a:pt x="36" y="32"/>
                </a:lnTo>
                <a:lnTo>
                  <a:pt x="26" y="36"/>
                </a:lnTo>
                <a:lnTo>
                  <a:pt x="15" y="43"/>
                </a:lnTo>
                <a:lnTo>
                  <a:pt x="0" y="46"/>
                </a:lnTo>
                <a:lnTo>
                  <a:pt x="4" y="54"/>
                </a:lnTo>
                <a:lnTo>
                  <a:pt x="15" y="50"/>
                </a:lnTo>
                <a:lnTo>
                  <a:pt x="29" y="43"/>
                </a:lnTo>
                <a:lnTo>
                  <a:pt x="40" y="36"/>
                </a:lnTo>
                <a:lnTo>
                  <a:pt x="54" y="32"/>
                </a:lnTo>
                <a:lnTo>
                  <a:pt x="65" y="25"/>
                </a:lnTo>
                <a:lnTo>
                  <a:pt x="80" y="21"/>
                </a:lnTo>
                <a:lnTo>
                  <a:pt x="94" y="18"/>
                </a:lnTo>
                <a:lnTo>
                  <a:pt x="108" y="14"/>
                </a:lnTo>
                <a:lnTo>
                  <a:pt x="119" y="10"/>
                </a:lnTo>
                <a:lnTo>
                  <a:pt x="134" y="7"/>
                </a:lnTo>
                <a:lnTo>
                  <a:pt x="162" y="7"/>
                </a:lnTo>
                <a:lnTo>
                  <a:pt x="173" y="10"/>
                </a:lnTo>
                <a:lnTo>
                  <a:pt x="187" y="14"/>
                </a:lnTo>
                <a:lnTo>
                  <a:pt x="198" y="18"/>
                </a:lnTo>
                <a:lnTo>
                  <a:pt x="213" y="25"/>
                </a:lnTo>
                <a:lnTo>
                  <a:pt x="213"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51" name="Freeform 1350"/>
          <p:cNvSpPr>
            <a:spLocks/>
          </p:cNvSpPr>
          <p:nvPr/>
        </p:nvSpPr>
        <p:spPr bwMode="auto">
          <a:xfrm>
            <a:off x="4673565" y="6747651"/>
            <a:ext cx="164927" cy="60213"/>
          </a:xfrm>
          <a:custGeom>
            <a:avLst/>
            <a:gdLst>
              <a:gd name="T0" fmla="*/ 2147483647 w 126"/>
              <a:gd name="T1" fmla="*/ 2147483647 h 46"/>
              <a:gd name="T2" fmla="*/ 2147483647 w 126"/>
              <a:gd name="T3" fmla="*/ 2147483647 h 46"/>
              <a:gd name="T4" fmla="*/ 2147483647 w 126"/>
              <a:gd name="T5" fmla="*/ 2147483647 h 46"/>
              <a:gd name="T6" fmla="*/ 2147483647 w 126"/>
              <a:gd name="T7" fmla="*/ 2147483647 h 46"/>
              <a:gd name="T8" fmla="*/ 2147483647 w 126"/>
              <a:gd name="T9" fmla="*/ 2147483647 h 46"/>
              <a:gd name="T10" fmla="*/ 2147483647 w 126"/>
              <a:gd name="T11" fmla="*/ 2147483647 h 46"/>
              <a:gd name="T12" fmla="*/ 2147483647 w 126"/>
              <a:gd name="T13" fmla="*/ 2147483647 h 46"/>
              <a:gd name="T14" fmla="*/ 2147483647 w 126"/>
              <a:gd name="T15" fmla="*/ 2147483647 h 46"/>
              <a:gd name="T16" fmla="*/ 2147483647 w 126"/>
              <a:gd name="T17" fmla="*/ 2147483647 h 46"/>
              <a:gd name="T18" fmla="*/ 2147483647 w 126"/>
              <a:gd name="T19" fmla="*/ 2147483647 h 46"/>
              <a:gd name="T20" fmla="*/ 2147483647 w 126"/>
              <a:gd name="T21" fmla="*/ 2147483647 h 46"/>
              <a:gd name="T22" fmla="*/ 2147483647 w 126"/>
              <a:gd name="T23" fmla="*/ 2147483647 h 46"/>
              <a:gd name="T24" fmla="*/ 2147483647 w 126"/>
              <a:gd name="T25" fmla="*/ 2147483647 h 46"/>
              <a:gd name="T26" fmla="*/ 2147483647 w 126"/>
              <a:gd name="T27" fmla="*/ 2147483647 h 46"/>
              <a:gd name="T28" fmla="*/ 2147483647 w 126"/>
              <a:gd name="T29" fmla="*/ 0 h 46"/>
              <a:gd name="T30" fmla="*/ 0 w 126"/>
              <a:gd name="T31" fmla="*/ 0 h 46"/>
              <a:gd name="T32" fmla="*/ 0 w 126"/>
              <a:gd name="T33" fmla="*/ 2147483647 h 46"/>
              <a:gd name="T34" fmla="*/ 2147483647 w 126"/>
              <a:gd name="T35" fmla="*/ 2147483647 h 46"/>
              <a:gd name="T36" fmla="*/ 2147483647 w 126"/>
              <a:gd name="T37" fmla="*/ 2147483647 h 46"/>
              <a:gd name="T38" fmla="*/ 2147483647 w 126"/>
              <a:gd name="T39" fmla="*/ 2147483647 h 46"/>
              <a:gd name="T40" fmla="*/ 2147483647 w 126"/>
              <a:gd name="T41" fmla="*/ 2147483647 h 46"/>
              <a:gd name="T42" fmla="*/ 2147483647 w 126"/>
              <a:gd name="T43" fmla="*/ 2147483647 h 46"/>
              <a:gd name="T44" fmla="*/ 2147483647 w 126"/>
              <a:gd name="T45" fmla="*/ 2147483647 h 46"/>
              <a:gd name="T46" fmla="*/ 2147483647 w 126"/>
              <a:gd name="T47" fmla="*/ 2147483647 h 46"/>
              <a:gd name="T48" fmla="*/ 2147483647 w 126"/>
              <a:gd name="T49" fmla="*/ 2147483647 h 46"/>
              <a:gd name="T50" fmla="*/ 2147483647 w 126"/>
              <a:gd name="T51" fmla="*/ 2147483647 h 46"/>
              <a:gd name="T52" fmla="*/ 2147483647 w 126"/>
              <a:gd name="T53" fmla="*/ 2147483647 h 46"/>
              <a:gd name="T54" fmla="*/ 2147483647 w 126"/>
              <a:gd name="T55" fmla="*/ 2147483647 h 46"/>
              <a:gd name="T56" fmla="*/ 2147483647 w 126"/>
              <a:gd name="T57" fmla="*/ 2147483647 h 46"/>
              <a:gd name="T58" fmla="*/ 2147483647 w 126"/>
              <a:gd name="T59" fmla="*/ 2147483647 h 46"/>
              <a:gd name="T60" fmla="*/ 2147483647 w 126"/>
              <a:gd name="T61" fmla="*/ 2147483647 h 46"/>
              <a:gd name="T62" fmla="*/ 2147483647 w 126"/>
              <a:gd name="T63" fmla="*/ 2147483647 h 46"/>
              <a:gd name="T64" fmla="*/ 2147483647 w 126"/>
              <a:gd name="T65" fmla="*/ 2147483647 h 46"/>
              <a:gd name="T66" fmla="*/ 2147483647 w 126"/>
              <a:gd name="T67" fmla="*/ 2147483647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6"/>
              <a:gd name="T103" fmla="*/ 0 h 46"/>
              <a:gd name="T104" fmla="*/ 126 w 126"/>
              <a:gd name="T105" fmla="*/ 46 h 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6" h="46">
                <a:moveTo>
                  <a:pt x="118" y="25"/>
                </a:moveTo>
                <a:lnTo>
                  <a:pt x="115" y="32"/>
                </a:lnTo>
                <a:lnTo>
                  <a:pt x="108" y="36"/>
                </a:lnTo>
                <a:lnTo>
                  <a:pt x="100" y="39"/>
                </a:lnTo>
                <a:lnTo>
                  <a:pt x="86" y="39"/>
                </a:lnTo>
                <a:lnTo>
                  <a:pt x="79" y="36"/>
                </a:lnTo>
                <a:lnTo>
                  <a:pt x="72" y="36"/>
                </a:lnTo>
                <a:lnTo>
                  <a:pt x="64" y="32"/>
                </a:lnTo>
                <a:lnTo>
                  <a:pt x="57" y="25"/>
                </a:lnTo>
                <a:lnTo>
                  <a:pt x="50" y="21"/>
                </a:lnTo>
                <a:lnTo>
                  <a:pt x="43" y="18"/>
                </a:lnTo>
                <a:lnTo>
                  <a:pt x="36" y="14"/>
                </a:lnTo>
                <a:lnTo>
                  <a:pt x="25" y="7"/>
                </a:lnTo>
                <a:lnTo>
                  <a:pt x="18" y="3"/>
                </a:lnTo>
                <a:lnTo>
                  <a:pt x="10" y="0"/>
                </a:lnTo>
                <a:lnTo>
                  <a:pt x="0" y="0"/>
                </a:lnTo>
                <a:lnTo>
                  <a:pt x="0" y="7"/>
                </a:lnTo>
                <a:lnTo>
                  <a:pt x="7" y="7"/>
                </a:lnTo>
                <a:lnTo>
                  <a:pt x="18" y="10"/>
                </a:lnTo>
                <a:lnTo>
                  <a:pt x="21" y="14"/>
                </a:lnTo>
                <a:lnTo>
                  <a:pt x="32" y="18"/>
                </a:lnTo>
                <a:lnTo>
                  <a:pt x="39" y="25"/>
                </a:lnTo>
                <a:lnTo>
                  <a:pt x="46" y="28"/>
                </a:lnTo>
                <a:lnTo>
                  <a:pt x="54" y="32"/>
                </a:lnTo>
                <a:lnTo>
                  <a:pt x="61" y="36"/>
                </a:lnTo>
                <a:lnTo>
                  <a:pt x="68" y="39"/>
                </a:lnTo>
                <a:lnTo>
                  <a:pt x="79" y="43"/>
                </a:lnTo>
                <a:lnTo>
                  <a:pt x="86" y="46"/>
                </a:lnTo>
                <a:lnTo>
                  <a:pt x="100" y="46"/>
                </a:lnTo>
                <a:lnTo>
                  <a:pt x="108" y="43"/>
                </a:lnTo>
                <a:lnTo>
                  <a:pt x="118" y="36"/>
                </a:lnTo>
                <a:lnTo>
                  <a:pt x="126" y="32"/>
                </a:lnTo>
                <a:lnTo>
                  <a:pt x="122" y="32"/>
                </a:lnTo>
                <a:lnTo>
                  <a:pt x="118"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52" name="Freeform 1351"/>
          <p:cNvSpPr>
            <a:spLocks/>
          </p:cNvSpPr>
          <p:nvPr/>
        </p:nvSpPr>
        <p:spPr bwMode="auto">
          <a:xfrm>
            <a:off x="4828022" y="6640317"/>
            <a:ext cx="235611" cy="149220"/>
          </a:xfrm>
          <a:custGeom>
            <a:avLst/>
            <a:gdLst>
              <a:gd name="T0" fmla="*/ 2147483647 w 180"/>
              <a:gd name="T1" fmla="*/ 0 h 115"/>
              <a:gd name="T2" fmla="*/ 2147483647 w 180"/>
              <a:gd name="T3" fmla="*/ 2147483647 h 115"/>
              <a:gd name="T4" fmla="*/ 2147483647 w 180"/>
              <a:gd name="T5" fmla="*/ 2147483647 h 115"/>
              <a:gd name="T6" fmla="*/ 2147483647 w 180"/>
              <a:gd name="T7" fmla="*/ 2147483647 h 115"/>
              <a:gd name="T8" fmla="*/ 2147483647 w 180"/>
              <a:gd name="T9" fmla="*/ 2147483647 h 115"/>
              <a:gd name="T10" fmla="*/ 2147483647 w 180"/>
              <a:gd name="T11" fmla="*/ 2147483647 h 115"/>
              <a:gd name="T12" fmla="*/ 2147483647 w 180"/>
              <a:gd name="T13" fmla="*/ 2147483647 h 115"/>
              <a:gd name="T14" fmla="*/ 2147483647 w 180"/>
              <a:gd name="T15" fmla="*/ 2147483647 h 115"/>
              <a:gd name="T16" fmla="*/ 2147483647 w 180"/>
              <a:gd name="T17" fmla="*/ 2147483647 h 115"/>
              <a:gd name="T18" fmla="*/ 2147483647 w 180"/>
              <a:gd name="T19" fmla="*/ 2147483647 h 115"/>
              <a:gd name="T20" fmla="*/ 2147483647 w 180"/>
              <a:gd name="T21" fmla="*/ 2147483647 h 115"/>
              <a:gd name="T22" fmla="*/ 2147483647 w 180"/>
              <a:gd name="T23" fmla="*/ 2147483647 h 115"/>
              <a:gd name="T24" fmla="*/ 2147483647 w 180"/>
              <a:gd name="T25" fmla="*/ 2147483647 h 115"/>
              <a:gd name="T26" fmla="*/ 2147483647 w 180"/>
              <a:gd name="T27" fmla="*/ 2147483647 h 115"/>
              <a:gd name="T28" fmla="*/ 2147483647 w 180"/>
              <a:gd name="T29" fmla="*/ 2147483647 h 115"/>
              <a:gd name="T30" fmla="*/ 2147483647 w 180"/>
              <a:gd name="T31" fmla="*/ 2147483647 h 115"/>
              <a:gd name="T32" fmla="*/ 0 w 180"/>
              <a:gd name="T33" fmla="*/ 2147483647 h 115"/>
              <a:gd name="T34" fmla="*/ 2147483647 w 180"/>
              <a:gd name="T35" fmla="*/ 2147483647 h 115"/>
              <a:gd name="T36" fmla="*/ 2147483647 w 180"/>
              <a:gd name="T37" fmla="*/ 2147483647 h 115"/>
              <a:gd name="T38" fmla="*/ 2147483647 w 180"/>
              <a:gd name="T39" fmla="*/ 2147483647 h 115"/>
              <a:gd name="T40" fmla="*/ 2147483647 w 180"/>
              <a:gd name="T41" fmla="*/ 2147483647 h 115"/>
              <a:gd name="T42" fmla="*/ 2147483647 w 180"/>
              <a:gd name="T43" fmla="*/ 2147483647 h 115"/>
              <a:gd name="T44" fmla="*/ 2147483647 w 180"/>
              <a:gd name="T45" fmla="*/ 2147483647 h 115"/>
              <a:gd name="T46" fmla="*/ 2147483647 w 180"/>
              <a:gd name="T47" fmla="*/ 2147483647 h 115"/>
              <a:gd name="T48" fmla="*/ 2147483647 w 180"/>
              <a:gd name="T49" fmla="*/ 2147483647 h 115"/>
              <a:gd name="T50" fmla="*/ 2147483647 w 180"/>
              <a:gd name="T51" fmla="*/ 2147483647 h 115"/>
              <a:gd name="T52" fmla="*/ 2147483647 w 180"/>
              <a:gd name="T53" fmla="*/ 2147483647 h 115"/>
              <a:gd name="T54" fmla="*/ 2147483647 w 180"/>
              <a:gd name="T55" fmla="*/ 2147483647 h 115"/>
              <a:gd name="T56" fmla="*/ 2147483647 w 180"/>
              <a:gd name="T57" fmla="*/ 2147483647 h 115"/>
              <a:gd name="T58" fmla="*/ 2147483647 w 180"/>
              <a:gd name="T59" fmla="*/ 2147483647 h 115"/>
              <a:gd name="T60" fmla="*/ 2147483647 w 180"/>
              <a:gd name="T61" fmla="*/ 2147483647 h 115"/>
              <a:gd name="T62" fmla="*/ 2147483647 w 180"/>
              <a:gd name="T63" fmla="*/ 2147483647 h 115"/>
              <a:gd name="T64" fmla="*/ 2147483647 w 180"/>
              <a:gd name="T65" fmla="*/ 2147483647 h 115"/>
              <a:gd name="T66" fmla="*/ 2147483647 w 180"/>
              <a:gd name="T67" fmla="*/ 2147483647 h 115"/>
              <a:gd name="T68" fmla="*/ 2147483647 w 180"/>
              <a:gd name="T69" fmla="*/ 0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0"/>
              <a:gd name="T106" fmla="*/ 0 h 115"/>
              <a:gd name="T107" fmla="*/ 180 w 180"/>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0" h="115">
                <a:moveTo>
                  <a:pt x="177" y="0"/>
                </a:moveTo>
                <a:lnTo>
                  <a:pt x="166" y="3"/>
                </a:lnTo>
                <a:lnTo>
                  <a:pt x="155" y="11"/>
                </a:lnTo>
                <a:lnTo>
                  <a:pt x="141" y="14"/>
                </a:lnTo>
                <a:lnTo>
                  <a:pt x="130" y="21"/>
                </a:lnTo>
                <a:lnTo>
                  <a:pt x="119" y="29"/>
                </a:lnTo>
                <a:lnTo>
                  <a:pt x="108" y="36"/>
                </a:lnTo>
                <a:lnTo>
                  <a:pt x="101" y="43"/>
                </a:lnTo>
                <a:lnTo>
                  <a:pt x="87" y="50"/>
                </a:lnTo>
                <a:lnTo>
                  <a:pt x="80" y="57"/>
                </a:lnTo>
                <a:lnTo>
                  <a:pt x="65" y="65"/>
                </a:lnTo>
                <a:lnTo>
                  <a:pt x="58" y="75"/>
                </a:lnTo>
                <a:lnTo>
                  <a:pt x="47" y="79"/>
                </a:lnTo>
                <a:lnTo>
                  <a:pt x="36" y="90"/>
                </a:lnTo>
                <a:lnTo>
                  <a:pt x="22" y="97"/>
                </a:lnTo>
                <a:lnTo>
                  <a:pt x="15" y="101"/>
                </a:lnTo>
                <a:lnTo>
                  <a:pt x="0" y="108"/>
                </a:lnTo>
                <a:lnTo>
                  <a:pt x="4" y="115"/>
                </a:lnTo>
                <a:lnTo>
                  <a:pt x="18" y="108"/>
                </a:lnTo>
                <a:lnTo>
                  <a:pt x="29" y="101"/>
                </a:lnTo>
                <a:lnTo>
                  <a:pt x="40" y="93"/>
                </a:lnTo>
                <a:lnTo>
                  <a:pt x="51" y="86"/>
                </a:lnTo>
                <a:lnTo>
                  <a:pt x="62" y="79"/>
                </a:lnTo>
                <a:lnTo>
                  <a:pt x="72" y="72"/>
                </a:lnTo>
                <a:lnTo>
                  <a:pt x="83" y="65"/>
                </a:lnTo>
                <a:lnTo>
                  <a:pt x="94" y="57"/>
                </a:lnTo>
                <a:lnTo>
                  <a:pt x="101" y="50"/>
                </a:lnTo>
                <a:lnTo>
                  <a:pt x="112" y="43"/>
                </a:lnTo>
                <a:lnTo>
                  <a:pt x="123" y="36"/>
                </a:lnTo>
                <a:lnTo>
                  <a:pt x="134" y="29"/>
                </a:lnTo>
                <a:lnTo>
                  <a:pt x="144" y="21"/>
                </a:lnTo>
                <a:lnTo>
                  <a:pt x="159" y="18"/>
                </a:lnTo>
                <a:lnTo>
                  <a:pt x="170" y="11"/>
                </a:lnTo>
                <a:lnTo>
                  <a:pt x="180" y="3"/>
                </a:lnTo>
                <a:lnTo>
                  <a:pt x="17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53" name="Freeform 1352"/>
          <p:cNvSpPr>
            <a:spLocks/>
          </p:cNvSpPr>
          <p:nvPr/>
        </p:nvSpPr>
        <p:spPr bwMode="auto">
          <a:xfrm>
            <a:off x="5061015" y="6564398"/>
            <a:ext cx="136131" cy="78537"/>
          </a:xfrm>
          <a:custGeom>
            <a:avLst/>
            <a:gdLst>
              <a:gd name="T0" fmla="*/ 2147483647 w 104"/>
              <a:gd name="T1" fmla="*/ 0 h 61"/>
              <a:gd name="T2" fmla="*/ 2147483647 w 104"/>
              <a:gd name="T3" fmla="*/ 0 h 61"/>
              <a:gd name="T4" fmla="*/ 2147483647 w 104"/>
              <a:gd name="T5" fmla="*/ 2147483647 h 61"/>
              <a:gd name="T6" fmla="*/ 2147483647 w 104"/>
              <a:gd name="T7" fmla="*/ 2147483647 h 61"/>
              <a:gd name="T8" fmla="*/ 2147483647 w 104"/>
              <a:gd name="T9" fmla="*/ 2147483647 h 61"/>
              <a:gd name="T10" fmla="*/ 2147483647 w 104"/>
              <a:gd name="T11" fmla="*/ 2147483647 h 61"/>
              <a:gd name="T12" fmla="*/ 2147483647 w 104"/>
              <a:gd name="T13" fmla="*/ 2147483647 h 61"/>
              <a:gd name="T14" fmla="*/ 2147483647 w 104"/>
              <a:gd name="T15" fmla="*/ 2147483647 h 61"/>
              <a:gd name="T16" fmla="*/ 2147483647 w 104"/>
              <a:gd name="T17" fmla="*/ 2147483647 h 61"/>
              <a:gd name="T18" fmla="*/ 2147483647 w 104"/>
              <a:gd name="T19" fmla="*/ 2147483647 h 61"/>
              <a:gd name="T20" fmla="*/ 2147483647 w 104"/>
              <a:gd name="T21" fmla="*/ 2147483647 h 61"/>
              <a:gd name="T22" fmla="*/ 2147483647 w 104"/>
              <a:gd name="T23" fmla="*/ 2147483647 h 61"/>
              <a:gd name="T24" fmla="*/ 2147483647 w 104"/>
              <a:gd name="T25" fmla="*/ 2147483647 h 61"/>
              <a:gd name="T26" fmla="*/ 2147483647 w 104"/>
              <a:gd name="T27" fmla="*/ 2147483647 h 61"/>
              <a:gd name="T28" fmla="*/ 2147483647 w 104"/>
              <a:gd name="T29" fmla="*/ 2147483647 h 61"/>
              <a:gd name="T30" fmla="*/ 0 w 104"/>
              <a:gd name="T31" fmla="*/ 2147483647 h 61"/>
              <a:gd name="T32" fmla="*/ 2147483647 w 104"/>
              <a:gd name="T33" fmla="*/ 2147483647 h 61"/>
              <a:gd name="T34" fmla="*/ 2147483647 w 104"/>
              <a:gd name="T35" fmla="*/ 2147483647 h 61"/>
              <a:gd name="T36" fmla="*/ 2147483647 w 104"/>
              <a:gd name="T37" fmla="*/ 2147483647 h 61"/>
              <a:gd name="T38" fmla="*/ 2147483647 w 104"/>
              <a:gd name="T39" fmla="*/ 2147483647 h 61"/>
              <a:gd name="T40" fmla="*/ 2147483647 w 104"/>
              <a:gd name="T41" fmla="*/ 2147483647 h 61"/>
              <a:gd name="T42" fmla="*/ 2147483647 w 104"/>
              <a:gd name="T43" fmla="*/ 2147483647 h 61"/>
              <a:gd name="T44" fmla="*/ 2147483647 w 104"/>
              <a:gd name="T45" fmla="*/ 2147483647 h 61"/>
              <a:gd name="T46" fmla="*/ 2147483647 w 104"/>
              <a:gd name="T47" fmla="*/ 2147483647 h 61"/>
              <a:gd name="T48" fmla="*/ 2147483647 w 104"/>
              <a:gd name="T49" fmla="*/ 2147483647 h 61"/>
              <a:gd name="T50" fmla="*/ 2147483647 w 104"/>
              <a:gd name="T51" fmla="*/ 2147483647 h 61"/>
              <a:gd name="T52" fmla="*/ 2147483647 w 104"/>
              <a:gd name="T53" fmla="*/ 2147483647 h 61"/>
              <a:gd name="T54" fmla="*/ 2147483647 w 104"/>
              <a:gd name="T55" fmla="*/ 2147483647 h 61"/>
              <a:gd name="T56" fmla="*/ 2147483647 w 104"/>
              <a:gd name="T57" fmla="*/ 2147483647 h 61"/>
              <a:gd name="T58" fmla="*/ 2147483647 w 104"/>
              <a:gd name="T59" fmla="*/ 2147483647 h 61"/>
              <a:gd name="T60" fmla="*/ 2147483647 w 104"/>
              <a:gd name="T61" fmla="*/ 2147483647 h 61"/>
              <a:gd name="T62" fmla="*/ 2147483647 w 104"/>
              <a:gd name="T63" fmla="*/ 2147483647 h 61"/>
              <a:gd name="T64" fmla="*/ 2147483647 w 104"/>
              <a:gd name="T65" fmla="*/ 2147483647 h 61"/>
              <a:gd name="T66" fmla="*/ 2147483647 w 104"/>
              <a:gd name="T67" fmla="*/ 2147483647 h 61"/>
              <a:gd name="T68" fmla="*/ 2147483647 w 104"/>
              <a:gd name="T69" fmla="*/ 2147483647 h 61"/>
              <a:gd name="T70" fmla="*/ 2147483647 w 104"/>
              <a:gd name="T71" fmla="*/ 2147483647 h 61"/>
              <a:gd name="T72" fmla="*/ 2147483647 w 104"/>
              <a:gd name="T73" fmla="*/ 0 h 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61"/>
              <a:gd name="T113" fmla="*/ 104 w 104"/>
              <a:gd name="T114" fmla="*/ 61 h 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61">
                <a:moveTo>
                  <a:pt x="97" y="0"/>
                </a:moveTo>
                <a:lnTo>
                  <a:pt x="101" y="0"/>
                </a:lnTo>
                <a:lnTo>
                  <a:pt x="93" y="4"/>
                </a:lnTo>
                <a:lnTo>
                  <a:pt x="86" y="7"/>
                </a:lnTo>
                <a:lnTo>
                  <a:pt x="83" y="11"/>
                </a:lnTo>
                <a:lnTo>
                  <a:pt x="75" y="15"/>
                </a:lnTo>
                <a:lnTo>
                  <a:pt x="68" y="18"/>
                </a:lnTo>
                <a:lnTo>
                  <a:pt x="61" y="18"/>
                </a:lnTo>
                <a:lnTo>
                  <a:pt x="57" y="22"/>
                </a:lnTo>
                <a:lnTo>
                  <a:pt x="50" y="25"/>
                </a:lnTo>
                <a:lnTo>
                  <a:pt x="43" y="29"/>
                </a:lnTo>
                <a:lnTo>
                  <a:pt x="36" y="33"/>
                </a:lnTo>
                <a:lnTo>
                  <a:pt x="29" y="36"/>
                </a:lnTo>
                <a:lnTo>
                  <a:pt x="21" y="40"/>
                </a:lnTo>
                <a:lnTo>
                  <a:pt x="7" y="54"/>
                </a:lnTo>
                <a:lnTo>
                  <a:pt x="0" y="58"/>
                </a:lnTo>
                <a:lnTo>
                  <a:pt x="3" y="61"/>
                </a:lnTo>
                <a:lnTo>
                  <a:pt x="11" y="58"/>
                </a:lnTo>
                <a:lnTo>
                  <a:pt x="14" y="54"/>
                </a:lnTo>
                <a:lnTo>
                  <a:pt x="21" y="51"/>
                </a:lnTo>
                <a:lnTo>
                  <a:pt x="25" y="47"/>
                </a:lnTo>
                <a:lnTo>
                  <a:pt x="32" y="43"/>
                </a:lnTo>
                <a:lnTo>
                  <a:pt x="39" y="40"/>
                </a:lnTo>
                <a:lnTo>
                  <a:pt x="47" y="36"/>
                </a:lnTo>
                <a:lnTo>
                  <a:pt x="54" y="33"/>
                </a:lnTo>
                <a:lnTo>
                  <a:pt x="61" y="29"/>
                </a:lnTo>
                <a:lnTo>
                  <a:pt x="65" y="25"/>
                </a:lnTo>
                <a:lnTo>
                  <a:pt x="72" y="25"/>
                </a:lnTo>
                <a:lnTo>
                  <a:pt x="79" y="22"/>
                </a:lnTo>
                <a:lnTo>
                  <a:pt x="86" y="18"/>
                </a:lnTo>
                <a:lnTo>
                  <a:pt x="90" y="15"/>
                </a:lnTo>
                <a:lnTo>
                  <a:pt x="97" y="11"/>
                </a:lnTo>
                <a:lnTo>
                  <a:pt x="101" y="7"/>
                </a:lnTo>
                <a:lnTo>
                  <a:pt x="104" y="7"/>
                </a:lnTo>
                <a:lnTo>
                  <a:pt x="101" y="7"/>
                </a:lnTo>
                <a:lnTo>
                  <a:pt x="104" y="7"/>
                </a:lnTo>
                <a:lnTo>
                  <a:pt x="9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54" name="Freeform 1353"/>
          <p:cNvSpPr>
            <a:spLocks/>
          </p:cNvSpPr>
          <p:nvPr/>
        </p:nvSpPr>
        <p:spPr bwMode="auto">
          <a:xfrm>
            <a:off x="5186676" y="6546073"/>
            <a:ext cx="47122" cy="26179"/>
          </a:xfrm>
          <a:custGeom>
            <a:avLst/>
            <a:gdLst>
              <a:gd name="T0" fmla="*/ 2147483647 w 36"/>
              <a:gd name="T1" fmla="*/ 0 h 21"/>
              <a:gd name="T2" fmla="*/ 2147483647 w 36"/>
              <a:gd name="T3" fmla="*/ 0 h 21"/>
              <a:gd name="T4" fmla="*/ 2147483647 w 36"/>
              <a:gd name="T5" fmla="*/ 2147483647 h 21"/>
              <a:gd name="T6" fmla="*/ 2147483647 w 36"/>
              <a:gd name="T7" fmla="*/ 2147483647 h 21"/>
              <a:gd name="T8" fmla="*/ 2147483647 w 36"/>
              <a:gd name="T9" fmla="*/ 2147483647 h 21"/>
              <a:gd name="T10" fmla="*/ 2147483647 w 36"/>
              <a:gd name="T11" fmla="*/ 2147483647 h 21"/>
              <a:gd name="T12" fmla="*/ 2147483647 w 36"/>
              <a:gd name="T13" fmla="*/ 2147483647 h 21"/>
              <a:gd name="T14" fmla="*/ 2147483647 w 36"/>
              <a:gd name="T15" fmla="*/ 2147483647 h 21"/>
              <a:gd name="T16" fmla="*/ 0 w 36"/>
              <a:gd name="T17" fmla="*/ 2147483647 h 21"/>
              <a:gd name="T18" fmla="*/ 2147483647 w 36"/>
              <a:gd name="T19" fmla="*/ 2147483647 h 21"/>
              <a:gd name="T20" fmla="*/ 2147483647 w 36"/>
              <a:gd name="T21" fmla="*/ 2147483647 h 21"/>
              <a:gd name="T22" fmla="*/ 2147483647 w 36"/>
              <a:gd name="T23" fmla="*/ 2147483647 h 21"/>
              <a:gd name="T24" fmla="*/ 2147483647 w 36"/>
              <a:gd name="T25" fmla="*/ 2147483647 h 21"/>
              <a:gd name="T26" fmla="*/ 2147483647 w 36"/>
              <a:gd name="T27" fmla="*/ 2147483647 h 21"/>
              <a:gd name="T28" fmla="*/ 2147483647 w 36"/>
              <a:gd name="T29" fmla="*/ 2147483647 h 21"/>
              <a:gd name="T30" fmla="*/ 2147483647 w 36"/>
              <a:gd name="T31" fmla="*/ 2147483647 h 21"/>
              <a:gd name="T32" fmla="*/ 2147483647 w 36"/>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21"/>
              <a:gd name="T53" fmla="*/ 36 w 36"/>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21">
                <a:moveTo>
                  <a:pt x="32" y="0"/>
                </a:moveTo>
                <a:lnTo>
                  <a:pt x="29" y="0"/>
                </a:lnTo>
                <a:lnTo>
                  <a:pt x="25" y="3"/>
                </a:lnTo>
                <a:lnTo>
                  <a:pt x="22" y="3"/>
                </a:lnTo>
                <a:lnTo>
                  <a:pt x="18" y="7"/>
                </a:lnTo>
                <a:lnTo>
                  <a:pt x="14" y="7"/>
                </a:lnTo>
                <a:lnTo>
                  <a:pt x="7" y="11"/>
                </a:lnTo>
                <a:lnTo>
                  <a:pt x="4" y="11"/>
                </a:lnTo>
                <a:lnTo>
                  <a:pt x="0" y="14"/>
                </a:lnTo>
                <a:lnTo>
                  <a:pt x="7" y="21"/>
                </a:lnTo>
                <a:lnTo>
                  <a:pt x="7" y="18"/>
                </a:lnTo>
                <a:lnTo>
                  <a:pt x="11" y="14"/>
                </a:lnTo>
                <a:lnTo>
                  <a:pt x="14" y="14"/>
                </a:lnTo>
                <a:lnTo>
                  <a:pt x="18" y="11"/>
                </a:lnTo>
                <a:lnTo>
                  <a:pt x="29" y="11"/>
                </a:lnTo>
                <a:lnTo>
                  <a:pt x="36" y="3"/>
                </a:lnTo>
                <a:lnTo>
                  <a:pt x="3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55" name="Freeform 1354"/>
          <p:cNvSpPr>
            <a:spLocks/>
          </p:cNvSpPr>
          <p:nvPr/>
        </p:nvSpPr>
        <p:spPr bwMode="auto">
          <a:xfrm>
            <a:off x="5228561" y="6488478"/>
            <a:ext cx="115188" cy="60211"/>
          </a:xfrm>
          <a:custGeom>
            <a:avLst/>
            <a:gdLst>
              <a:gd name="T0" fmla="*/ 2147483647 w 87"/>
              <a:gd name="T1" fmla="*/ 0 h 46"/>
              <a:gd name="T2" fmla="*/ 2147483647 w 87"/>
              <a:gd name="T3" fmla="*/ 2147483647 h 46"/>
              <a:gd name="T4" fmla="*/ 2147483647 w 87"/>
              <a:gd name="T5" fmla="*/ 2147483647 h 46"/>
              <a:gd name="T6" fmla="*/ 2147483647 w 87"/>
              <a:gd name="T7" fmla="*/ 2147483647 h 46"/>
              <a:gd name="T8" fmla="*/ 2147483647 w 87"/>
              <a:gd name="T9" fmla="*/ 2147483647 h 46"/>
              <a:gd name="T10" fmla="*/ 2147483647 w 87"/>
              <a:gd name="T11" fmla="*/ 2147483647 h 46"/>
              <a:gd name="T12" fmla="*/ 2147483647 w 87"/>
              <a:gd name="T13" fmla="*/ 2147483647 h 46"/>
              <a:gd name="T14" fmla="*/ 2147483647 w 87"/>
              <a:gd name="T15" fmla="*/ 2147483647 h 46"/>
              <a:gd name="T16" fmla="*/ 0 w 87"/>
              <a:gd name="T17" fmla="*/ 2147483647 h 46"/>
              <a:gd name="T18" fmla="*/ 2147483647 w 87"/>
              <a:gd name="T19" fmla="*/ 2147483647 h 46"/>
              <a:gd name="T20" fmla="*/ 2147483647 w 87"/>
              <a:gd name="T21" fmla="*/ 2147483647 h 46"/>
              <a:gd name="T22" fmla="*/ 2147483647 w 87"/>
              <a:gd name="T23" fmla="*/ 2147483647 h 46"/>
              <a:gd name="T24" fmla="*/ 2147483647 w 87"/>
              <a:gd name="T25" fmla="*/ 2147483647 h 46"/>
              <a:gd name="T26" fmla="*/ 2147483647 w 87"/>
              <a:gd name="T27" fmla="*/ 2147483647 h 46"/>
              <a:gd name="T28" fmla="*/ 2147483647 w 87"/>
              <a:gd name="T29" fmla="*/ 2147483647 h 46"/>
              <a:gd name="T30" fmla="*/ 2147483647 w 87"/>
              <a:gd name="T31" fmla="*/ 2147483647 h 46"/>
              <a:gd name="T32" fmla="*/ 2147483647 w 87"/>
              <a:gd name="T33" fmla="*/ 2147483647 h 46"/>
              <a:gd name="T34" fmla="*/ 2147483647 w 87"/>
              <a:gd name="T35" fmla="*/ 2147483647 h 46"/>
              <a:gd name="T36" fmla="*/ 2147483647 w 87"/>
              <a:gd name="T37" fmla="*/ 2147483647 h 46"/>
              <a:gd name="T38" fmla="*/ 2147483647 w 87"/>
              <a:gd name="T39" fmla="*/ 0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46"/>
              <a:gd name="T62" fmla="*/ 87 w 87"/>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46">
                <a:moveTo>
                  <a:pt x="83" y="0"/>
                </a:moveTo>
                <a:lnTo>
                  <a:pt x="72" y="7"/>
                </a:lnTo>
                <a:lnTo>
                  <a:pt x="62" y="10"/>
                </a:lnTo>
                <a:lnTo>
                  <a:pt x="51" y="14"/>
                </a:lnTo>
                <a:lnTo>
                  <a:pt x="40" y="18"/>
                </a:lnTo>
                <a:lnTo>
                  <a:pt x="33" y="21"/>
                </a:lnTo>
                <a:lnTo>
                  <a:pt x="18" y="28"/>
                </a:lnTo>
                <a:lnTo>
                  <a:pt x="11" y="36"/>
                </a:lnTo>
                <a:lnTo>
                  <a:pt x="0" y="43"/>
                </a:lnTo>
                <a:lnTo>
                  <a:pt x="4" y="46"/>
                </a:lnTo>
                <a:lnTo>
                  <a:pt x="11" y="39"/>
                </a:lnTo>
                <a:lnTo>
                  <a:pt x="22" y="36"/>
                </a:lnTo>
                <a:lnTo>
                  <a:pt x="33" y="32"/>
                </a:lnTo>
                <a:lnTo>
                  <a:pt x="44" y="28"/>
                </a:lnTo>
                <a:lnTo>
                  <a:pt x="54" y="21"/>
                </a:lnTo>
                <a:lnTo>
                  <a:pt x="65" y="18"/>
                </a:lnTo>
                <a:lnTo>
                  <a:pt x="76" y="10"/>
                </a:lnTo>
                <a:lnTo>
                  <a:pt x="87" y="3"/>
                </a:lnTo>
                <a:lnTo>
                  <a:pt x="87" y="7"/>
                </a:lnTo>
                <a:lnTo>
                  <a:pt x="8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56" name="Freeform 1355"/>
          <p:cNvSpPr>
            <a:spLocks/>
          </p:cNvSpPr>
          <p:nvPr/>
        </p:nvSpPr>
        <p:spPr bwMode="auto">
          <a:xfrm>
            <a:off x="5338514" y="6436120"/>
            <a:ext cx="141367" cy="62830"/>
          </a:xfrm>
          <a:custGeom>
            <a:avLst/>
            <a:gdLst>
              <a:gd name="T0" fmla="*/ 2147483647 w 108"/>
              <a:gd name="T1" fmla="*/ 0 h 47"/>
              <a:gd name="T2" fmla="*/ 2147483647 w 108"/>
              <a:gd name="T3" fmla="*/ 0 h 47"/>
              <a:gd name="T4" fmla="*/ 2147483647 w 108"/>
              <a:gd name="T5" fmla="*/ 2147483647 h 47"/>
              <a:gd name="T6" fmla="*/ 2147483647 w 108"/>
              <a:gd name="T7" fmla="*/ 2147483647 h 47"/>
              <a:gd name="T8" fmla="*/ 2147483647 w 108"/>
              <a:gd name="T9" fmla="*/ 2147483647 h 47"/>
              <a:gd name="T10" fmla="*/ 2147483647 w 108"/>
              <a:gd name="T11" fmla="*/ 2147483647 h 47"/>
              <a:gd name="T12" fmla="*/ 2147483647 w 108"/>
              <a:gd name="T13" fmla="*/ 2147483647 h 47"/>
              <a:gd name="T14" fmla="*/ 2147483647 w 108"/>
              <a:gd name="T15" fmla="*/ 2147483647 h 47"/>
              <a:gd name="T16" fmla="*/ 2147483647 w 108"/>
              <a:gd name="T17" fmla="*/ 2147483647 h 47"/>
              <a:gd name="T18" fmla="*/ 2147483647 w 108"/>
              <a:gd name="T19" fmla="*/ 2147483647 h 47"/>
              <a:gd name="T20" fmla="*/ 2147483647 w 108"/>
              <a:gd name="T21" fmla="*/ 2147483647 h 47"/>
              <a:gd name="T22" fmla="*/ 2147483647 w 108"/>
              <a:gd name="T23" fmla="*/ 2147483647 h 47"/>
              <a:gd name="T24" fmla="*/ 2147483647 w 108"/>
              <a:gd name="T25" fmla="*/ 2147483647 h 47"/>
              <a:gd name="T26" fmla="*/ 2147483647 w 108"/>
              <a:gd name="T27" fmla="*/ 2147483647 h 47"/>
              <a:gd name="T28" fmla="*/ 2147483647 w 108"/>
              <a:gd name="T29" fmla="*/ 2147483647 h 47"/>
              <a:gd name="T30" fmla="*/ 2147483647 w 108"/>
              <a:gd name="T31" fmla="*/ 2147483647 h 47"/>
              <a:gd name="T32" fmla="*/ 0 w 108"/>
              <a:gd name="T33" fmla="*/ 2147483647 h 47"/>
              <a:gd name="T34" fmla="*/ 2147483647 w 108"/>
              <a:gd name="T35" fmla="*/ 2147483647 h 47"/>
              <a:gd name="T36" fmla="*/ 2147483647 w 108"/>
              <a:gd name="T37" fmla="*/ 2147483647 h 47"/>
              <a:gd name="T38" fmla="*/ 2147483647 w 108"/>
              <a:gd name="T39" fmla="*/ 2147483647 h 47"/>
              <a:gd name="T40" fmla="*/ 2147483647 w 108"/>
              <a:gd name="T41" fmla="*/ 2147483647 h 47"/>
              <a:gd name="T42" fmla="*/ 2147483647 w 108"/>
              <a:gd name="T43" fmla="*/ 2147483647 h 47"/>
              <a:gd name="T44" fmla="*/ 2147483647 w 108"/>
              <a:gd name="T45" fmla="*/ 2147483647 h 47"/>
              <a:gd name="T46" fmla="*/ 2147483647 w 108"/>
              <a:gd name="T47" fmla="*/ 2147483647 h 47"/>
              <a:gd name="T48" fmla="*/ 2147483647 w 108"/>
              <a:gd name="T49" fmla="*/ 2147483647 h 47"/>
              <a:gd name="T50" fmla="*/ 2147483647 w 108"/>
              <a:gd name="T51" fmla="*/ 2147483647 h 47"/>
              <a:gd name="T52" fmla="*/ 2147483647 w 108"/>
              <a:gd name="T53" fmla="*/ 2147483647 h 47"/>
              <a:gd name="T54" fmla="*/ 2147483647 w 108"/>
              <a:gd name="T55" fmla="*/ 2147483647 h 47"/>
              <a:gd name="T56" fmla="*/ 2147483647 w 108"/>
              <a:gd name="T57" fmla="*/ 2147483647 h 47"/>
              <a:gd name="T58" fmla="*/ 2147483647 w 108"/>
              <a:gd name="T59" fmla="*/ 2147483647 h 47"/>
              <a:gd name="T60" fmla="*/ 2147483647 w 108"/>
              <a:gd name="T61" fmla="*/ 2147483647 h 47"/>
              <a:gd name="T62" fmla="*/ 2147483647 w 108"/>
              <a:gd name="T63" fmla="*/ 2147483647 h 47"/>
              <a:gd name="T64" fmla="*/ 2147483647 w 108"/>
              <a:gd name="T65" fmla="*/ 2147483647 h 47"/>
              <a:gd name="T66" fmla="*/ 2147483647 w 108"/>
              <a:gd name="T67" fmla="*/ 2147483647 h 47"/>
              <a:gd name="T68" fmla="*/ 2147483647 w 108"/>
              <a:gd name="T69" fmla="*/ 2147483647 h 47"/>
              <a:gd name="T70" fmla="*/ 2147483647 w 108"/>
              <a:gd name="T71" fmla="*/ 2147483647 h 47"/>
              <a:gd name="T72" fmla="*/ 2147483647 w 108"/>
              <a:gd name="T73" fmla="*/ 2147483647 h 47"/>
              <a:gd name="T74" fmla="*/ 2147483647 w 108"/>
              <a:gd name="T75" fmla="*/ 0 h 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
              <a:gd name="T115" fmla="*/ 0 h 47"/>
              <a:gd name="T116" fmla="*/ 108 w 108"/>
              <a:gd name="T117" fmla="*/ 47 h 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 h="47">
                <a:moveTo>
                  <a:pt x="104" y="0"/>
                </a:moveTo>
                <a:lnTo>
                  <a:pt x="97" y="0"/>
                </a:lnTo>
                <a:lnTo>
                  <a:pt x="90" y="4"/>
                </a:lnTo>
                <a:lnTo>
                  <a:pt x="83" y="4"/>
                </a:lnTo>
                <a:lnTo>
                  <a:pt x="76" y="7"/>
                </a:lnTo>
                <a:lnTo>
                  <a:pt x="68" y="11"/>
                </a:lnTo>
                <a:lnTo>
                  <a:pt x="65" y="11"/>
                </a:lnTo>
                <a:lnTo>
                  <a:pt x="58" y="14"/>
                </a:lnTo>
                <a:lnTo>
                  <a:pt x="51" y="18"/>
                </a:lnTo>
                <a:lnTo>
                  <a:pt x="47" y="18"/>
                </a:lnTo>
                <a:lnTo>
                  <a:pt x="40" y="22"/>
                </a:lnTo>
                <a:lnTo>
                  <a:pt x="33" y="25"/>
                </a:lnTo>
                <a:lnTo>
                  <a:pt x="25" y="29"/>
                </a:lnTo>
                <a:lnTo>
                  <a:pt x="22" y="32"/>
                </a:lnTo>
                <a:lnTo>
                  <a:pt x="15" y="36"/>
                </a:lnTo>
                <a:lnTo>
                  <a:pt x="7" y="36"/>
                </a:lnTo>
                <a:lnTo>
                  <a:pt x="0" y="40"/>
                </a:lnTo>
                <a:lnTo>
                  <a:pt x="4" y="47"/>
                </a:lnTo>
                <a:lnTo>
                  <a:pt x="7" y="43"/>
                </a:lnTo>
                <a:lnTo>
                  <a:pt x="15" y="40"/>
                </a:lnTo>
                <a:lnTo>
                  <a:pt x="22" y="40"/>
                </a:lnTo>
                <a:lnTo>
                  <a:pt x="29" y="36"/>
                </a:lnTo>
                <a:lnTo>
                  <a:pt x="36" y="32"/>
                </a:lnTo>
                <a:lnTo>
                  <a:pt x="40" y="29"/>
                </a:lnTo>
                <a:lnTo>
                  <a:pt x="47" y="29"/>
                </a:lnTo>
                <a:lnTo>
                  <a:pt x="54" y="25"/>
                </a:lnTo>
                <a:lnTo>
                  <a:pt x="61" y="22"/>
                </a:lnTo>
                <a:lnTo>
                  <a:pt x="68" y="18"/>
                </a:lnTo>
                <a:lnTo>
                  <a:pt x="72" y="14"/>
                </a:lnTo>
                <a:lnTo>
                  <a:pt x="79" y="14"/>
                </a:lnTo>
                <a:lnTo>
                  <a:pt x="86" y="11"/>
                </a:lnTo>
                <a:lnTo>
                  <a:pt x="94" y="11"/>
                </a:lnTo>
                <a:lnTo>
                  <a:pt x="101" y="7"/>
                </a:lnTo>
                <a:lnTo>
                  <a:pt x="108" y="7"/>
                </a:lnTo>
                <a:lnTo>
                  <a:pt x="108" y="4"/>
                </a:lnTo>
                <a:lnTo>
                  <a:pt x="108" y="7"/>
                </a:lnTo>
                <a:lnTo>
                  <a:pt x="108" y="4"/>
                </a:lnTo>
                <a:lnTo>
                  <a:pt x="10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57" name="Freeform 1356"/>
          <p:cNvSpPr>
            <a:spLocks/>
          </p:cNvSpPr>
          <p:nvPr/>
        </p:nvSpPr>
        <p:spPr bwMode="auto">
          <a:xfrm>
            <a:off x="5474644" y="6417794"/>
            <a:ext cx="94245" cy="23562"/>
          </a:xfrm>
          <a:custGeom>
            <a:avLst/>
            <a:gdLst>
              <a:gd name="T0" fmla="*/ 2147483647 w 72"/>
              <a:gd name="T1" fmla="*/ 0 h 18"/>
              <a:gd name="T2" fmla="*/ 2147483647 w 72"/>
              <a:gd name="T3" fmla="*/ 2147483647 h 18"/>
              <a:gd name="T4" fmla="*/ 2147483647 w 72"/>
              <a:gd name="T5" fmla="*/ 2147483647 h 18"/>
              <a:gd name="T6" fmla="*/ 2147483647 w 72"/>
              <a:gd name="T7" fmla="*/ 2147483647 h 18"/>
              <a:gd name="T8" fmla="*/ 2147483647 w 72"/>
              <a:gd name="T9" fmla="*/ 2147483647 h 18"/>
              <a:gd name="T10" fmla="*/ 0 w 72"/>
              <a:gd name="T11" fmla="*/ 2147483647 h 18"/>
              <a:gd name="T12" fmla="*/ 2147483647 w 72"/>
              <a:gd name="T13" fmla="*/ 2147483647 h 18"/>
              <a:gd name="T14" fmla="*/ 2147483647 w 72"/>
              <a:gd name="T15" fmla="*/ 2147483647 h 18"/>
              <a:gd name="T16" fmla="*/ 2147483647 w 72"/>
              <a:gd name="T17" fmla="*/ 2147483647 h 18"/>
              <a:gd name="T18" fmla="*/ 2147483647 w 72"/>
              <a:gd name="T19" fmla="*/ 2147483647 h 18"/>
              <a:gd name="T20" fmla="*/ 2147483647 w 72"/>
              <a:gd name="T21" fmla="*/ 2147483647 h 18"/>
              <a:gd name="T22" fmla="*/ 2147483647 w 72"/>
              <a:gd name="T23" fmla="*/ 2147483647 h 18"/>
              <a:gd name="T24" fmla="*/ 2147483647 w 72"/>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18"/>
              <a:gd name="T41" fmla="*/ 72 w 7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18">
                <a:moveTo>
                  <a:pt x="69" y="0"/>
                </a:moveTo>
                <a:lnTo>
                  <a:pt x="62" y="3"/>
                </a:lnTo>
                <a:lnTo>
                  <a:pt x="51" y="7"/>
                </a:lnTo>
                <a:lnTo>
                  <a:pt x="18" y="7"/>
                </a:lnTo>
                <a:lnTo>
                  <a:pt x="8" y="10"/>
                </a:lnTo>
                <a:lnTo>
                  <a:pt x="0" y="14"/>
                </a:lnTo>
                <a:lnTo>
                  <a:pt x="4" y="18"/>
                </a:lnTo>
                <a:lnTo>
                  <a:pt x="11" y="14"/>
                </a:lnTo>
                <a:lnTo>
                  <a:pt x="51" y="14"/>
                </a:lnTo>
                <a:lnTo>
                  <a:pt x="62" y="10"/>
                </a:lnTo>
                <a:lnTo>
                  <a:pt x="72" y="7"/>
                </a:lnTo>
                <a:lnTo>
                  <a:pt x="69" y="10"/>
                </a:lnTo>
                <a:lnTo>
                  <a:pt x="6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58" name="Freeform 1357"/>
          <p:cNvSpPr>
            <a:spLocks/>
          </p:cNvSpPr>
          <p:nvPr/>
        </p:nvSpPr>
        <p:spPr bwMode="auto">
          <a:xfrm>
            <a:off x="5563653" y="6417794"/>
            <a:ext cx="188489" cy="41886"/>
          </a:xfrm>
          <a:custGeom>
            <a:avLst/>
            <a:gdLst>
              <a:gd name="T0" fmla="*/ 2147483647 w 144"/>
              <a:gd name="T1" fmla="*/ 2147483647 h 32"/>
              <a:gd name="T2" fmla="*/ 2147483647 w 144"/>
              <a:gd name="T3" fmla="*/ 2147483647 h 32"/>
              <a:gd name="T4" fmla="*/ 2147483647 w 144"/>
              <a:gd name="T5" fmla="*/ 2147483647 h 32"/>
              <a:gd name="T6" fmla="*/ 2147483647 w 144"/>
              <a:gd name="T7" fmla="*/ 2147483647 h 32"/>
              <a:gd name="T8" fmla="*/ 2147483647 w 144"/>
              <a:gd name="T9" fmla="*/ 2147483647 h 32"/>
              <a:gd name="T10" fmla="*/ 2147483647 w 144"/>
              <a:gd name="T11" fmla="*/ 2147483647 h 32"/>
              <a:gd name="T12" fmla="*/ 2147483647 w 144"/>
              <a:gd name="T13" fmla="*/ 2147483647 h 32"/>
              <a:gd name="T14" fmla="*/ 2147483647 w 144"/>
              <a:gd name="T15" fmla="*/ 2147483647 h 32"/>
              <a:gd name="T16" fmla="*/ 2147483647 w 144"/>
              <a:gd name="T17" fmla="*/ 2147483647 h 32"/>
              <a:gd name="T18" fmla="*/ 2147483647 w 144"/>
              <a:gd name="T19" fmla="*/ 2147483647 h 32"/>
              <a:gd name="T20" fmla="*/ 2147483647 w 144"/>
              <a:gd name="T21" fmla="*/ 2147483647 h 32"/>
              <a:gd name="T22" fmla="*/ 2147483647 w 144"/>
              <a:gd name="T23" fmla="*/ 0 h 32"/>
              <a:gd name="T24" fmla="*/ 0 w 144"/>
              <a:gd name="T25" fmla="*/ 0 h 32"/>
              <a:gd name="T26" fmla="*/ 0 w 144"/>
              <a:gd name="T27" fmla="*/ 2147483647 h 32"/>
              <a:gd name="T28" fmla="*/ 2147483647 w 144"/>
              <a:gd name="T29" fmla="*/ 2147483647 h 32"/>
              <a:gd name="T30" fmla="*/ 2147483647 w 144"/>
              <a:gd name="T31" fmla="*/ 2147483647 h 32"/>
              <a:gd name="T32" fmla="*/ 2147483647 w 144"/>
              <a:gd name="T33" fmla="*/ 2147483647 h 32"/>
              <a:gd name="T34" fmla="*/ 2147483647 w 144"/>
              <a:gd name="T35" fmla="*/ 2147483647 h 32"/>
              <a:gd name="T36" fmla="*/ 2147483647 w 144"/>
              <a:gd name="T37" fmla="*/ 2147483647 h 32"/>
              <a:gd name="T38" fmla="*/ 2147483647 w 144"/>
              <a:gd name="T39" fmla="*/ 2147483647 h 32"/>
              <a:gd name="T40" fmla="*/ 2147483647 w 144"/>
              <a:gd name="T41" fmla="*/ 2147483647 h 32"/>
              <a:gd name="T42" fmla="*/ 2147483647 w 144"/>
              <a:gd name="T43" fmla="*/ 2147483647 h 32"/>
              <a:gd name="T44" fmla="*/ 2147483647 w 144"/>
              <a:gd name="T45" fmla="*/ 2147483647 h 32"/>
              <a:gd name="T46" fmla="*/ 2147483647 w 144"/>
              <a:gd name="T47" fmla="*/ 2147483647 h 32"/>
              <a:gd name="T48" fmla="*/ 2147483647 w 144"/>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32"/>
              <a:gd name="T77" fmla="*/ 144 w 144"/>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32">
                <a:moveTo>
                  <a:pt x="144" y="25"/>
                </a:moveTo>
                <a:lnTo>
                  <a:pt x="137" y="21"/>
                </a:lnTo>
                <a:lnTo>
                  <a:pt x="129" y="18"/>
                </a:lnTo>
                <a:lnTo>
                  <a:pt x="119" y="18"/>
                </a:lnTo>
                <a:lnTo>
                  <a:pt x="111" y="14"/>
                </a:lnTo>
                <a:lnTo>
                  <a:pt x="101" y="10"/>
                </a:lnTo>
                <a:lnTo>
                  <a:pt x="93" y="10"/>
                </a:lnTo>
                <a:lnTo>
                  <a:pt x="83" y="7"/>
                </a:lnTo>
                <a:lnTo>
                  <a:pt x="65" y="7"/>
                </a:lnTo>
                <a:lnTo>
                  <a:pt x="57" y="3"/>
                </a:lnTo>
                <a:lnTo>
                  <a:pt x="39" y="3"/>
                </a:lnTo>
                <a:lnTo>
                  <a:pt x="29" y="0"/>
                </a:lnTo>
                <a:lnTo>
                  <a:pt x="0" y="0"/>
                </a:lnTo>
                <a:lnTo>
                  <a:pt x="0" y="10"/>
                </a:lnTo>
                <a:lnTo>
                  <a:pt x="65" y="10"/>
                </a:lnTo>
                <a:lnTo>
                  <a:pt x="75" y="14"/>
                </a:lnTo>
                <a:lnTo>
                  <a:pt x="83" y="14"/>
                </a:lnTo>
                <a:lnTo>
                  <a:pt x="93" y="18"/>
                </a:lnTo>
                <a:lnTo>
                  <a:pt x="101" y="18"/>
                </a:lnTo>
                <a:lnTo>
                  <a:pt x="108" y="21"/>
                </a:lnTo>
                <a:lnTo>
                  <a:pt x="115" y="25"/>
                </a:lnTo>
                <a:lnTo>
                  <a:pt x="126" y="25"/>
                </a:lnTo>
                <a:lnTo>
                  <a:pt x="133" y="28"/>
                </a:lnTo>
                <a:lnTo>
                  <a:pt x="140" y="32"/>
                </a:lnTo>
                <a:lnTo>
                  <a:pt x="144"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59" name="Freeform 1358"/>
          <p:cNvSpPr>
            <a:spLocks/>
          </p:cNvSpPr>
          <p:nvPr/>
        </p:nvSpPr>
        <p:spPr bwMode="auto">
          <a:xfrm>
            <a:off x="4267789" y="6483242"/>
            <a:ext cx="2272342" cy="1589068"/>
          </a:xfrm>
          <a:custGeom>
            <a:avLst/>
            <a:gdLst>
              <a:gd name="T0" fmla="*/ 2147483647 w 1735"/>
              <a:gd name="T1" fmla="*/ 2147483647 h 1213"/>
              <a:gd name="T2" fmla="*/ 2147483647 w 1735"/>
              <a:gd name="T3" fmla="*/ 2147483647 h 1213"/>
              <a:gd name="T4" fmla="*/ 2147483647 w 1735"/>
              <a:gd name="T5" fmla="*/ 2147483647 h 1213"/>
              <a:gd name="T6" fmla="*/ 2147483647 w 1735"/>
              <a:gd name="T7" fmla="*/ 2147483647 h 1213"/>
              <a:gd name="T8" fmla="*/ 2147483647 w 1735"/>
              <a:gd name="T9" fmla="*/ 2147483647 h 1213"/>
              <a:gd name="T10" fmla="*/ 2147483647 w 1735"/>
              <a:gd name="T11" fmla="*/ 2147483647 h 1213"/>
              <a:gd name="T12" fmla="*/ 2147483647 w 1735"/>
              <a:gd name="T13" fmla="*/ 2147483647 h 1213"/>
              <a:gd name="T14" fmla="*/ 2147483647 w 1735"/>
              <a:gd name="T15" fmla="*/ 2147483647 h 1213"/>
              <a:gd name="T16" fmla="*/ 2147483647 w 1735"/>
              <a:gd name="T17" fmla="*/ 2147483647 h 1213"/>
              <a:gd name="T18" fmla="*/ 2147483647 w 1735"/>
              <a:gd name="T19" fmla="*/ 2147483647 h 1213"/>
              <a:gd name="T20" fmla="*/ 2147483647 w 1735"/>
              <a:gd name="T21" fmla="*/ 2147483647 h 1213"/>
              <a:gd name="T22" fmla="*/ 2147483647 w 1735"/>
              <a:gd name="T23" fmla="*/ 2147483647 h 1213"/>
              <a:gd name="T24" fmla="*/ 2147483647 w 1735"/>
              <a:gd name="T25" fmla="*/ 2147483647 h 1213"/>
              <a:gd name="T26" fmla="*/ 2147483647 w 1735"/>
              <a:gd name="T27" fmla="*/ 2147483647 h 1213"/>
              <a:gd name="T28" fmla="*/ 2147483647 w 1735"/>
              <a:gd name="T29" fmla="*/ 2147483647 h 1213"/>
              <a:gd name="T30" fmla="*/ 2147483647 w 1735"/>
              <a:gd name="T31" fmla="*/ 2147483647 h 1213"/>
              <a:gd name="T32" fmla="*/ 2147483647 w 1735"/>
              <a:gd name="T33" fmla="*/ 2147483647 h 1213"/>
              <a:gd name="T34" fmla="*/ 2147483647 w 1735"/>
              <a:gd name="T35" fmla="*/ 2147483647 h 1213"/>
              <a:gd name="T36" fmla="*/ 2147483647 w 1735"/>
              <a:gd name="T37" fmla="*/ 2147483647 h 1213"/>
              <a:gd name="T38" fmla="*/ 2147483647 w 1735"/>
              <a:gd name="T39" fmla="*/ 2147483647 h 1213"/>
              <a:gd name="T40" fmla="*/ 2147483647 w 1735"/>
              <a:gd name="T41" fmla="*/ 2147483647 h 1213"/>
              <a:gd name="T42" fmla="*/ 2147483647 w 1735"/>
              <a:gd name="T43" fmla="*/ 2147483647 h 1213"/>
              <a:gd name="T44" fmla="*/ 2147483647 w 1735"/>
              <a:gd name="T45" fmla="*/ 2147483647 h 1213"/>
              <a:gd name="T46" fmla="*/ 2147483647 w 1735"/>
              <a:gd name="T47" fmla="*/ 2147483647 h 1213"/>
              <a:gd name="T48" fmla="*/ 2147483647 w 1735"/>
              <a:gd name="T49" fmla="*/ 2147483647 h 1213"/>
              <a:gd name="T50" fmla="*/ 2147483647 w 1735"/>
              <a:gd name="T51" fmla="*/ 2147483647 h 1213"/>
              <a:gd name="T52" fmla="*/ 2147483647 w 1735"/>
              <a:gd name="T53" fmla="*/ 2147483647 h 1213"/>
              <a:gd name="T54" fmla="*/ 2147483647 w 1735"/>
              <a:gd name="T55" fmla="*/ 2147483647 h 1213"/>
              <a:gd name="T56" fmla="*/ 2147483647 w 1735"/>
              <a:gd name="T57" fmla="*/ 2147483647 h 1213"/>
              <a:gd name="T58" fmla="*/ 2147483647 w 1735"/>
              <a:gd name="T59" fmla="*/ 2147483647 h 1213"/>
              <a:gd name="T60" fmla="*/ 2147483647 w 1735"/>
              <a:gd name="T61" fmla="*/ 2147483647 h 1213"/>
              <a:gd name="T62" fmla="*/ 2147483647 w 1735"/>
              <a:gd name="T63" fmla="*/ 2147483647 h 1213"/>
              <a:gd name="T64" fmla="*/ 2147483647 w 1735"/>
              <a:gd name="T65" fmla="*/ 2147483647 h 1213"/>
              <a:gd name="T66" fmla="*/ 2147483647 w 1735"/>
              <a:gd name="T67" fmla="*/ 2147483647 h 1213"/>
              <a:gd name="T68" fmla="*/ 2147483647 w 1735"/>
              <a:gd name="T69" fmla="*/ 2147483647 h 1213"/>
              <a:gd name="T70" fmla="*/ 2147483647 w 1735"/>
              <a:gd name="T71" fmla="*/ 2147483647 h 1213"/>
              <a:gd name="T72" fmla="*/ 2147483647 w 1735"/>
              <a:gd name="T73" fmla="*/ 2147483647 h 1213"/>
              <a:gd name="T74" fmla="*/ 0 w 1735"/>
              <a:gd name="T75" fmla="*/ 2147483647 h 1213"/>
              <a:gd name="T76" fmla="*/ 2147483647 w 1735"/>
              <a:gd name="T77" fmla="*/ 2147483647 h 1213"/>
              <a:gd name="T78" fmla="*/ 2147483647 w 1735"/>
              <a:gd name="T79" fmla="*/ 2147483647 h 1213"/>
              <a:gd name="T80" fmla="*/ 2147483647 w 1735"/>
              <a:gd name="T81" fmla="*/ 2147483647 h 1213"/>
              <a:gd name="T82" fmla="*/ 2147483647 w 1735"/>
              <a:gd name="T83" fmla="*/ 2147483647 h 1213"/>
              <a:gd name="T84" fmla="*/ 2147483647 w 1735"/>
              <a:gd name="T85" fmla="*/ 2147483647 h 1213"/>
              <a:gd name="T86" fmla="*/ 2147483647 w 1735"/>
              <a:gd name="T87" fmla="*/ 2147483647 h 1213"/>
              <a:gd name="T88" fmla="*/ 2147483647 w 1735"/>
              <a:gd name="T89" fmla="*/ 2147483647 h 1213"/>
              <a:gd name="T90" fmla="*/ 2147483647 w 1735"/>
              <a:gd name="T91" fmla="*/ 2147483647 h 1213"/>
              <a:gd name="T92" fmla="*/ 2147483647 w 1735"/>
              <a:gd name="T93" fmla="*/ 2147483647 h 1213"/>
              <a:gd name="T94" fmla="*/ 2147483647 w 1735"/>
              <a:gd name="T95" fmla="*/ 2147483647 h 1213"/>
              <a:gd name="T96" fmla="*/ 2147483647 w 1735"/>
              <a:gd name="T97" fmla="*/ 2147483647 h 1213"/>
              <a:gd name="T98" fmla="*/ 2147483647 w 1735"/>
              <a:gd name="T99" fmla="*/ 2147483647 h 1213"/>
              <a:gd name="T100" fmla="*/ 2147483647 w 1735"/>
              <a:gd name="T101" fmla="*/ 2147483647 h 1213"/>
              <a:gd name="T102" fmla="*/ 2147483647 w 1735"/>
              <a:gd name="T103" fmla="*/ 2147483647 h 1213"/>
              <a:gd name="T104" fmla="*/ 2147483647 w 1735"/>
              <a:gd name="T105" fmla="*/ 2147483647 h 1213"/>
              <a:gd name="T106" fmla="*/ 2147483647 w 1735"/>
              <a:gd name="T107" fmla="*/ 2147483647 h 1213"/>
              <a:gd name="T108" fmla="*/ 2147483647 w 1735"/>
              <a:gd name="T109" fmla="*/ 2147483647 h 1213"/>
              <a:gd name="T110" fmla="*/ 2147483647 w 1735"/>
              <a:gd name="T111" fmla="*/ 2147483647 h 1213"/>
              <a:gd name="T112" fmla="*/ 2147483647 w 1735"/>
              <a:gd name="T113" fmla="*/ 2147483647 h 1213"/>
              <a:gd name="T114" fmla="*/ 2147483647 w 1735"/>
              <a:gd name="T115" fmla="*/ 2147483647 h 1213"/>
              <a:gd name="T116" fmla="*/ 2147483647 w 1735"/>
              <a:gd name="T117" fmla="*/ 2147483647 h 1213"/>
              <a:gd name="T118" fmla="*/ 2147483647 w 1735"/>
              <a:gd name="T119" fmla="*/ 2147483647 h 12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35"/>
              <a:gd name="T181" fmla="*/ 0 h 1213"/>
              <a:gd name="T182" fmla="*/ 1735 w 1735"/>
              <a:gd name="T183" fmla="*/ 1213 h 12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35" h="1213">
                <a:moveTo>
                  <a:pt x="1159" y="25"/>
                </a:moveTo>
                <a:lnTo>
                  <a:pt x="1177" y="36"/>
                </a:lnTo>
                <a:lnTo>
                  <a:pt x="1199" y="43"/>
                </a:lnTo>
                <a:lnTo>
                  <a:pt x="1217" y="54"/>
                </a:lnTo>
                <a:lnTo>
                  <a:pt x="1235" y="65"/>
                </a:lnTo>
                <a:lnTo>
                  <a:pt x="1256" y="79"/>
                </a:lnTo>
                <a:lnTo>
                  <a:pt x="1274" y="90"/>
                </a:lnTo>
                <a:lnTo>
                  <a:pt x="1292" y="101"/>
                </a:lnTo>
                <a:lnTo>
                  <a:pt x="1310" y="115"/>
                </a:lnTo>
                <a:lnTo>
                  <a:pt x="1328" y="126"/>
                </a:lnTo>
                <a:lnTo>
                  <a:pt x="1346" y="140"/>
                </a:lnTo>
                <a:lnTo>
                  <a:pt x="1364" y="151"/>
                </a:lnTo>
                <a:lnTo>
                  <a:pt x="1382" y="166"/>
                </a:lnTo>
                <a:lnTo>
                  <a:pt x="1400" y="180"/>
                </a:lnTo>
                <a:lnTo>
                  <a:pt x="1418" y="194"/>
                </a:lnTo>
                <a:lnTo>
                  <a:pt x="1436" y="209"/>
                </a:lnTo>
                <a:lnTo>
                  <a:pt x="1451" y="223"/>
                </a:lnTo>
                <a:lnTo>
                  <a:pt x="1476" y="245"/>
                </a:lnTo>
                <a:lnTo>
                  <a:pt x="1494" y="270"/>
                </a:lnTo>
                <a:lnTo>
                  <a:pt x="1515" y="292"/>
                </a:lnTo>
                <a:lnTo>
                  <a:pt x="1533" y="317"/>
                </a:lnTo>
                <a:lnTo>
                  <a:pt x="1555" y="342"/>
                </a:lnTo>
                <a:lnTo>
                  <a:pt x="1569" y="367"/>
                </a:lnTo>
                <a:lnTo>
                  <a:pt x="1587" y="392"/>
                </a:lnTo>
                <a:lnTo>
                  <a:pt x="1605" y="417"/>
                </a:lnTo>
                <a:lnTo>
                  <a:pt x="1620" y="443"/>
                </a:lnTo>
                <a:lnTo>
                  <a:pt x="1638" y="468"/>
                </a:lnTo>
                <a:lnTo>
                  <a:pt x="1652" y="497"/>
                </a:lnTo>
                <a:lnTo>
                  <a:pt x="1663" y="522"/>
                </a:lnTo>
                <a:lnTo>
                  <a:pt x="1677" y="551"/>
                </a:lnTo>
                <a:lnTo>
                  <a:pt x="1692" y="576"/>
                </a:lnTo>
                <a:lnTo>
                  <a:pt x="1702" y="605"/>
                </a:lnTo>
                <a:lnTo>
                  <a:pt x="1717" y="633"/>
                </a:lnTo>
                <a:lnTo>
                  <a:pt x="1720" y="662"/>
                </a:lnTo>
                <a:lnTo>
                  <a:pt x="1728" y="695"/>
                </a:lnTo>
                <a:lnTo>
                  <a:pt x="1731" y="727"/>
                </a:lnTo>
                <a:lnTo>
                  <a:pt x="1735" y="759"/>
                </a:lnTo>
                <a:lnTo>
                  <a:pt x="1735" y="792"/>
                </a:lnTo>
                <a:lnTo>
                  <a:pt x="1731" y="824"/>
                </a:lnTo>
                <a:lnTo>
                  <a:pt x="1724" y="853"/>
                </a:lnTo>
                <a:lnTo>
                  <a:pt x="1713" y="882"/>
                </a:lnTo>
                <a:lnTo>
                  <a:pt x="1710" y="903"/>
                </a:lnTo>
                <a:lnTo>
                  <a:pt x="1702" y="925"/>
                </a:lnTo>
                <a:lnTo>
                  <a:pt x="1699" y="943"/>
                </a:lnTo>
                <a:lnTo>
                  <a:pt x="1692" y="961"/>
                </a:lnTo>
                <a:lnTo>
                  <a:pt x="1684" y="979"/>
                </a:lnTo>
                <a:lnTo>
                  <a:pt x="1677" y="1001"/>
                </a:lnTo>
                <a:lnTo>
                  <a:pt x="1666" y="1019"/>
                </a:lnTo>
                <a:lnTo>
                  <a:pt x="1659" y="1037"/>
                </a:lnTo>
                <a:lnTo>
                  <a:pt x="1652" y="1055"/>
                </a:lnTo>
                <a:lnTo>
                  <a:pt x="1645" y="1073"/>
                </a:lnTo>
                <a:lnTo>
                  <a:pt x="1638" y="1091"/>
                </a:lnTo>
                <a:lnTo>
                  <a:pt x="1627" y="1105"/>
                </a:lnTo>
                <a:lnTo>
                  <a:pt x="1616" y="1123"/>
                </a:lnTo>
                <a:lnTo>
                  <a:pt x="1605" y="1137"/>
                </a:lnTo>
                <a:lnTo>
                  <a:pt x="1594" y="1152"/>
                </a:lnTo>
                <a:lnTo>
                  <a:pt x="1580" y="1170"/>
                </a:lnTo>
                <a:lnTo>
                  <a:pt x="1573" y="1170"/>
                </a:lnTo>
                <a:lnTo>
                  <a:pt x="1566" y="1173"/>
                </a:lnTo>
                <a:lnTo>
                  <a:pt x="1555" y="1184"/>
                </a:lnTo>
                <a:lnTo>
                  <a:pt x="1548" y="1188"/>
                </a:lnTo>
                <a:lnTo>
                  <a:pt x="1544" y="1191"/>
                </a:lnTo>
                <a:lnTo>
                  <a:pt x="1537" y="1195"/>
                </a:lnTo>
                <a:lnTo>
                  <a:pt x="1530" y="1198"/>
                </a:lnTo>
                <a:lnTo>
                  <a:pt x="1522" y="1202"/>
                </a:lnTo>
                <a:lnTo>
                  <a:pt x="1519" y="1206"/>
                </a:lnTo>
                <a:lnTo>
                  <a:pt x="1512" y="1209"/>
                </a:lnTo>
                <a:lnTo>
                  <a:pt x="1504" y="1209"/>
                </a:lnTo>
                <a:lnTo>
                  <a:pt x="1501" y="1213"/>
                </a:lnTo>
                <a:lnTo>
                  <a:pt x="1483" y="1213"/>
                </a:lnTo>
                <a:lnTo>
                  <a:pt x="1479" y="1209"/>
                </a:lnTo>
                <a:lnTo>
                  <a:pt x="1461" y="1209"/>
                </a:lnTo>
                <a:lnTo>
                  <a:pt x="1451" y="1206"/>
                </a:lnTo>
                <a:lnTo>
                  <a:pt x="1443" y="1206"/>
                </a:lnTo>
                <a:lnTo>
                  <a:pt x="1436" y="1202"/>
                </a:lnTo>
                <a:lnTo>
                  <a:pt x="1429" y="1202"/>
                </a:lnTo>
                <a:lnTo>
                  <a:pt x="1418" y="1198"/>
                </a:lnTo>
                <a:lnTo>
                  <a:pt x="1411" y="1195"/>
                </a:lnTo>
                <a:lnTo>
                  <a:pt x="1404" y="1195"/>
                </a:lnTo>
                <a:lnTo>
                  <a:pt x="1397" y="1191"/>
                </a:lnTo>
                <a:lnTo>
                  <a:pt x="1386" y="1191"/>
                </a:lnTo>
                <a:lnTo>
                  <a:pt x="1379" y="1188"/>
                </a:lnTo>
                <a:lnTo>
                  <a:pt x="1361" y="1188"/>
                </a:lnTo>
                <a:lnTo>
                  <a:pt x="1353" y="1184"/>
                </a:lnTo>
                <a:lnTo>
                  <a:pt x="1346" y="1184"/>
                </a:lnTo>
                <a:lnTo>
                  <a:pt x="1339" y="1180"/>
                </a:lnTo>
                <a:lnTo>
                  <a:pt x="1332" y="1180"/>
                </a:lnTo>
                <a:lnTo>
                  <a:pt x="1325" y="1177"/>
                </a:lnTo>
                <a:lnTo>
                  <a:pt x="1321" y="1177"/>
                </a:lnTo>
                <a:lnTo>
                  <a:pt x="1310" y="1173"/>
                </a:lnTo>
                <a:lnTo>
                  <a:pt x="1303" y="1173"/>
                </a:lnTo>
                <a:lnTo>
                  <a:pt x="1299" y="1170"/>
                </a:lnTo>
                <a:lnTo>
                  <a:pt x="1271" y="1170"/>
                </a:lnTo>
                <a:lnTo>
                  <a:pt x="1263" y="1166"/>
                </a:lnTo>
                <a:lnTo>
                  <a:pt x="1235" y="1166"/>
                </a:lnTo>
                <a:lnTo>
                  <a:pt x="1220" y="1162"/>
                </a:lnTo>
                <a:lnTo>
                  <a:pt x="1188" y="1162"/>
                </a:lnTo>
                <a:lnTo>
                  <a:pt x="1173" y="1159"/>
                </a:lnTo>
                <a:lnTo>
                  <a:pt x="1141" y="1159"/>
                </a:lnTo>
                <a:lnTo>
                  <a:pt x="1123" y="1155"/>
                </a:lnTo>
                <a:lnTo>
                  <a:pt x="1094" y="1155"/>
                </a:lnTo>
                <a:lnTo>
                  <a:pt x="1076" y="1152"/>
                </a:lnTo>
                <a:lnTo>
                  <a:pt x="1029" y="1152"/>
                </a:lnTo>
                <a:lnTo>
                  <a:pt x="1011" y="1148"/>
                </a:lnTo>
                <a:lnTo>
                  <a:pt x="950" y="1148"/>
                </a:lnTo>
                <a:lnTo>
                  <a:pt x="936" y="1144"/>
                </a:lnTo>
                <a:lnTo>
                  <a:pt x="925" y="1144"/>
                </a:lnTo>
                <a:lnTo>
                  <a:pt x="911" y="1141"/>
                </a:lnTo>
                <a:lnTo>
                  <a:pt x="896" y="1141"/>
                </a:lnTo>
                <a:lnTo>
                  <a:pt x="882" y="1137"/>
                </a:lnTo>
                <a:lnTo>
                  <a:pt x="842" y="1137"/>
                </a:lnTo>
                <a:lnTo>
                  <a:pt x="824" y="1134"/>
                </a:lnTo>
                <a:lnTo>
                  <a:pt x="785" y="1134"/>
                </a:lnTo>
                <a:lnTo>
                  <a:pt x="770" y="1130"/>
                </a:lnTo>
                <a:lnTo>
                  <a:pt x="745" y="1130"/>
                </a:lnTo>
                <a:lnTo>
                  <a:pt x="738" y="1126"/>
                </a:lnTo>
                <a:lnTo>
                  <a:pt x="727" y="1126"/>
                </a:lnTo>
                <a:lnTo>
                  <a:pt x="713" y="1123"/>
                </a:lnTo>
                <a:lnTo>
                  <a:pt x="691" y="1123"/>
                </a:lnTo>
                <a:lnTo>
                  <a:pt x="680" y="1119"/>
                </a:lnTo>
                <a:lnTo>
                  <a:pt x="655" y="1119"/>
                </a:lnTo>
                <a:lnTo>
                  <a:pt x="644" y="1116"/>
                </a:lnTo>
                <a:lnTo>
                  <a:pt x="608" y="1116"/>
                </a:lnTo>
                <a:lnTo>
                  <a:pt x="598" y="1112"/>
                </a:lnTo>
                <a:lnTo>
                  <a:pt x="569" y="1112"/>
                </a:lnTo>
                <a:lnTo>
                  <a:pt x="565" y="1116"/>
                </a:lnTo>
                <a:lnTo>
                  <a:pt x="558" y="1112"/>
                </a:lnTo>
                <a:lnTo>
                  <a:pt x="547" y="1112"/>
                </a:lnTo>
                <a:lnTo>
                  <a:pt x="544" y="1108"/>
                </a:lnTo>
                <a:lnTo>
                  <a:pt x="482" y="1108"/>
                </a:lnTo>
                <a:lnTo>
                  <a:pt x="468" y="1105"/>
                </a:lnTo>
                <a:lnTo>
                  <a:pt x="425" y="1105"/>
                </a:lnTo>
                <a:lnTo>
                  <a:pt x="410" y="1101"/>
                </a:lnTo>
                <a:lnTo>
                  <a:pt x="270" y="1101"/>
                </a:lnTo>
                <a:lnTo>
                  <a:pt x="256" y="1098"/>
                </a:lnTo>
                <a:lnTo>
                  <a:pt x="151" y="1098"/>
                </a:lnTo>
                <a:lnTo>
                  <a:pt x="137" y="1094"/>
                </a:lnTo>
                <a:lnTo>
                  <a:pt x="105" y="1094"/>
                </a:lnTo>
                <a:lnTo>
                  <a:pt x="87" y="1091"/>
                </a:lnTo>
                <a:lnTo>
                  <a:pt x="72" y="1091"/>
                </a:lnTo>
                <a:lnTo>
                  <a:pt x="54" y="1087"/>
                </a:lnTo>
                <a:lnTo>
                  <a:pt x="40" y="1083"/>
                </a:lnTo>
                <a:lnTo>
                  <a:pt x="22" y="1080"/>
                </a:lnTo>
                <a:lnTo>
                  <a:pt x="15" y="1069"/>
                </a:lnTo>
                <a:lnTo>
                  <a:pt x="11" y="1055"/>
                </a:lnTo>
                <a:lnTo>
                  <a:pt x="7" y="1044"/>
                </a:lnTo>
                <a:lnTo>
                  <a:pt x="7" y="1015"/>
                </a:lnTo>
                <a:lnTo>
                  <a:pt x="11" y="1001"/>
                </a:lnTo>
                <a:lnTo>
                  <a:pt x="11" y="986"/>
                </a:lnTo>
                <a:lnTo>
                  <a:pt x="7" y="972"/>
                </a:lnTo>
                <a:lnTo>
                  <a:pt x="4" y="925"/>
                </a:lnTo>
                <a:lnTo>
                  <a:pt x="0" y="878"/>
                </a:lnTo>
                <a:lnTo>
                  <a:pt x="0" y="831"/>
                </a:lnTo>
                <a:lnTo>
                  <a:pt x="4" y="785"/>
                </a:lnTo>
                <a:lnTo>
                  <a:pt x="25" y="763"/>
                </a:lnTo>
                <a:lnTo>
                  <a:pt x="33" y="752"/>
                </a:lnTo>
                <a:lnTo>
                  <a:pt x="40" y="738"/>
                </a:lnTo>
                <a:lnTo>
                  <a:pt x="47" y="727"/>
                </a:lnTo>
                <a:lnTo>
                  <a:pt x="51" y="713"/>
                </a:lnTo>
                <a:lnTo>
                  <a:pt x="58" y="702"/>
                </a:lnTo>
                <a:lnTo>
                  <a:pt x="65" y="691"/>
                </a:lnTo>
                <a:lnTo>
                  <a:pt x="65" y="680"/>
                </a:lnTo>
                <a:lnTo>
                  <a:pt x="69" y="673"/>
                </a:lnTo>
                <a:lnTo>
                  <a:pt x="69" y="666"/>
                </a:lnTo>
                <a:lnTo>
                  <a:pt x="65" y="659"/>
                </a:lnTo>
                <a:lnTo>
                  <a:pt x="61" y="659"/>
                </a:lnTo>
                <a:lnTo>
                  <a:pt x="58" y="655"/>
                </a:lnTo>
                <a:lnTo>
                  <a:pt x="51" y="655"/>
                </a:lnTo>
                <a:lnTo>
                  <a:pt x="51" y="644"/>
                </a:lnTo>
                <a:lnTo>
                  <a:pt x="58" y="623"/>
                </a:lnTo>
                <a:lnTo>
                  <a:pt x="69" y="605"/>
                </a:lnTo>
                <a:lnTo>
                  <a:pt x="76" y="587"/>
                </a:lnTo>
                <a:lnTo>
                  <a:pt x="90" y="569"/>
                </a:lnTo>
                <a:lnTo>
                  <a:pt x="101" y="551"/>
                </a:lnTo>
                <a:lnTo>
                  <a:pt x="115" y="536"/>
                </a:lnTo>
                <a:lnTo>
                  <a:pt x="130" y="518"/>
                </a:lnTo>
                <a:lnTo>
                  <a:pt x="148" y="504"/>
                </a:lnTo>
                <a:lnTo>
                  <a:pt x="166" y="489"/>
                </a:lnTo>
                <a:lnTo>
                  <a:pt x="184" y="475"/>
                </a:lnTo>
                <a:lnTo>
                  <a:pt x="198" y="461"/>
                </a:lnTo>
                <a:lnTo>
                  <a:pt x="216" y="450"/>
                </a:lnTo>
                <a:lnTo>
                  <a:pt x="234" y="435"/>
                </a:lnTo>
                <a:lnTo>
                  <a:pt x="252" y="421"/>
                </a:lnTo>
                <a:lnTo>
                  <a:pt x="270" y="407"/>
                </a:lnTo>
                <a:lnTo>
                  <a:pt x="284" y="396"/>
                </a:lnTo>
                <a:lnTo>
                  <a:pt x="302" y="381"/>
                </a:lnTo>
                <a:lnTo>
                  <a:pt x="320" y="371"/>
                </a:lnTo>
                <a:lnTo>
                  <a:pt x="338" y="356"/>
                </a:lnTo>
                <a:lnTo>
                  <a:pt x="356" y="345"/>
                </a:lnTo>
                <a:lnTo>
                  <a:pt x="371" y="335"/>
                </a:lnTo>
                <a:lnTo>
                  <a:pt x="389" y="320"/>
                </a:lnTo>
                <a:lnTo>
                  <a:pt x="410" y="310"/>
                </a:lnTo>
                <a:lnTo>
                  <a:pt x="425" y="295"/>
                </a:lnTo>
                <a:lnTo>
                  <a:pt x="443" y="284"/>
                </a:lnTo>
                <a:lnTo>
                  <a:pt x="461" y="270"/>
                </a:lnTo>
                <a:lnTo>
                  <a:pt x="479" y="259"/>
                </a:lnTo>
                <a:lnTo>
                  <a:pt x="497" y="245"/>
                </a:lnTo>
                <a:lnTo>
                  <a:pt x="515" y="234"/>
                </a:lnTo>
                <a:lnTo>
                  <a:pt x="533" y="223"/>
                </a:lnTo>
                <a:lnTo>
                  <a:pt x="551" y="209"/>
                </a:lnTo>
                <a:lnTo>
                  <a:pt x="569" y="198"/>
                </a:lnTo>
                <a:lnTo>
                  <a:pt x="583" y="191"/>
                </a:lnTo>
                <a:lnTo>
                  <a:pt x="594" y="184"/>
                </a:lnTo>
                <a:lnTo>
                  <a:pt x="608" y="176"/>
                </a:lnTo>
                <a:lnTo>
                  <a:pt x="619" y="169"/>
                </a:lnTo>
                <a:lnTo>
                  <a:pt x="630" y="162"/>
                </a:lnTo>
                <a:lnTo>
                  <a:pt x="644" y="155"/>
                </a:lnTo>
                <a:lnTo>
                  <a:pt x="655" y="148"/>
                </a:lnTo>
                <a:lnTo>
                  <a:pt x="666" y="140"/>
                </a:lnTo>
                <a:lnTo>
                  <a:pt x="680" y="133"/>
                </a:lnTo>
                <a:lnTo>
                  <a:pt x="691" y="126"/>
                </a:lnTo>
                <a:lnTo>
                  <a:pt x="706" y="119"/>
                </a:lnTo>
                <a:lnTo>
                  <a:pt x="716" y="112"/>
                </a:lnTo>
                <a:lnTo>
                  <a:pt x="727" y="104"/>
                </a:lnTo>
                <a:lnTo>
                  <a:pt x="742" y="97"/>
                </a:lnTo>
                <a:lnTo>
                  <a:pt x="752" y="90"/>
                </a:lnTo>
                <a:lnTo>
                  <a:pt x="767" y="83"/>
                </a:lnTo>
                <a:lnTo>
                  <a:pt x="778" y="76"/>
                </a:lnTo>
                <a:lnTo>
                  <a:pt x="788" y="68"/>
                </a:lnTo>
                <a:lnTo>
                  <a:pt x="803" y="61"/>
                </a:lnTo>
                <a:lnTo>
                  <a:pt x="817" y="58"/>
                </a:lnTo>
                <a:lnTo>
                  <a:pt x="828" y="50"/>
                </a:lnTo>
                <a:lnTo>
                  <a:pt x="842" y="43"/>
                </a:lnTo>
                <a:lnTo>
                  <a:pt x="853" y="40"/>
                </a:lnTo>
                <a:lnTo>
                  <a:pt x="868" y="32"/>
                </a:lnTo>
                <a:lnTo>
                  <a:pt x="882" y="29"/>
                </a:lnTo>
                <a:lnTo>
                  <a:pt x="893" y="22"/>
                </a:lnTo>
                <a:lnTo>
                  <a:pt x="907" y="18"/>
                </a:lnTo>
                <a:lnTo>
                  <a:pt x="921" y="14"/>
                </a:lnTo>
                <a:lnTo>
                  <a:pt x="932" y="11"/>
                </a:lnTo>
                <a:lnTo>
                  <a:pt x="947" y="7"/>
                </a:lnTo>
                <a:lnTo>
                  <a:pt x="961" y="7"/>
                </a:lnTo>
                <a:lnTo>
                  <a:pt x="975" y="4"/>
                </a:lnTo>
                <a:lnTo>
                  <a:pt x="986" y="0"/>
                </a:lnTo>
                <a:lnTo>
                  <a:pt x="1058" y="0"/>
                </a:lnTo>
                <a:lnTo>
                  <a:pt x="1065" y="4"/>
                </a:lnTo>
                <a:lnTo>
                  <a:pt x="1073" y="4"/>
                </a:lnTo>
                <a:lnTo>
                  <a:pt x="1083" y="7"/>
                </a:lnTo>
                <a:lnTo>
                  <a:pt x="1101" y="7"/>
                </a:lnTo>
                <a:lnTo>
                  <a:pt x="1112" y="11"/>
                </a:lnTo>
                <a:lnTo>
                  <a:pt x="1123" y="11"/>
                </a:lnTo>
                <a:lnTo>
                  <a:pt x="1159" y="25"/>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60" name="Freeform 1359"/>
          <p:cNvSpPr>
            <a:spLocks/>
          </p:cNvSpPr>
          <p:nvPr/>
        </p:nvSpPr>
        <p:spPr bwMode="auto">
          <a:xfrm>
            <a:off x="5780938" y="6512039"/>
            <a:ext cx="390069" cy="269645"/>
          </a:xfrm>
          <a:custGeom>
            <a:avLst/>
            <a:gdLst>
              <a:gd name="T0" fmla="*/ 2147483647 w 299"/>
              <a:gd name="T1" fmla="*/ 2147483647 h 205"/>
              <a:gd name="T2" fmla="*/ 2147483647 w 299"/>
              <a:gd name="T3" fmla="*/ 2147483647 h 205"/>
              <a:gd name="T4" fmla="*/ 2147483647 w 299"/>
              <a:gd name="T5" fmla="*/ 2147483647 h 205"/>
              <a:gd name="T6" fmla="*/ 2147483647 w 299"/>
              <a:gd name="T7" fmla="*/ 2147483647 h 205"/>
              <a:gd name="T8" fmla="*/ 2147483647 w 299"/>
              <a:gd name="T9" fmla="*/ 2147483647 h 205"/>
              <a:gd name="T10" fmla="*/ 2147483647 w 299"/>
              <a:gd name="T11" fmla="*/ 2147483647 h 205"/>
              <a:gd name="T12" fmla="*/ 2147483647 w 299"/>
              <a:gd name="T13" fmla="*/ 2147483647 h 205"/>
              <a:gd name="T14" fmla="*/ 2147483647 w 299"/>
              <a:gd name="T15" fmla="*/ 2147483647 h 205"/>
              <a:gd name="T16" fmla="*/ 2147483647 w 299"/>
              <a:gd name="T17" fmla="*/ 2147483647 h 205"/>
              <a:gd name="T18" fmla="*/ 2147483647 w 299"/>
              <a:gd name="T19" fmla="*/ 2147483647 h 205"/>
              <a:gd name="T20" fmla="*/ 2147483647 w 299"/>
              <a:gd name="T21" fmla="*/ 2147483647 h 205"/>
              <a:gd name="T22" fmla="*/ 2147483647 w 299"/>
              <a:gd name="T23" fmla="*/ 2147483647 h 205"/>
              <a:gd name="T24" fmla="*/ 2147483647 w 299"/>
              <a:gd name="T25" fmla="*/ 2147483647 h 205"/>
              <a:gd name="T26" fmla="*/ 2147483647 w 299"/>
              <a:gd name="T27" fmla="*/ 2147483647 h 205"/>
              <a:gd name="T28" fmla="*/ 2147483647 w 299"/>
              <a:gd name="T29" fmla="*/ 2147483647 h 205"/>
              <a:gd name="T30" fmla="*/ 2147483647 w 299"/>
              <a:gd name="T31" fmla="*/ 0 h 205"/>
              <a:gd name="T32" fmla="*/ 0 w 299"/>
              <a:gd name="T33" fmla="*/ 2147483647 h 205"/>
              <a:gd name="T34" fmla="*/ 2147483647 w 299"/>
              <a:gd name="T35" fmla="*/ 2147483647 h 205"/>
              <a:gd name="T36" fmla="*/ 2147483647 w 299"/>
              <a:gd name="T37" fmla="*/ 2147483647 h 205"/>
              <a:gd name="T38" fmla="*/ 2147483647 w 299"/>
              <a:gd name="T39" fmla="*/ 2147483647 h 205"/>
              <a:gd name="T40" fmla="*/ 2147483647 w 299"/>
              <a:gd name="T41" fmla="*/ 2147483647 h 205"/>
              <a:gd name="T42" fmla="*/ 2147483647 w 299"/>
              <a:gd name="T43" fmla="*/ 2147483647 h 205"/>
              <a:gd name="T44" fmla="*/ 2147483647 w 299"/>
              <a:gd name="T45" fmla="*/ 2147483647 h 205"/>
              <a:gd name="T46" fmla="*/ 2147483647 w 299"/>
              <a:gd name="T47" fmla="*/ 2147483647 h 205"/>
              <a:gd name="T48" fmla="*/ 2147483647 w 299"/>
              <a:gd name="T49" fmla="*/ 2147483647 h 205"/>
              <a:gd name="T50" fmla="*/ 2147483647 w 299"/>
              <a:gd name="T51" fmla="*/ 2147483647 h 205"/>
              <a:gd name="T52" fmla="*/ 2147483647 w 299"/>
              <a:gd name="T53" fmla="*/ 2147483647 h 205"/>
              <a:gd name="T54" fmla="*/ 2147483647 w 299"/>
              <a:gd name="T55" fmla="*/ 2147483647 h 205"/>
              <a:gd name="T56" fmla="*/ 2147483647 w 299"/>
              <a:gd name="T57" fmla="*/ 2147483647 h 205"/>
              <a:gd name="T58" fmla="*/ 2147483647 w 299"/>
              <a:gd name="T59" fmla="*/ 2147483647 h 205"/>
              <a:gd name="T60" fmla="*/ 2147483647 w 299"/>
              <a:gd name="T61" fmla="*/ 2147483647 h 205"/>
              <a:gd name="T62" fmla="*/ 2147483647 w 299"/>
              <a:gd name="T63" fmla="*/ 2147483647 h 205"/>
              <a:gd name="T64" fmla="*/ 2147483647 w 299"/>
              <a:gd name="T65" fmla="*/ 2147483647 h 205"/>
              <a:gd name="T66" fmla="*/ 2147483647 w 299"/>
              <a:gd name="T67" fmla="*/ 2147483647 h 2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9"/>
              <a:gd name="T103" fmla="*/ 0 h 205"/>
              <a:gd name="T104" fmla="*/ 299 w 299"/>
              <a:gd name="T105" fmla="*/ 205 h 2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9" h="205">
                <a:moveTo>
                  <a:pt x="299" y="201"/>
                </a:moveTo>
                <a:lnTo>
                  <a:pt x="267" y="169"/>
                </a:lnTo>
                <a:lnTo>
                  <a:pt x="245" y="154"/>
                </a:lnTo>
                <a:lnTo>
                  <a:pt x="231" y="140"/>
                </a:lnTo>
                <a:lnTo>
                  <a:pt x="213" y="129"/>
                </a:lnTo>
                <a:lnTo>
                  <a:pt x="195" y="115"/>
                </a:lnTo>
                <a:lnTo>
                  <a:pt x="177" y="100"/>
                </a:lnTo>
                <a:lnTo>
                  <a:pt x="159" y="90"/>
                </a:lnTo>
                <a:lnTo>
                  <a:pt x="141" y="75"/>
                </a:lnTo>
                <a:lnTo>
                  <a:pt x="119" y="64"/>
                </a:lnTo>
                <a:lnTo>
                  <a:pt x="101" y="54"/>
                </a:lnTo>
                <a:lnTo>
                  <a:pt x="83" y="39"/>
                </a:lnTo>
                <a:lnTo>
                  <a:pt x="65" y="28"/>
                </a:lnTo>
                <a:lnTo>
                  <a:pt x="44" y="18"/>
                </a:lnTo>
                <a:lnTo>
                  <a:pt x="26" y="10"/>
                </a:lnTo>
                <a:lnTo>
                  <a:pt x="4" y="0"/>
                </a:lnTo>
                <a:lnTo>
                  <a:pt x="0" y="7"/>
                </a:lnTo>
                <a:lnTo>
                  <a:pt x="22" y="18"/>
                </a:lnTo>
                <a:lnTo>
                  <a:pt x="40" y="25"/>
                </a:lnTo>
                <a:lnTo>
                  <a:pt x="62" y="36"/>
                </a:lnTo>
                <a:lnTo>
                  <a:pt x="80" y="46"/>
                </a:lnTo>
                <a:lnTo>
                  <a:pt x="98" y="57"/>
                </a:lnTo>
                <a:lnTo>
                  <a:pt x="116" y="68"/>
                </a:lnTo>
                <a:lnTo>
                  <a:pt x="137" y="82"/>
                </a:lnTo>
                <a:lnTo>
                  <a:pt x="155" y="93"/>
                </a:lnTo>
                <a:lnTo>
                  <a:pt x="170" y="108"/>
                </a:lnTo>
                <a:lnTo>
                  <a:pt x="188" y="118"/>
                </a:lnTo>
                <a:lnTo>
                  <a:pt x="206" y="133"/>
                </a:lnTo>
                <a:lnTo>
                  <a:pt x="227" y="147"/>
                </a:lnTo>
                <a:lnTo>
                  <a:pt x="242" y="162"/>
                </a:lnTo>
                <a:lnTo>
                  <a:pt x="260" y="176"/>
                </a:lnTo>
                <a:lnTo>
                  <a:pt x="278" y="190"/>
                </a:lnTo>
                <a:lnTo>
                  <a:pt x="296" y="205"/>
                </a:lnTo>
                <a:lnTo>
                  <a:pt x="299" y="20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61" name="Freeform 1360"/>
          <p:cNvSpPr>
            <a:spLocks/>
          </p:cNvSpPr>
          <p:nvPr/>
        </p:nvSpPr>
        <p:spPr bwMode="auto">
          <a:xfrm>
            <a:off x="6168389" y="6776448"/>
            <a:ext cx="350799" cy="536670"/>
          </a:xfrm>
          <a:custGeom>
            <a:avLst/>
            <a:gdLst>
              <a:gd name="T0" fmla="*/ 2147483647 w 269"/>
              <a:gd name="T1" fmla="*/ 2147483647 h 410"/>
              <a:gd name="T2" fmla="*/ 2147483647 w 269"/>
              <a:gd name="T3" fmla="*/ 2147483647 h 410"/>
              <a:gd name="T4" fmla="*/ 2147483647 w 269"/>
              <a:gd name="T5" fmla="*/ 2147483647 h 410"/>
              <a:gd name="T6" fmla="*/ 2147483647 w 269"/>
              <a:gd name="T7" fmla="*/ 2147483647 h 410"/>
              <a:gd name="T8" fmla="*/ 2147483647 w 269"/>
              <a:gd name="T9" fmla="*/ 2147483647 h 410"/>
              <a:gd name="T10" fmla="*/ 2147483647 w 269"/>
              <a:gd name="T11" fmla="*/ 2147483647 h 410"/>
              <a:gd name="T12" fmla="*/ 2147483647 w 269"/>
              <a:gd name="T13" fmla="*/ 2147483647 h 410"/>
              <a:gd name="T14" fmla="*/ 2147483647 w 269"/>
              <a:gd name="T15" fmla="*/ 2147483647 h 410"/>
              <a:gd name="T16" fmla="*/ 2147483647 w 269"/>
              <a:gd name="T17" fmla="*/ 2147483647 h 410"/>
              <a:gd name="T18" fmla="*/ 2147483647 w 269"/>
              <a:gd name="T19" fmla="*/ 2147483647 h 410"/>
              <a:gd name="T20" fmla="*/ 2147483647 w 269"/>
              <a:gd name="T21" fmla="*/ 2147483647 h 410"/>
              <a:gd name="T22" fmla="*/ 2147483647 w 269"/>
              <a:gd name="T23" fmla="*/ 2147483647 h 410"/>
              <a:gd name="T24" fmla="*/ 2147483647 w 269"/>
              <a:gd name="T25" fmla="*/ 2147483647 h 410"/>
              <a:gd name="T26" fmla="*/ 2147483647 w 269"/>
              <a:gd name="T27" fmla="*/ 2147483647 h 410"/>
              <a:gd name="T28" fmla="*/ 2147483647 w 269"/>
              <a:gd name="T29" fmla="*/ 2147483647 h 410"/>
              <a:gd name="T30" fmla="*/ 2147483647 w 269"/>
              <a:gd name="T31" fmla="*/ 2147483647 h 410"/>
              <a:gd name="T32" fmla="*/ 2147483647 w 269"/>
              <a:gd name="T33" fmla="*/ 0 h 410"/>
              <a:gd name="T34" fmla="*/ 0 w 269"/>
              <a:gd name="T35" fmla="*/ 2147483647 h 410"/>
              <a:gd name="T36" fmla="*/ 2147483647 w 269"/>
              <a:gd name="T37" fmla="*/ 2147483647 h 410"/>
              <a:gd name="T38" fmla="*/ 2147483647 w 269"/>
              <a:gd name="T39" fmla="*/ 2147483647 h 410"/>
              <a:gd name="T40" fmla="*/ 2147483647 w 269"/>
              <a:gd name="T41" fmla="*/ 2147483647 h 410"/>
              <a:gd name="T42" fmla="*/ 2147483647 w 269"/>
              <a:gd name="T43" fmla="*/ 2147483647 h 410"/>
              <a:gd name="T44" fmla="*/ 2147483647 w 269"/>
              <a:gd name="T45" fmla="*/ 2147483647 h 410"/>
              <a:gd name="T46" fmla="*/ 2147483647 w 269"/>
              <a:gd name="T47" fmla="*/ 2147483647 h 410"/>
              <a:gd name="T48" fmla="*/ 2147483647 w 269"/>
              <a:gd name="T49" fmla="*/ 2147483647 h 410"/>
              <a:gd name="T50" fmla="*/ 2147483647 w 269"/>
              <a:gd name="T51" fmla="*/ 2147483647 h 410"/>
              <a:gd name="T52" fmla="*/ 2147483647 w 269"/>
              <a:gd name="T53" fmla="*/ 2147483647 h 410"/>
              <a:gd name="T54" fmla="*/ 2147483647 w 269"/>
              <a:gd name="T55" fmla="*/ 2147483647 h 410"/>
              <a:gd name="T56" fmla="*/ 2147483647 w 269"/>
              <a:gd name="T57" fmla="*/ 2147483647 h 410"/>
              <a:gd name="T58" fmla="*/ 2147483647 w 269"/>
              <a:gd name="T59" fmla="*/ 2147483647 h 410"/>
              <a:gd name="T60" fmla="*/ 2147483647 w 269"/>
              <a:gd name="T61" fmla="*/ 2147483647 h 410"/>
              <a:gd name="T62" fmla="*/ 2147483647 w 269"/>
              <a:gd name="T63" fmla="*/ 2147483647 h 410"/>
              <a:gd name="T64" fmla="*/ 2147483647 w 269"/>
              <a:gd name="T65" fmla="*/ 2147483647 h 410"/>
              <a:gd name="T66" fmla="*/ 2147483647 w 269"/>
              <a:gd name="T67" fmla="*/ 2147483647 h 410"/>
              <a:gd name="T68" fmla="*/ 2147483647 w 269"/>
              <a:gd name="T69" fmla="*/ 2147483647 h 410"/>
              <a:gd name="T70" fmla="*/ 2147483647 w 269"/>
              <a:gd name="T71" fmla="*/ 2147483647 h 410"/>
              <a:gd name="T72" fmla="*/ 2147483647 w 269"/>
              <a:gd name="T73" fmla="*/ 2147483647 h 4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9"/>
              <a:gd name="T112" fmla="*/ 0 h 410"/>
              <a:gd name="T113" fmla="*/ 269 w 269"/>
              <a:gd name="T114" fmla="*/ 410 h 4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9" h="410">
                <a:moveTo>
                  <a:pt x="269" y="410"/>
                </a:moveTo>
                <a:lnTo>
                  <a:pt x="269" y="407"/>
                </a:lnTo>
                <a:lnTo>
                  <a:pt x="255" y="382"/>
                </a:lnTo>
                <a:lnTo>
                  <a:pt x="244" y="353"/>
                </a:lnTo>
                <a:lnTo>
                  <a:pt x="230" y="324"/>
                </a:lnTo>
                <a:lnTo>
                  <a:pt x="215" y="299"/>
                </a:lnTo>
                <a:lnTo>
                  <a:pt x="205" y="270"/>
                </a:lnTo>
                <a:lnTo>
                  <a:pt x="187" y="245"/>
                </a:lnTo>
                <a:lnTo>
                  <a:pt x="172" y="220"/>
                </a:lnTo>
                <a:lnTo>
                  <a:pt x="158" y="194"/>
                </a:lnTo>
                <a:lnTo>
                  <a:pt x="140" y="166"/>
                </a:lnTo>
                <a:lnTo>
                  <a:pt x="122" y="140"/>
                </a:lnTo>
                <a:lnTo>
                  <a:pt x="104" y="115"/>
                </a:lnTo>
                <a:lnTo>
                  <a:pt x="86" y="90"/>
                </a:lnTo>
                <a:lnTo>
                  <a:pt x="68" y="69"/>
                </a:lnTo>
                <a:lnTo>
                  <a:pt x="46" y="43"/>
                </a:lnTo>
                <a:lnTo>
                  <a:pt x="3" y="0"/>
                </a:lnTo>
                <a:lnTo>
                  <a:pt x="0" y="4"/>
                </a:lnTo>
                <a:lnTo>
                  <a:pt x="21" y="25"/>
                </a:lnTo>
                <a:lnTo>
                  <a:pt x="43" y="51"/>
                </a:lnTo>
                <a:lnTo>
                  <a:pt x="61" y="72"/>
                </a:lnTo>
                <a:lnTo>
                  <a:pt x="82" y="94"/>
                </a:lnTo>
                <a:lnTo>
                  <a:pt x="100" y="119"/>
                </a:lnTo>
                <a:lnTo>
                  <a:pt x="118" y="144"/>
                </a:lnTo>
                <a:lnTo>
                  <a:pt x="133" y="169"/>
                </a:lnTo>
                <a:lnTo>
                  <a:pt x="151" y="194"/>
                </a:lnTo>
                <a:lnTo>
                  <a:pt x="169" y="223"/>
                </a:lnTo>
                <a:lnTo>
                  <a:pt x="183" y="248"/>
                </a:lnTo>
                <a:lnTo>
                  <a:pt x="197" y="274"/>
                </a:lnTo>
                <a:lnTo>
                  <a:pt x="208" y="302"/>
                </a:lnTo>
                <a:lnTo>
                  <a:pt x="223" y="328"/>
                </a:lnTo>
                <a:lnTo>
                  <a:pt x="237" y="356"/>
                </a:lnTo>
                <a:lnTo>
                  <a:pt x="248" y="382"/>
                </a:lnTo>
                <a:lnTo>
                  <a:pt x="262" y="410"/>
                </a:lnTo>
                <a:lnTo>
                  <a:pt x="269" y="410"/>
                </a:lnTo>
                <a:lnTo>
                  <a:pt x="269" y="407"/>
                </a:lnTo>
                <a:lnTo>
                  <a:pt x="269" y="4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62" name="Freeform 1361"/>
          <p:cNvSpPr>
            <a:spLocks/>
          </p:cNvSpPr>
          <p:nvPr/>
        </p:nvSpPr>
        <p:spPr bwMode="auto">
          <a:xfrm>
            <a:off x="6506099" y="7313118"/>
            <a:ext cx="36651" cy="329856"/>
          </a:xfrm>
          <a:custGeom>
            <a:avLst/>
            <a:gdLst>
              <a:gd name="T0" fmla="*/ 2147483647 w 28"/>
              <a:gd name="T1" fmla="*/ 2147483647 h 252"/>
              <a:gd name="T2" fmla="*/ 2147483647 w 28"/>
              <a:gd name="T3" fmla="*/ 2147483647 h 252"/>
              <a:gd name="T4" fmla="*/ 2147483647 w 28"/>
              <a:gd name="T5" fmla="*/ 2147483647 h 252"/>
              <a:gd name="T6" fmla="*/ 2147483647 w 28"/>
              <a:gd name="T7" fmla="*/ 2147483647 h 252"/>
              <a:gd name="T8" fmla="*/ 2147483647 w 28"/>
              <a:gd name="T9" fmla="*/ 2147483647 h 252"/>
              <a:gd name="T10" fmla="*/ 2147483647 w 28"/>
              <a:gd name="T11" fmla="*/ 2147483647 h 252"/>
              <a:gd name="T12" fmla="*/ 2147483647 w 28"/>
              <a:gd name="T13" fmla="*/ 2147483647 h 252"/>
              <a:gd name="T14" fmla="*/ 2147483647 w 28"/>
              <a:gd name="T15" fmla="*/ 2147483647 h 252"/>
              <a:gd name="T16" fmla="*/ 2147483647 w 28"/>
              <a:gd name="T17" fmla="*/ 2147483647 h 252"/>
              <a:gd name="T18" fmla="*/ 2147483647 w 28"/>
              <a:gd name="T19" fmla="*/ 0 h 252"/>
              <a:gd name="T20" fmla="*/ 2147483647 w 28"/>
              <a:gd name="T21" fmla="*/ 0 h 252"/>
              <a:gd name="T22" fmla="*/ 2147483647 w 28"/>
              <a:gd name="T23" fmla="*/ 2147483647 h 252"/>
              <a:gd name="T24" fmla="*/ 2147483647 w 28"/>
              <a:gd name="T25" fmla="*/ 2147483647 h 252"/>
              <a:gd name="T26" fmla="*/ 2147483647 w 28"/>
              <a:gd name="T27" fmla="*/ 2147483647 h 252"/>
              <a:gd name="T28" fmla="*/ 2147483647 w 28"/>
              <a:gd name="T29" fmla="*/ 2147483647 h 252"/>
              <a:gd name="T30" fmla="*/ 2147483647 w 28"/>
              <a:gd name="T31" fmla="*/ 2147483647 h 252"/>
              <a:gd name="T32" fmla="*/ 2147483647 w 28"/>
              <a:gd name="T33" fmla="*/ 2147483647 h 252"/>
              <a:gd name="T34" fmla="*/ 2147483647 w 28"/>
              <a:gd name="T35" fmla="*/ 2147483647 h 252"/>
              <a:gd name="T36" fmla="*/ 0 w 28"/>
              <a:gd name="T37" fmla="*/ 2147483647 h 252"/>
              <a:gd name="T38" fmla="*/ 2147483647 w 28"/>
              <a:gd name="T39" fmla="*/ 2147483647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252"/>
              <a:gd name="T62" fmla="*/ 28 w 28"/>
              <a:gd name="T63" fmla="*/ 252 h 2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252">
                <a:moveTo>
                  <a:pt x="7" y="249"/>
                </a:moveTo>
                <a:lnTo>
                  <a:pt x="7" y="252"/>
                </a:lnTo>
                <a:lnTo>
                  <a:pt x="18" y="220"/>
                </a:lnTo>
                <a:lnTo>
                  <a:pt x="25" y="191"/>
                </a:lnTo>
                <a:lnTo>
                  <a:pt x="28" y="159"/>
                </a:lnTo>
                <a:lnTo>
                  <a:pt x="28" y="126"/>
                </a:lnTo>
                <a:lnTo>
                  <a:pt x="25" y="94"/>
                </a:lnTo>
                <a:lnTo>
                  <a:pt x="21" y="62"/>
                </a:lnTo>
                <a:lnTo>
                  <a:pt x="18" y="29"/>
                </a:lnTo>
                <a:lnTo>
                  <a:pt x="10" y="0"/>
                </a:lnTo>
                <a:lnTo>
                  <a:pt x="3" y="0"/>
                </a:lnTo>
                <a:lnTo>
                  <a:pt x="7" y="29"/>
                </a:lnTo>
                <a:lnTo>
                  <a:pt x="14" y="62"/>
                </a:lnTo>
                <a:lnTo>
                  <a:pt x="18" y="94"/>
                </a:lnTo>
                <a:lnTo>
                  <a:pt x="21" y="126"/>
                </a:lnTo>
                <a:lnTo>
                  <a:pt x="21" y="159"/>
                </a:lnTo>
                <a:lnTo>
                  <a:pt x="18" y="188"/>
                </a:lnTo>
                <a:lnTo>
                  <a:pt x="10" y="220"/>
                </a:lnTo>
                <a:lnTo>
                  <a:pt x="0" y="249"/>
                </a:lnTo>
                <a:lnTo>
                  <a:pt x="7" y="24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63" name="Freeform 1362"/>
          <p:cNvSpPr>
            <a:spLocks/>
          </p:cNvSpPr>
          <p:nvPr/>
        </p:nvSpPr>
        <p:spPr bwMode="auto">
          <a:xfrm>
            <a:off x="6435415" y="7637738"/>
            <a:ext cx="81156" cy="204197"/>
          </a:xfrm>
          <a:custGeom>
            <a:avLst/>
            <a:gdLst>
              <a:gd name="T0" fmla="*/ 2147483647 w 61"/>
              <a:gd name="T1" fmla="*/ 2147483647 h 155"/>
              <a:gd name="T2" fmla="*/ 2147483647 w 61"/>
              <a:gd name="T3" fmla="*/ 2147483647 h 155"/>
              <a:gd name="T4" fmla="*/ 2147483647 w 61"/>
              <a:gd name="T5" fmla="*/ 2147483647 h 155"/>
              <a:gd name="T6" fmla="*/ 2147483647 w 61"/>
              <a:gd name="T7" fmla="*/ 2147483647 h 155"/>
              <a:gd name="T8" fmla="*/ 2147483647 w 61"/>
              <a:gd name="T9" fmla="*/ 2147483647 h 155"/>
              <a:gd name="T10" fmla="*/ 2147483647 w 61"/>
              <a:gd name="T11" fmla="*/ 2147483647 h 155"/>
              <a:gd name="T12" fmla="*/ 2147483647 w 61"/>
              <a:gd name="T13" fmla="*/ 2147483647 h 155"/>
              <a:gd name="T14" fmla="*/ 2147483647 w 61"/>
              <a:gd name="T15" fmla="*/ 2147483647 h 155"/>
              <a:gd name="T16" fmla="*/ 2147483647 w 61"/>
              <a:gd name="T17" fmla="*/ 0 h 155"/>
              <a:gd name="T18" fmla="*/ 2147483647 w 61"/>
              <a:gd name="T19" fmla="*/ 0 h 155"/>
              <a:gd name="T20" fmla="*/ 2147483647 w 61"/>
              <a:gd name="T21" fmla="*/ 2147483647 h 155"/>
              <a:gd name="T22" fmla="*/ 2147483647 w 61"/>
              <a:gd name="T23" fmla="*/ 2147483647 h 155"/>
              <a:gd name="T24" fmla="*/ 2147483647 w 61"/>
              <a:gd name="T25" fmla="*/ 2147483647 h 155"/>
              <a:gd name="T26" fmla="*/ 2147483647 w 61"/>
              <a:gd name="T27" fmla="*/ 2147483647 h 155"/>
              <a:gd name="T28" fmla="*/ 2147483647 w 61"/>
              <a:gd name="T29" fmla="*/ 2147483647 h 155"/>
              <a:gd name="T30" fmla="*/ 2147483647 w 61"/>
              <a:gd name="T31" fmla="*/ 2147483647 h 155"/>
              <a:gd name="T32" fmla="*/ 2147483647 w 61"/>
              <a:gd name="T33" fmla="*/ 2147483647 h 155"/>
              <a:gd name="T34" fmla="*/ 0 w 61"/>
              <a:gd name="T35" fmla="*/ 2147483647 h 155"/>
              <a:gd name="T36" fmla="*/ 2147483647 w 61"/>
              <a:gd name="T37" fmla="*/ 2147483647 h 1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155"/>
              <a:gd name="T59" fmla="*/ 61 w 61"/>
              <a:gd name="T60" fmla="*/ 155 h 1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155">
                <a:moveTo>
                  <a:pt x="7" y="155"/>
                </a:moveTo>
                <a:lnTo>
                  <a:pt x="14" y="137"/>
                </a:lnTo>
                <a:lnTo>
                  <a:pt x="25" y="119"/>
                </a:lnTo>
                <a:lnTo>
                  <a:pt x="32" y="101"/>
                </a:lnTo>
                <a:lnTo>
                  <a:pt x="39" y="83"/>
                </a:lnTo>
                <a:lnTo>
                  <a:pt x="46" y="61"/>
                </a:lnTo>
                <a:lnTo>
                  <a:pt x="50" y="43"/>
                </a:lnTo>
                <a:lnTo>
                  <a:pt x="57" y="21"/>
                </a:lnTo>
                <a:lnTo>
                  <a:pt x="61" y="0"/>
                </a:lnTo>
                <a:lnTo>
                  <a:pt x="54" y="0"/>
                </a:lnTo>
                <a:lnTo>
                  <a:pt x="50" y="21"/>
                </a:lnTo>
                <a:lnTo>
                  <a:pt x="43" y="43"/>
                </a:lnTo>
                <a:lnTo>
                  <a:pt x="39" y="61"/>
                </a:lnTo>
                <a:lnTo>
                  <a:pt x="32" y="79"/>
                </a:lnTo>
                <a:lnTo>
                  <a:pt x="25" y="97"/>
                </a:lnTo>
                <a:lnTo>
                  <a:pt x="18" y="115"/>
                </a:lnTo>
                <a:lnTo>
                  <a:pt x="7" y="133"/>
                </a:lnTo>
                <a:lnTo>
                  <a:pt x="0" y="151"/>
                </a:lnTo>
                <a:lnTo>
                  <a:pt x="7" y="1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64" name="Freeform 1363"/>
          <p:cNvSpPr>
            <a:spLocks/>
          </p:cNvSpPr>
          <p:nvPr/>
        </p:nvSpPr>
        <p:spPr bwMode="auto">
          <a:xfrm>
            <a:off x="6330698" y="7836698"/>
            <a:ext cx="115188" cy="178018"/>
          </a:xfrm>
          <a:custGeom>
            <a:avLst/>
            <a:gdLst>
              <a:gd name="T0" fmla="*/ 2147483647 w 87"/>
              <a:gd name="T1" fmla="*/ 2147483647 h 137"/>
              <a:gd name="T2" fmla="*/ 2147483647 w 87"/>
              <a:gd name="T3" fmla="*/ 2147483647 h 137"/>
              <a:gd name="T4" fmla="*/ 2147483647 w 87"/>
              <a:gd name="T5" fmla="*/ 2147483647 h 137"/>
              <a:gd name="T6" fmla="*/ 2147483647 w 87"/>
              <a:gd name="T7" fmla="*/ 2147483647 h 137"/>
              <a:gd name="T8" fmla="*/ 2147483647 w 87"/>
              <a:gd name="T9" fmla="*/ 2147483647 h 137"/>
              <a:gd name="T10" fmla="*/ 2147483647 w 87"/>
              <a:gd name="T11" fmla="*/ 2147483647 h 137"/>
              <a:gd name="T12" fmla="*/ 2147483647 w 87"/>
              <a:gd name="T13" fmla="*/ 2147483647 h 137"/>
              <a:gd name="T14" fmla="*/ 2147483647 w 87"/>
              <a:gd name="T15" fmla="*/ 2147483647 h 137"/>
              <a:gd name="T16" fmla="*/ 2147483647 w 87"/>
              <a:gd name="T17" fmla="*/ 2147483647 h 137"/>
              <a:gd name="T18" fmla="*/ 2147483647 w 87"/>
              <a:gd name="T19" fmla="*/ 2147483647 h 137"/>
              <a:gd name="T20" fmla="*/ 2147483647 w 87"/>
              <a:gd name="T21" fmla="*/ 0 h 137"/>
              <a:gd name="T22" fmla="*/ 2147483647 w 87"/>
              <a:gd name="T23" fmla="*/ 2147483647 h 137"/>
              <a:gd name="T24" fmla="*/ 2147483647 w 87"/>
              <a:gd name="T25" fmla="*/ 2147483647 h 137"/>
              <a:gd name="T26" fmla="*/ 2147483647 w 87"/>
              <a:gd name="T27" fmla="*/ 2147483647 h 137"/>
              <a:gd name="T28" fmla="*/ 2147483647 w 87"/>
              <a:gd name="T29" fmla="*/ 2147483647 h 137"/>
              <a:gd name="T30" fmla="*/ 2147483647 w 87"/>
              <a:gd name="T31" fmla="*/ 2147483647 h 137"/>
              <a:gd name="T32" fmla="*/ 2147483647 w 87"/>
              <a:gd name="T33" fmla="*/ 2147483647 h 137"/>
              <a:gd name="T34" fmla="*/ 2147483647 w 87"/>
              <a:gd name="T35" fmla="*/ 2147483647 h 137"/>
              <a:gd name="T36" fmla="*/ 0 w 87"/>
              <a:gd name="T37" fmla="*/ 2147483647 h 137"/>
              <a:gd name="T38" fmla="*/ 2147483647 w 87"/>
              <a:gd name="T39" fmla="*/ 2147483647 h 137"/>
              <a:gd name="T40" fmla="*/ 2147483647 w 87"/>
              <a:gd name="T41" fmla="*/ 2147483647 h 137"/>
              <a:gd name="T42" fmla="*/ 2147483647 w 87"/>
              <a:gd name="T43" fmla="*/ 2147483647 h 137"/>
              <a:gd name="T44" fmla="*/ 2147483647 w 87"/>
              <a:gd name="T45" fmla="*/ 2147483647 h 13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
              <a:gd name="T70" fmla="*/ 0 h 137"/>
              <a:gd name="T71" fmla="*/ 87 w 87"/>
              <a:gd name="T72" fmla="*/ 137 h 13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 h="137">
                <a:moveTo>
                  <a:pt x="4" y="137"/>
                </a:moveTo>
                <a:lnTo>
                  <a:pt x="8" y="137"/>
                </a:lnTo>
                <a:lnTo>
                  <a:pt x="18" y="122"/>
                </a:lnTo>
                <a:lnTo>
                  <a:pt x="29" y="108"/>
                </a:lnTo>
                <a:lnTo>
                  <a:pt x="44" y="90"/>
                </a:lnTo>
                <a:lnTo>
                  <a:pt x="54" y="75"/>
                </a:lnTo>
                <a:lnTo>
                  <a:pt x="62" y="58"/>
                </a:lnTo>
                <a:lnTo>
                  <a:pt x="72" y="40"/>
                </a:lnTo>
                <a:lnTo>
                  <a:pt x="80" y="22"/>
                </a:lnTo>
                <a:lnTo>
                  <a:pt x="87" y="4"/>
                </a:lnTo>
                <a:lnTo>
                  <a:pt x="80" y="0"/>
                </a:lnTo>
                <a:lnTo>
                  <a:pt x="72" y="18"/>
                </a:lnTo>
                <a:lnTo>
                  <a:pt x="65" y="36"/>
                </a:lnTo>
                <a:lnTo>
                  <a:pt x="58" y="54"/>
                </a:lnTo>
                <a:lnTo>
                  <a:pt x="47" y="72"/>
                </a:lnTo>
                <a:lnTo>
                  <a:pt x="36" y="86"/>
                </a:lnTo>
                <a:lnTo>
                  <a:pt x="26" y="101"/>
                </a:lnTo>
                <a:lnTo>
                  <a:pt x="15" y="119"/>
                </a:lnTo>
                <a:lnTo>
                  <a:pt x="0" y="133"/>
                </a:lnTo>
                <a:lnTo>
                  <a:pt x="4" y="133"/>
                </a:lnTo>
                <a:lnTo>
                  <a:pt x="4" y="137"/>
                </a:lnTo>
                <a:lnTo>
                  <a:pt x="8" y="137"/>
                </a:lnTo>
                <a:lnTo>
                  <a:pt x="4" y="1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65" name="Freeform 1364"/>
          <p:cNvSpPr>
            <a:spLocks/>
          </p:cNvSpPr>
          <p:nvPr/>
        </p:nvSpPr>
        <p:spPr bwMode="auto">
          <a:xfrm>
            <a:off x="6199803" y="8009480"/>
            <a:ext cx="136131" cy="65448"/>
          </a:xfrm>
          <a:custGeom>
            <a:avLst/>
            <a:gdLst>
              <a:gd name="T0" fmla="*/ 2147483647 w 104"/>
              <a:gd name="T1" fmla="*/ 2147483647 h 50"/>
              <a:gd name="T2" fmla="*/ 0 w 104"/>
              <a:gd name="T3" fmla="*/ 2147483647 h 50"/>
              <a:gd name="T4" fmla="*/ 2147483647 w 104"/>
              <a:gd name="T5" fmla="*/ 2147483647 h 50"/>
              <a:gd name="T6" fmla="*/ 2147483647 w 104"/>
              <a:gd name="T7" fmla="*/ 2147483647 h 50"/>
              <a:gd name="T8" fmla="*/ 2147483647 w 104"/>
              <a:gd name="T9" fmla="*/ 2147483647 h 50"/>
              <a:gd name="T10" fmla="*/ 2147483647 w 104"/>
              <a:gd name="T11" fmla="*/ 2147483647 h 50"/>
              <a:gd name="T12" fmla="*/ 2147483647 w 104"/>
              <a:gd name="T13" fmla="*/ 2147483647 h 50"/>
              <a:gd name="T14" fmla="*/ 2147483647 w 104"/>
              <a:gd name="T15" fmla="*/ 2147483647 h 50"/>
              <a:gd name="T16" fmla="*/ 2147483647 w 104"/>
              <a:gd name="T17" fmla="*/ 2147483647 h 50"/>
              <a:gd name="T18" fmla="*/ 2147483647 w 104"/>
              <a:gd name="T19" fmla="*/ 2147483647 h 50"/>
              <a:gd name="T20" fmla="*/ 2147483647 w 104"/>
              <a:gd name="T21" fmla="*/ 2147483647 h 50"/>
              <a:gd name="T22" fmla="*/ 2147483647 w 104"/>
              <a:gd name="T23" fmla="*/ 2147483647 h 50"/>
              <a:gd name="T24" fmla="*/ 2147483647 w 104"/>
              <a:gd name="T25" fmla="*/ 2147483647 h 50"/>
              <a:gd name="T26" fmla="*/ 2147483647 w 104"/>
              <a:gd name="T27" fmla="*/ 2147483647 h 50"/>
              <a:gd name="T28" fmla="*/ 2147483647 w 104"/>
              <a:gd name="T29" fmla="*/ 2147483647 h 50"/>
              <a:gd name="T30" fmla="*/ 2147483647 w 104"/>
              <a:gd name="T31" fmla="*/ 2147483647 h 50"/>
              <a:gd name="T32" fmla="*/ 2147483647 w 104"/>
              <a:gd name="T33" fmla="*/ 0 h 50"/>
              <a:gd name="T34" fmla="*/ 2147483647 w 104"/>
              <a:gd name="T35" fmla="*/ 2147483647 h 50"/>
              <a:gd name="T36" fmla="*/ 2147483647 w 104"/>
              <a:gd name="T37" fmla="*/ 2147483647 h 50"/>
              <a:gd name="T38" fmla="*/ 2147483647 w 104"/>
              <a:gd name="T39" fmla="*/ 2147483647 h 50"/>
              <a:gd name="T40" fmla="*/ 2147483647 w 104"/>
              <a:gd name="T41" fmla="*/ 2147483647 h 50"/>
              <a:gd name="T42" fmla="*/ 2147483647 w 104"/>
              <a:gd name="T43" fmla="*/ 2147483647 h 50"/>
              <a:gd name="T44" fmla="*/ 2147483647 w 104"/>
              <a:gd name="T45" fmla="*/ 2147483647 h 50"/>
              <a:gd name="T46" fmla="*/ 2147483647 w 104"/>
              <a:gd name="T47" fmla="*/ 2147483647 h 50"/>
              <a:gd name="T48" fmla="*/ 2147483647 w 104"/>
              <a:gd name="T49" fmla="*/ 2147483647 h 50"/>
              <a:gd name="T50" fmla="*/ 2147483647 w 104"/>
              <a:gd name="T51" fmla="*/ 2147483647 h 50"/>
              <a:gd name="T52" fmla="*/ 2147483647 w 104"/>
              <a:gd name="T53" fmla="*/ 2147483647 h 50"/>
              <a:gd name="T54" fmla="*/ 2147483647 w 104"/>
              <a:gd name="T55" fmla="*/ 2147483647 h 50"/>
              <a:gd name="T56" fmla="*/ 2147483647 w 104"/>
              <a:gd name="T57" fmla="*/ 2147483647 h 50"/>
              <a:gd name="T58" fmla="*/ 2147483647 w 104"/>
              <a:gd name="T59" fmla="*/ 2147483647 h 50"/>
              <a:gd name="T60" fmla="*/ 2147483647 w 104"/>
              <a:gd name="T61" fmla="*/ 2147483647 h 50"/>
              <a:gd name="T62" fmla="*/ 2147483647 w 104"/>
              <a:gd name="T63" fmla="*/ 2147483647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50"/>
              <a:gd name="T98" fmla="*/ 104 w 104"/>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50">
                <a:moveTo>
                  <a:pt x="3" y="47"/>
                </a:moveTo>
                <a:lnTo>
                  <a:pt x="0" y="47"/>
                </a:lnTo>
                <a:lnTo>
                  <a:pt x="7" y="50"/>
                </a:lnTo>
                <a:lnTo>
                  <a:pt x="25" y="50"/>
                </a:lnTo>
                <a:lnTo>
                  <a:pt x="28" y="47"/>
                </a:lnTo>
                <a:lnTo>
                  <a:pt x="36" y="47"/>
                </a:lnTo>
                <a:lnTo>
                  <a:pt x="43" y="43"/>
                </a:lnTo>
                <a:lnTo>
                  <a:pt x="50" y="40"/>
                </a:lnTo>
                <a:lnTo>
                  <a:pt x="57" y="36"/>
                </a:lnTo>
                <a:lnTo>
                  <a:pt x="64" y="32"/>
                </a:lnTo>
                <a:lnTo>
                  <a:pt x="75" y="22"/>
                </a:lnTo>
                <a:lnTo>
                  <a:pt x="82" y="18"/>
                </a:lnTo>
                <a:lnTo>
                  <a:pt x="86" y="14"/>
                </a:lnTo>
                <a:lnTo>
                  <a:pt x="93" y="11"/>
                </a:lnTo>
                <a:lnTo>
                  <a:pt x="100" y="7"/>
                </a:lnTo>
                <a:lnTo>
                  <a:pt x="104" y="4"/>
                </a:lnTo>
                <a:lnTo>
                  <a:pt x="104" y="0"/>
                </a:lnTo>
                <a:lnTo>
                  <a:pt x="97" y="4"/>
                </a:lnTo>
                <a:lnTo>
                  <a:pt x="90" y="4"/>
                </a:lnTo>
                <a:lnTo>
                  <a:pt x="82" y="7"/>
                </a:lnTo>
                <a:lnTo>
                  <a:pt x="79" y="14"/>
                </a:lnTo>
                <a:lnTo>
                  <a:pt x="72" y="18"/>
                </a:lnTo>
                <a:lnTo>
                  <a:pt x="64" y="22"/>
                </a:lnTo>
                <a:lnTo>
                  <a:pt x="57" y="25"/>
                </a:lnTo>
                <a:lnTo>
                  <a:pt x="54" y="29"/>
                </a:lnTo>
                <a:lnTo>
                  <a:pt x="46" y="32"/>
                </a:lnTo>
                <a:lnTo>
                  <a:pt x="39" y="36"/>
                </a:lnTo>
                <a:lnTo>
                  <a:pt x="36" y="40"/>
                </a:lnTo>
                <a:lnTo>
                  <a:pt x="28" y="43"/>
                </a:lnTo>
                <a:lnTo>
                  <a:pt x="11" y="43"/>
                </a:lnTo>
                <a:lnTo>
                  <a:pt x="3" y="40"/>
                </a:lnTo>
                <a:lnTo>
                  <a:pt x="3"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66" name="Freeform 1365"/>
          <p:cNvSpPr>
            <a:spLocks/>
          </p:cNvSpPr>
          <p:nvPr/>
        </p:nvSpPr>
        <p:spPr bwMode="auto">
          <a:xfrm>
            <a:off x="6027021" y="8027807"/>
            <a:ext cx="178018" cy="44504"/>
          </a:xfrm>
          <a:custGeom>
            <a:avLst/>
            <a:gdLst>
              <a:gd name="T0" fmla="*/ 0 w 136"/>
              <a:gd name="T1" fmla="*/ 2147483647 h 33"/>
              <a:gd name="T2" fmla="*/ 2147483647 w 136"/>
              <a:gd name="T3" fmla="*/ 2147483647 h 33"/>
              <a:gd name="T4" fmla="*/ 2147483647 w 136"/>
              <a:gd name="T5" fmla="*/ 2147483647 h 33"/>
              <a:gd name="T6" fmla="*/ 2147483647 w 136"/>
              <a:gd name="T7" fmla="*/ 2147483647 h 33"/>
              <a:gd name="T8" fmla="*/ 2147483647 w 136"/>
              <a:gd name="T9" fmla="*/ 2147483647 h 33"/>
              <a:gd name="T10" fmla="*/ 2147483647 w 136"/>
              <a:gd name="T11" fmla="*/ 2147483647 h 33"/>
              <a:gd name="T12" fmla="*/ 2147483647 w 136"/>
              <a:gd name="T13" fmla="*/ 2147483647 h 33"/>
              <a:gd name="T14" fmla="*/ 2147483647 w 136"/>
              <a:gd name="T15" fmla="*/ 2147483647 h 33"/>
              <a:gd name="T16" fmla="*/ 2147483647 w 136"/>
              <a:gd name="T17" fmla="*/ 2147483647 h 33"/>
              <a:gd name="T18" fmla="*/ 2147483647 w 136"/>
              <a:gd name="T19" fmla="*/ 2147483647 h 33"/>
              <a:gd name="T20" fmla="*/ 2147483647 w 136"/>
              <a:gd name="T21" fmla="*/ 2147483647 h 33"/>
              <a:gd name="T22" fmla="*/ 2147483647 w 136"/>
              <a:gd name="T23" fmla="*/ 2147483647 h 33"/>
              <a:gd name="T24" fmla="*/ 2147483647 w 136"/>
              <a:gd name="T25" fmla="*/ 2147483647 h 33"/>
              <a:gd name="T26" fmla="*/ 2147483647 w 136"/>
              <a:gd name="T27" fmla="*/ 2147483647 h 33"/>
              <a:gd name="T28" fmla="*/ 2147483647 w 136"/>
              <a:gd name="T29" fmla="*/ 2147483647 h 33"/>
              <a:gd name="T30" fmla="*/ 2147483647 w 136"/>
              <a:gd name="T31" fmla="*/ 2147483647 h 33"/>
              <a:gd name="T32" fmla="*/ 2147483647 w 136"/>
              <a:gd name="T33" fmla="*/ 2147483647 h 33"/>
              <a:gd name="T34" fmla="*/ 2147483647 w 136"/>
              <a:gd name="T35" fmla="*/ 2147483647 h 33"/>
              <a:gd name="T36" fmla="*/ 2147483647 w 136"/>
              <a:gd name="T37" fmla="*/ 2147483647 h 33"/>
              <a:gd name="T38" fmla="*/ 2147483647 w 136"/>
              <a:gd name="T39" fmla="*/ 2147483647 h 33"/>
              <a:gd name="T40" fmla="*/ 2147483647 w 136"/>
              <a:gd name="T41" fmla="*/ 2147483647 h 33"/>
              <a:gd name="T42" fmla="*/ 2147483647 w 136"/>
              <a:gd name="T43" fmla="*/ 2147483647 h 33"/>
              <a:gd name="T44" fmla="*/ 2147483647 w 136"/>
              <a:gd name="T45" fmla="*/ 2147483647 h 33"/>
              <a:gd name="T46" fmla="*/ 2147483647 w 136"/>
              <a:gd name="T47" fmla="*/ 2147483647 h 33"/>
              <a:gd name="T48" fmla="*/ 2147483647 w 136"/>
              <a:gd name="T49" fmla="*/ 2147483647 h 33"/>
              <a:gd name="T50" fmla="*/ 2147483647 w 136"/>
              <a:gd name="T51" fmla="*/ 2147483647 h 33"/>
              <a:gd name="T52" fmla="*/ 2147483647 w 136"/>
              <a:gd name="T53" fmla="*/ 2147483647 h 33"/>
              <a:gd name="T54" fmla="*/ 2147483647 w 136"/>
              <a:gd name="T55" fmla="*/ 2147483647 h 33"/>
              <a:gd name="T56" fmla="*/ 2147483647 w 136"/>
              <a:gd name="T57" fmla="*/ 0 h 33"/>
              <a:gd name="T58" fmla="*/ 2147483647 w 136"/>
              <a:gd name="T59" fmla="*/ 0 h 33"/>
              <a:gd name="T60" fmla="*/ 0 w 136"/>
              <a:gd name="T61" fmla="*/ 2147483647 h 33"/>
              <a:gd name="T62" fmla="*/ 2147483647 w 136"/>
              <a:gd name="T63" fmla="*/ 2147483647 h 33"/>
              <a:gd name="T64" fmla="*/ 0 w 136"/>
              <a:gd name="T65" fmla="*/ 2147483647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33"/>
              <a:gd name="T101" fmla="*/ 136 w 136"/>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33">
                <a:moveTo>
                  <a:pt x="0" y="8"/>
                </a:moveTo>
                <a:lnTo>
                  <a:pt x="18" y="8"/>
                </a:lnTo>
                <a:lnTo>
                  <a:pt x="28" y="11"/>
                </a:lnTo>
                <a:lnTo>
                  <a:pt x="36" y="11"/>
                </a:lnTo>
                <a:lnTo>
                  <a:pt x="43" y="15"/>
                </a:lnTo>
                <a:lnTo>
                  <a:pt x="54" y="15"/>
                </a:lnTo>
                <a:lnTo>
                  <a:pt x="61" y="18"/>
                </a:lnTo>
                <a:lnTo>
                  <a:pt x="68" y="18"/>
                </a:lnTo>
                <a:lnTo>
                  <a:pt x="75" y="22"/>
                </a:lnTo>
                <a:lnTo>
                  <a:pt x="82" y="26"/>
                </a:lnTo>
                <a:lnTo>
                  <a:pt x="93" y="26"/>
                </a:lnTo>
                <a:lnTo>
                  <a:pt x="100" y="29"/>
                </a:lnTo>
                <a:lnTo>
                  <a:pt x="118" y="29"/>
                </a:lnTo>
                <a:lnTo>
                  <a:pt x="126" y="33"/>
                </a:lnTo>
                <a:lnTo>
                  <a:pt x="136" y="33"/>
                </a:lnTo>
                <a:lnTo>
                  <a:pt x="136" y="26"/>
                </a:lnTo>
                <a:lnTo>
                  <a:pt x="118" y="26"/>
                </a:lnTo>
                <a:lnTo>
                  <a:pt x="111" y="22"/>
                </a:lnTo>
                <a:lnTo>
                  <a:pt x="100" y="22"/>
                </a:lnTo>
                <a:lnTo>
                  <a:pt x="93" y="18"/>
                </a:lnTo>
                <a:lnTo>
                  <a:pt x="86" y="18"/>
                </a:lnTo>
                <a:lnTo>
                  <a:pt x="79" y="15"/>
                </a:lnTo>
                <a:lnTo>
                  <a:pt x="68" y="11"/>
                </a:lnTo>
                <a:lnTo>
                  <a:pt x="61" y="11"/>
                </a:lnTo>
                <a:lnTo>
                  <a:pt x="54" y="8"/>
                </a:lnTo>
                <a:lnTo>
                  <a:pt x="46" y="8"/>
                </a:lnTo>
                <a:lnTo>
                  <a:pt x="36" y="4"/>
                </a:lnTo>
                <a:lnTo>
                  <a:pt x="18" y="4"/>
                </a:lnTo>
                <a:lnTo>
                  <a:pt x="10" y="0"/>
                </a:lnTo>
                <a:lnTo>
                  <a:pt x="3" y="0"/>
                </a:lnTo>
                <a:lnTo>
                  <a:pt x="0" y="8"/>
                </a:lnTo>
                <a:lnTo>
                  <a:pt x="3" y="8"/>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67" name="Freeform 1366"/>
          <p:cNvSpPr>
            <a:spLocks/>
          </p:cNvSpPr>
          <p:nvPr/>
        </p:nvSpPr>
        <p:spPr bwMode="auto">
          <a:xfrm>
            <a:off x="5885655" y="8004244"/>
            <a:ext cx="143986" cy="34034"/>
          </a:xfrm>
          <a:custGeom>
            <a:avLst/>
            <a:gdLst>
              <a:gd name="T0" fmla="*/ 0 w 111"/>
              <a:gd name="T1" fmla="*/ 2147483647 h 26"/>
              <a:gd name="T2" fmla="*/ 2147483647 w 111"/>
              <a:gd name="T3" fmla="*/ 2147483647 h 26"/>
              <a:gd name="T4" fmla="*/ 2147483647 w 111"/>
              <a:gd name="T5" fmla="*/ 2147483647 h 26"/>
              <a:gd name="T6" fmla="*/ 2147483647 w 111"/>
              <a:gd name="T7" fmla="*/ 2147483647 h 26"/>
              <a:gd name="T8" fmla="*/ 2147483647 w 111"/>
              <a:gd name="T9" fmla="*/ 2147483647 h 26"/>
              <a:gd name="T10" fmla="*/ 2147483647 w 111"/>
              <a:gd name="T11" fmla="*/ 2147483647 h 26"/>
              <a:gd name="T12" fmla="*/ 2147483647 w 111"/>
              <a:gd name="T13" fmla="*/ 2147483647 h 26"/>
              <a:gd name="T14" fmla="*/ 2147483647 w 111"/>
              <a:gd name="T15" fmla="*/ 2147483647 h 26"/>
              <a:gd name="T16" fmla="*/ 2147483647 w 111"/>
              <a:gd name="T17" fmla="*/ 2147483647 h 26"/>
              <a:gd name="T18" fmla="*/ 2147483647 w 111"/>
              <a:gd name="T19" fmla="*/ 2147483647 h 26"/>
              <a:gd name="T20" fmla="*/ 2147483647 w 111"/>
              <a:gd name="T21" fmla="*/ 2147483647 h 26"/>
              <a:gd name="T22" fmla="*/ 2147483647 w 111"/>
              <a:gd name="T23" fmla="*/ 2147483647 h 26"/>
              <a:gd name="T24" fmla="*/ 2147483647 w 111"/>
              <a:gd name="T25" fmla="*/ 2147483647 h 26"/>
              <a:gd name="T26" fmla="*/ 2147483647 w 111"/>
              <a:gd name="T27" fmla="*/ 2147483647 h 26"/>
              <a:gd name="T28" fmla="*/ 2147483647 w 111"/>
              <a:gd name="T29" fmla="*/ 2147483647 h 26"/>
              <a:gd name="T30" fmla="*/ 2147483647 w 111"/>
              <a:gd name="T31" fmla="*/ 2147483647 h 26"/>
              <a:gd name="T32" fmla="*/ 2147483647 w 111"/>
              <a:gd name="T33" fmla="*/ 2147483647 h 26"/>
              <a:gd name="T34" fmla="*/ 2147483647 w 111"/>
              <a:gd name="T35" fmla="*/ 2147483647 h 26"/>
              <a:gd name="T36" fmla="*/ 2147483647 w 111"/>
              <a:gd name="T37" fmla="*/ 2147483647 h 26"/>
              <a:gd name="T38" fmla="*/ 2147483647 w 111"/>
              <a:gd name="T39" fmla="*/ 2147483647 h 26"/>
              <a:gd name="T40" fmla="*/ 2147483647 w 111"/>
              <a:gd name="T41" fmla="*/ 0 h 26"/>
              <a:gd name="T42" fmla="*/ 0 w 111"/>
              <a:gd name="T43" fmla="*/ 0 h 26"/>
              <a:gd name="T44" fmla="*/ 0 w 111"/>
              <a:gd name="T45" fmla="*/ 2147483647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1"/>
              <a:gd name="T70" fmla="*/ 0 h 26"/>
              <a:gd name="T71" fmla="*/ 111 w 111"/>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1" h="26">
                <a:moveTo>
                  <a:pt x="0" y="8"/>
                </a:moveTo>
                <a:lnTo>
                  <a:pt x="43" y="8"/>
                </a:lnTo>
                <a:lnTo>
                  <a:pt x="50" y="11"/>
                </a:lnTo>
                <a:lnTo>
                  <a:pt x="64" y="11"/>
                </a:lnTo>
                <a:lnTo>
                  <a:pt x="68" y="15"/>
                </a:lnTo>
                <a:lnTo>
                  <a:pt x="75" y="15"/>
                </a:lnTo>
                <a:lnTo>
                  <a:pt x="82" y="18"/>
                </a:lnTo>
                <a:lnTo>
                  <a:pt x="90" y="18"/>
                </a:lnTo>
                <a:lnTo>
                  <a:pt x="97" y="22"/>
                </a:lnTo>
                <a:lnTo>
                  <a:pt x="104" y="22"/>
                </a:lnTo>
                <a:lnTo>
                  <a:pt x="108" y="26"/>
                </a:lnTo>
                <a:lnTo>
                  <a:pt x="111" y="18"/>
                </a:lnTo>
                <a:lnTo>
                  <a:pt x="104" y="15"/>
                </a:lnTo>
                <a:lnTo>
                  <a:pt x="97" y="15"/>
                </a:lnTo>
                <a:lnTo>
                  <a:pt x="90" y="11"/>
                </a:lnTo>
                <a:lnTo>
                  <a:pt x="86" y="11"/>
                </a:lnTo>
                <a:lnTo>
                  <a:pt x="79" y="8"/>
                </a:lnTo>
                <a:lnTo>
                  <a:pt x="64" y="8"/>
                </a:lnTo>
                <a:lnTo>
                  <a:pt x="57" y="4"/>
                </a:lnTo>
                <a:lnTo>
                  <a:pt x="36" y="4"/>
                </a:lnTo>
                <a:lnTo>
                  <a:pt x="28" y="0"/>
                </a:lnTo>
                <a:lnTo>
                  <a:pt x="0" y="0"/>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68" name="Freeform 1367"/>
          <p:cNvSpPr>
            <a:spLocks/>
          </p:cNvSpPr>
          <p:nvPr/>
        </p:nvSpPr>
        <p:spPr bwMode="auto">
          <a:xfrm>
            <a:off x="5550563" y="7980685"/>
            <a:ext cx="335092" cy="34032"/>
          </a:xfrm>
          <a:custGeom>
            <a:avLst/>
            <a:gdLst>
              <a:gd name="T0" fmla="*/ 0 w 256"/>
              <a:gd name="T1" fmla="*/ 2147483647 h 26"/>
              <a:gd name="T2" fmla="*/ 2147483647 w 256"/>
              <a:gd name="T3" fmla="*/ 2147483647 h 26"/>
              <a:gd name="T4" fmla="*/ 2147483647 w 256"/>
              <a:gd name="T5" fmla="*/ 2147483647 h 26"/>
              <a:gd name="T6" fmla="*/ 2147483647 w 256"/>
              <a:gd name="T7" fmla="*/ 2147483647 h 26"/>
              <a:gd name="T8" fmla="*/ 2147483647 w 256"/>
              <a:gd name="T9" fmla="*/ 2147483647 h 26"/>
              <a:gd name="T10" fmla="*/ 2147483647 w 256"/>
              <a:gd name="T11" fmla="*/ 2147483647 h 26"/>
              <a:gd name="T12" fmla="*/ 2147483647 w 256"/>
              <a:gd name="T13" fmla="*/ 2147483647 h 26"/>
              <a:gd name="T14" fmla="*/ 2147483647 w 256"/>
              <a:gd name="T15" fmla="*/ 2147483647 h 26"/>
              <a:gd name="T16" fmla="*/ 2147483647 w 256"/>
              <a:gd name="T17" fmla="*/ 2147483647 h 26"/>
              <a:gd name="T18" fmla="*/ 2147483647 w 256"/>
              <a:gd name="T19" fmla="*/ 2147483647 h 26"/>
              <a:gd name="T20" fmla="*/ 2147483647 w 256"/>
              <a:gd name="T21" fmla="*/ 2147483647 h 26"/>
              <a:gd name="T22" fmla="*/ 2147483647 w 256"/>
              <a:gd name="T23" fmla="*/ 2147483647 h 26"/>
              <a:gd name="T24" fmla="*/ 2147483647 w 256"/>
              <a:gd name="T25" fmla="*/ 2147483647 h 26"/>
              <a:gd name="T26" fmla="*/ 2147483647 w 256"/>
              <a:gd name="T27" fmla="*/ 2147483647 h 26"/>
              <a:gd name="T28" fmla="*/ 2147483647 w 256"/>
              <a:gd name="T29" fmla="*/ 2147483647 h 26"/>
              <a:gd name="T30" fmla="*/ 2147483647 w 256"/>
              <a:gd name="T31" fmla="*/ 2147483647 h 26"/>
              <a:gd name="T32" fmla="*/ 2147483647 w 256"/>
              <a:gd name="T33" fmla="*/ 2147483647 h 26"/>
              <a:gd name="T34" fmla="*/ 2147483647 w 256"/>
              <a:gd name="T35" fmla="*/ 2147483647 h 26"/>
              <a:gd name="T36" fmla="*/ 2147483647 w 256"/>
              <a:gd name="T37" fmla="*/ 2147483647 h 26"/>
              <a:gd name="T38" fmla="*/ 2147483647 w 256"/>
              <a:gd name="T39" fmla="*/ 2147483647 h 26"/>
              <a:gd name="T40" fmla="*/ 0 w 256"/>
              <a:gd name="T41" fmla="*/ 0 h 26"/>
              <a:gd name="T42" fmla="*/ 0 w 256"/>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6"/>
              <a:gd name="T67" fmla="*/ 0 h 26"/>
              <a:gd name="T68" fmla="*/ 256 w 25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6" h="26">
                <a:moveTo>
                  <a:pt x="0" y="8"/>
                </a:moveTo>
                <a:lnTo>
                  <a:pt x="32" y="8"/>
                </a:lnTo>
                <a:lnTo>
                  <a:pt x="50" y="11"/>
                </a:lnTo>
                <a:lnTo>
                  <a:pt x="97" y="11"/>
                </a:lnTo>
                <a:lnTo>
                  <a:pt x="115" y="15"/>
                </a:lnTo>
                <a:lnTo>
                  <a:pt x="144" y="15"/>
                </a:lnTo>
                <a:lnTo>
                  <a:pt x="162" y="18"/>
                </a:lnTo>
                <a:lnTo>
                  <a:pt x="194" y="18"/>
                </a:lnTo>
                <a:lnTo>
                  <a:pt x="209" y="22"/>
                </a:lnTo>
                <a:lnTo>
                  <a:pt x="241" y="22"/>
                </a:lnTo>
                <a:lnTo>
                  <a:pt x="256" y="26"/>
                </a:lnTo>
                <a:lnTo>
                  <a:pt x="256" y="18"/>
                </a:lnTo>
                <a:lnTo>
                  <a:pt x="241" y="15"/>
                </a:lnTo>
                <a:lnTo>
                  <a:pt x="209" y="15"/>
                </a:lnTo>
                <a:lnTo>
                  <a:pt x="194" y="11"/>
                </a:lnTo>
                <a:lnTo>
                  <a:pt x="162" y="11"/>
                </a:lnTo>
                <a:lnTo>
                  <a:pt x="144" y="8"/>
                </a:lnTo>
                <a:lnTo>
                  <a:pt x="115" y="8"/>
                </a:lnTo>
                <a:lnTo>
                  <a:pt x="97" y="4"/>
                </a:lnTo>
                <a:lnTo>
                  <a:pt x="18" y="4"/>
                </a:lnTo>
                <a:lnTo>
                  <a:pt x="0" y="0"/>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69" name="Freeform 1368"/>
          <p:cNvSpPr>
            <a:spLocks/>
          </p:cNvSpPr>
          <p:nvPr/>
        </p:nvSpPr>
        <p:spPr bwMode="auto">
          <a:xfrm>
            <a:off x="5257357" y="7962359"/>
            <a:ext cx="293205" cy="28798"/>
          </a:xfrm>
          <a:custGeom>
            <a:avLst/>
            <a:gdLst>
              <a:gd name="T0" fmla="*/ 0 w 223"/>
              <a:gd name="T1" fmla="*/ 2147483647 h 22"/>
              <a:gd name="T2" fmla="*/ 2147483647 w 223"/>
              <a:gd name="T3" fmla="*/ 2147483647 h 22"/>
              <a:gd name="T4" fmla="*/ 2147483647 w 223"/>
              <a:gd name="T5" fmla="*/ 2147483647 h 22"/>
              <a:gd name="T6" fmla="*/ 2147483647 w 223"/>
              <a:gd name="T7" fmla="*/ 2147483647 h 22"/>
              <a:gd name="T8" fmla="*/ 2147483647 w 223"/>
              <a:gd name="T9" fmla="*/ 2147483647 h 22"/>
              <a:gd name="T10" fmla="*/ 2147483647 w 223"/>
              <a:gd name="T11" fmla="*/ 2147483647 h 22"/>
              <a:gd name="T12" fmla="*/ 2147483647 w 223"/>
              <a:gd name="T13" fmla="*/ 2147483647 h 22"/>
              <a:gd name="T14" fmla="*/ 2147483647 w 223"/>
              <a:gd name="T15" fmla="*/ 2147483647 h 22"/>
              <a:gd name="T16" fmla="*/ 2147483647 w 223"/>
              <a:gd name="T17" fmla="*/ 2147483647 h 22"/>
              <a:gd name="T18" fmla="*/ 2147483647 w 223"/>
              <a:gd name="T19" fmla="*/ 2147483647 h 22"/>
              <a:gd name="T20" fmla="*/ 2147483647 w 223"/>
              <a:gd name="T21" fmla="*/ 2147483647 h 22"/>
              <a:gd name="T22" fmla="*/ 2147483647 w 223"/>
              <a:gd name="T23" fmla="*/ 2147483647 h 22"/>
              <a:gd name="T24" fmla="*/ 2147483647 w 223"/>
              <a:gd name="T25" fmla="*/ 2147483647 h 22"/>
              <a:gd name="T26" fmla="*/ 2147483647 w 223"/>
              <a:gd name="T27" fmla="*/ 2147483647 h 22"/>
              <a:gd name="T28" fmla="*/ 2147483647 w 223"/>
              <a:gd name="T29" fmla="*/ 2147483647 h 22"/>
              <a:gd name="T30" fmla="*/ 2147483647 w 223"/>
              <a:gd name="T31" fmla="*/ 2147483647 h 22"/>
              <a:gd name="T32" fmla="*/ 2147483647 w 223"/>
              <a:gd name="T33" fmla="*/ 2147483647 h 22"/>
              <a:gd name="T34" fmla="*/ 2147483647 w 223"/>
              <a:gd name="T35" fmla="*/ 2147483647 h 22"/>
              <a:gd name="T36" fmla="*/ 2147483647 w 223"/>
              <a:gd name="T37" fmla="*/ 2147483647 h 22"/>
              <a:gd name="T38" fmla="*/ 2147483647 w 223"/>
              <a:gd name="T39" fmla="*/ 2147483647 h 22"/>
              <a:gd name="T40" fmla="*/ 2147483647 w 223"/>
              <a:gd name="T41" fmla="*/ 0 h 22"/>
              <a:gd name="T42" fmla="*/ 0 w 223"/>
              <a:gd name="T43" fmla="*/ 0 h 22"/>
              <a:gd name="T44" fmla="*/ 2147483647 w 223"/>
              <a:gd name="T45" fmla="*/ 0 h 22"/>
              <a:gd name="T46" fmla="*/ 0 w 223"/>
              <a:gd name="T47" fmla="*/ 2147483647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22"/>
              <a:gd name="T74" fmla="*/ 223 w 223"/>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22">
                <a:moveTo>
                  <a:pt x="0" y="4"/>
                </a:moveTo>
                <a:lnTo>
                  <a:pt x="14" y="4"/>
                </a:lnTo>
                <a:lnTo>
                  <a:pt x="29" y="7"/>
                </a:lnTo>
                <a:lnTo>
                  <a:pt x="68" y="7"/>
                </a:lnTo>
                <a:lnTo>
                  <a:pt x="86" y="11"/>
                </a:lnTo>
                <a:lnTo>
                  <a:pt x="112" y="11"/>
                </a:lnTo>
                <a:lnTo>
                  <a:pt x="126" y="14"/>
                </a:lnTo>
                <a:lnTo>
                  <a:pt x="155" y="14"/>
                </a:lnTo>
                <a:lnTo>
                  <a:pt x="169" y="18"/>
                </a:lnTo>
                <a:lnTo>
                  <a:pt x="194" y="18"/>
                </a:lnTo>
                <a:lnTo>
                  <a:pt x="209" y="22"/>
                </a:lnTo>
                <a:lnTo>
                  <a:pt x="223" y="22"/>
                </a:lnTo>
                <a:lnTo>
                  <a:pt x="223" y="14"/>
                </a:lnTo>
                <a:lnTo>
                  <a:pt x="194" y="14"/>
                </a:lnTo>
                <a:lnTo>
                  <a:pt x="180" y="11"/>
                </a:lnTo>
                <a:lnTo>
                  <a:pt x="169" y="11"/>
                </a:lnTo>
                <a:lnTo>
                  <a:pt x="155" y="7"/>
                </a:lnTo>
                <a:lnTo>
                  <a:pt x="140" y="7"/>
                </a:lnTo>
                <a:lnTo>
                  <a:pt x="126" y="4"/>
                </a:lnTo>
                <a:lnTo>
                  <a:pt x="86" y="4"/>
                </a:lnTo>
                <a:lnTo>
                  <a:pt x="68" y="0"/>
                </a:lnTo>
                <a:lnTo>
                  <a:pt x="0" y="0"/>
                </a:lnTo>
                <a:lnTo>
                  <a:pt x="4"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70" name="Freeform 1369"/>
          <p:cNvSpPr>
            <a:spLocks/>
          </p:cNvSpPr>
          <p:nvPr/>
        </p:nvSpPr>
        <p:spPr bwMode="auto">
          <a:xfrm>
            <a:off x="5016511" y="7933563"/>
            <a:ext cx="246083" cy="34032"/>
          </a:xfrm>
          <a:custGeom>
            <a:avLst/>
            <a:gdLst>
              <a:gd name="T0" fmla="*/ 2147483647 w 188"/>
              <a:gd name="T1" fmla="*/ 2147483647 h 26"/>
              <a:gd name="T2" fmla="*/ 0 w 188"/>
              <a:gd name="T3" fmla="*/ 2147483647 h 26"/>
              <a:gd name="T4" fmla="*/ 2147483647 w 188"/>
              <a:gd name="T5" fmla="*/ 2147483647 h 26"/>
              <a:gd name="T6" fmla="*/ 2147483647 w 188"/>
              <a:gd name="T7" fmla="*/ 2147483647 h 26"/>
              <a:gd name="T8" fmla="*/ 2147483647 w 188"/>
              <a:gd name="T9" fmla="*/ 2147483647 h 26"/>
              <a:gd name="T10" fmla="*/ 2147483647 w 188"/>
              <a:gd name="T11" fmla="*/ 2147483647 h 26"/>
              <a:gd name="T12" fmla="*/ 2147483647 w 188"/>
              <a:gd name="T13" fmla="*/ 2147483647 h 26"/>
              <a:gd name="T14" fmla="*/ 2147483647 w 188"/>
              <a:gd name="T15" fmla="*/ 2147483647 h 26"/>
              <a:gd name="T16" fmla="*/ 2147483647 w 188"/>
              <a:gd name="T17" fmla="*/ 2147483647 h 26"/>
              <a:gd name="T18" fmla="*/ 2147483647 w 188"/>
              <a:gd name="T19" fmla="*/ 2147483647 h 26"/>
              <a:gd name="T20" fmla="*/ 2147483647 w 188"/>
              <a:gd name="T21" fmla="*/ 2147483647 h 26"/>
              <a:gd name="T22" fmla="*/ 2147483647 w 188"/>
              <a:gd name="T23" fmla="*/ 2147483647 h 26"/>
              <a:gd name="T24" fmla="*/ 2147483647 w 188"/>
              <a:gd name="T25" fmla="*/ 2147483647 h 26"/>
              <a:gd name="T26" fmla="*/ 2147483647 w 188"/>
              <a:gd name="T27" fmla="*/ 2147483647 h 26"/>
              <a:gd name="T28" fmla="*/ 2147483647 w 188"/>
              <a:gd name="T29" fmla="*/ 2147483647 h 26"/>
              <a:gd name="T30" fmla="*/ 2147483647 w 188"/>
              <a:gd name="T31" fmla="*/ 2147483647 h 26"/>
              <a:gd name="T32" fmla="*/ 2147483647 w 188"/>
              <a:gd name="T33" fmla="*/ 2147483647 h 26"/>
              <a:gd name="T34" fmla="*/ 2147483647 w 188"/>
              <a:gd name="T35" fmla="*/ 2147483647 h 26"/>
              <a:gd name="T36" fmla="*/ 2147483647 w 188"/>
              <a:gd name="T37" fmla="*/ 2147483647 h 26"/>
              <a:gd name="T38" fmla="*/ 2147483647 w 188"/>
              <a:gd name="T39" fmla="*/ 2147483647 h 26"/>
              <a:gd name="T40" fmla="*/ 2147483647 w 188"/>
              <a:gd name="T41" fmla="*/ 2147483647 h 26"/>
              <a:gd name="T42" fmla="*/ 2147483647 w 188"/>
              <a:gd name="T43" fmla="*/ 2147483647 h 26"/>
              <a:gd name="T44" fmla="*/ 2147483647 w 188"/>
              <a:gd name="T45" fmla="*/ 2147483647 h 26"/>
              <a:gd name="T46" fmla="*/ 2147483647 w 188"/>
              <a:gd name="T47" fmla="*/ 0 h 26"/>
              <a:gd name="T48" fmla="*/ 0 w 188"/>
              <a:gd name="T49" fmla="*/ 0 h 26"/>
              <a:gd name="T50" fmla="*/ 2147483647 w 188"/>
              <a:gd name="T51" fmla="*/ 2147483647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26"/>
              <a:gd name="T80" fmla="*/ 188 w 188"/>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26">
                <a:moveTo>
                  <a:pt x="4" y="8"/>
                </a:moveTo>
                <a:lnTo>
                  <a:pt x="0" y="8"/>
                </a:lnTo>
                <a:lnTo>
                  <a:pt x="26" y="8"/>
                </a:lnTo>
                <a:lnTo>
                  <a:pt x="36" y="11"/>
                </a:lnTo>
                <a:lnTo>
                  <a:pt x="72" y="11"/>
                </a:lnTo>
                <a:lnTo>
                  <a:pt x="83" y="15"/>
                </a:lnTo>
                <a:lnTo>
                  <a:pt x="108" y="15"/>
                </a:lnTo>
                <a:lnTo>
                  <a:pt x="119" y="18"/>
                </a:lnTo>
                <a:lnTo>
                  <a:pt x="141" y="18"/>
                </a:lnTo>
                <a:lnTo>
                  <a:pt x="155" y="22"/>
                </a:lnTo>
                <a:lnTo>
                  <a:pt x="162" y="22"/>
                </a:lnTo>
                <a:lnTo>
                  <a:pt x="173" y="26"/>
                </a:lnTo>
                <a:lnTo>
                  <a:pt x="184" y="26"/>
                </a:lnTo>
                <a:lnTo>
                  <a:pt x="188" y="22"/>
                </a:lnTo>
                <a:lnTo>
                  <a:pt x="173" y="18"/>
                </a:lnTo>
                <a:lnTo>
                  <a:pt x="166" y="15"/>
                </a:lnTo>
                <a:lnTo>
                  <a:pt x="155" y="15"/>
                </a:lnTo>
                <a:lnTo>
                  <a:pt x="144" y="11"/>
                </a:lnTo>
                <a:lnTo>
                  <a:pt x="119" y="11"/>
                </a:lnTo>
                <a:lnTo>
                  <a:pt x="108" y="8"/>
                </a:lnTo>
                <a:lnTo>
                  <a:pt x="83" y="8"/>
                </a:lnTo>
                <a:lnTo>
                  <a:pt x="72" y="4"/>
                </a:lnTo>
                <a:lnTo>
                  <a:pt x="36" y="4"/>
                </a:lnTo>
                <a:lnTo>
                  <a:pt x="26" y="0"/>
                </a:lnTo>
                <a:lnTo>
                  <a:pt x="0" y="0"/>
                </a:lnTo>
                <a:lnTo>
                  <a:pt x="4"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71" name="Freeform 1370"/>
          <p:cNvSpPr>
            <a:spLocks/>
          </p:cNvSpPr>
          <p:nvPr/>
        </p:nvSpPr>
        <p:spPr bwMode="auto">
          <a:xfrm>
            <a:off x="4966772" y="7930944"/>
            <a:ext cx="54975" cy="18326"/>
          </a:xfrm>
          <a:custGeom>
            <a:avLst/>
            <a:gdLst>
              <a:gd name="T0" fmla="*/ 0 w 43"/>
              <a:gd name="T1" fmla="*/ 2147483647 h 14"/>
              <a:gd name="T2" fmla="*/ 2147483647 w 43"/>
              <a:gd name="T3" fmla="*/ 2147483647 h 14"/>
              <a:gd name="T4" fmla="*/ 2147483647 w 43"/>
              <a:gd name="T5" fmla="*/ 2147483647 h 14"/>
              <a:gd name="T6" fmla="*/ 2147483647 w 43"/>
              <a:gd name="T7" fmla="*/ 2147483647 h 14"/>
              <a:gd name="T8" fmla="*/ 2147483647 w 43"/>
              <a:gd name="T9" fmla="*/ 2147483647 h 14"/>
              <a:gd name="T10" fmla="*/ 2147483647 w 43"/>
              <a:gd name="T11" fmla="*/ 2147483647 h 14"/>
              <a:gd name="T12" fmla="*/ 2147483647 w 43"/>
              <a:gd name="T13" fmla="*/ 2147483647 h 14"/>
              <a:gd name="T14" fmla="*/ 2147483647 w 43"/>
              <a:gd name="T15" fmla="*/ 2147483647 h 14"/>
              <a:gd name="T16" fmla="*/ 2147483647 w 43"/>
              <a:gd name="T17" fmla="*/ 2147483647 h 14"/>
              <a:gd name="T18" fmla="*/ 2147483647 w 43"/>
              <a:gd name="T19" fmla="*/ 0 h 14"/>
              <a:gd name="T20" fmla="*/ 0 w 43"/>
              <a:gd name="T21" fmla="*/ 0 h 14"/>
              <a:gd name="T22" fmla="*/ 0 w 43"/>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14"/>
              <a:gd name="T38" fmla="*/ 43 w 43"/>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14">
                <a:moveTo>
                  <a:pt x="0" y="7"/>
                </a:moveTo>
                <a:lnTo>
                  <a:pt x="11" y="7"/>
                </a:lnTo>
                <a:lnTo>
                  <a:pt x="14" y="11"/>
                </a:lnTo>
                <a:lnTo>
                  <a:pt x="25" y="11"/>
                </a:lnTo>
                <a:lnTo>
                  <a:pt x="32" y="14"/>
                </a:lnTo>
                <a:lnTo>
                  <a:pt x="36" y="11"/>
                </a:lnTo>
                <a:lnTo>
                  <a:pt x="43" y="11"/>
                </a:lnTo>
                <a:lnTo>
                  <a:pt x="39" y="3"/>
                </a:lnTo>
                <a:lnTo>
                  <a:pt x="11" y="3"/>
                </a:lnTo>
                <a:lnTo>
                  <a:pt x="3" y="0"/>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72" name="Freeform 1371"/>
          <p:cNvSpPr>
            <a:spLocks/>
          </p:cNvSpPr>
          <p:nvPr/>
        </p:nvSpPr>
        <p:spPr bwMode="auto">
          <a:xfrm>
            <a:off x="4644768" y="7920472"/>
            <a:ext cx="322003" cy="18326"/>
          </a:xfrm>
          <a:custGeom>
            <a:avLst/>
            <a:gdLst>
              <a:gd name="T0" fmla="*/ 0 w 245"/>
              <a:gd name="T1" fmla="*/ 2147483647 h 14"/>
              <a:gd name="T2" fmla="*/ 2147483647 w 245"/>
              <a:gd name="T3" fmla="*/ 2147483647 h 14"/>
              <a:gd name="T4" fmla="*/ 2147483647 w 245"/>
              <a:gd name="T5" fmla="*/ 2147483647 h 14"/>
              <a:gd name="T6" fmla="*/ 2147483647 w 245"/>
              <a:gd name="T7" fmla="*/ 2147483647 h 14"/>
              <a:gd name="T8" fmla="*/ 2147483647 w 245"/>
              <a:gd name="T9" fmla="*/ 2147483647 h 14"/>
              <a:gd name="T10" fmla="*/ 2147483647 w 245"/>
              <a:gd name="T11" fmla="*/ 2147483647 h 14"/>
              <a:gd name="T12" fmla="*/ 2147483647 w 245"/>
              <a:gd name="T13" fmla="*/ 2147483647 h 14"/>
              <a:gd name="T14" fmla="*/ 2147483647 w 245"/>
              <a:gd name="T15" fmla="*/ 2147483647 h 14"/>
              <a:gd name="T16" fmla="*/ 2147483647 w 245"/>
              <a:gd name="T17" fmla="*/ 2147483647 h 14"/>
              <a:gd name="T18" fmla="*/ 2147483647 w 245"/>
              <a:gd name="T19" fmla="*/ 2147483647 h 14"/>
              <a:gd name="T20" fmla="*/ 2147483647 w 245"/>
              <a:gd name="T21" fmla="*/ 0 h 14"/>
              <a:gd name="T22" fmla="*/ 0 w 245"/>
              <a:gd name="T23" fmla="*/ 0 h 14"/>
              <a:gd name="T24" fmla="*/ 0 w 245"/>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5"/>
              <a:gd name="T40" fmla="*/ 0 h 14"/>
              <a:gd name="T41" fmla="*/ 245 w 245"/>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5" h="14">
                <a:moveTo>
                  <a:pt x="0" y="7"/>
                </a:moveTo>
                <a:lnTo>
                  <a:pt x="108" y="7"/>
                </a:lnTo>
                <a:lnTo>
                  <a:pt x="122" y="10"/>
                </a:lnTo>
                <a:lnTo>
                  <a:pt x="194" y="10"/>
                </a:lnTo>
                <a:lnTo>
                  <a:pt x="212" y="14"/>
                </a:lnTo>
                <a:lnTo>
                  <a:pt x="245" y="14"/>
                </a:lnTo>
                <a:lnTo>
                  <a:pt x="245" y="7"/>
                </a:lnTo>
                <a:lnTo>
                  <a:pt x="194" y="7"/>
                </a:lnTo>
                <a:lnTo>
                  <a:pt x="180" y="3"/>
                </a:lnTo>
                <a:lnTo>
                  <a:pt x="137" y="3"/>
                </a:lnTo>
                <a:lnTo>
                  <a:pt x="122" y="0"/>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73" name="Freeform 1372"/>
          <p:cNvSpPr>
            <a:spLocks/>
          </p:cNvSpPr>
          <p:nvPr/>
        </p:nvSpPr>
        <p:spPr bwMode="auto">
          <a:xfrm>
            <a:off x="4296587" y="7891675"/>
            <a:ext cx="348181" cy="39268"/>
          </a:xfrm>
          <a:custGeom>
            <a:avLst/>
            <a:gdLst>
              <a:gd name="T0" fmla="*/ 0 w 266"/>
              <a:gd name="T1" fmla="*/ 2147483647 h 29"/>
              <a:gd name="T2" fmla="*/ 0 w 266"/>
              <a:gd name="T3" fmla="*/ 2147483647 h 29"/>
              <a:gd name="T4" fmla="*/ 2147483647 w 266"/>
              <a:gd name="T5" fmla="*/ 2147483647 h 29"/>
              <a:gd name="T6" fmla="*/ 2147483647 w 266"/>
              <a:gd name="T7" fmla="*/ 2147483647 h 29"/>
              <a:gd name="T8" fmla="*/ 2147483647 w 266"/>
              <a:gd name="T9" fmla="*/ 2147483647 h 29"/>
              <a:gd name="T10" fmla="*/ 2147483647 w 266"/>
              <a:gd name="T11" fmla="*/ 2147483647 h 29"/>
              <a:gd name="T12" fmla="*/ 2147483647 w 266"/>
              <a:gd name="T13" fmla="*/ 2147483647 h 29"/>
              <a:gd name="T14" fmla="*/ 2147483647 w 266"/>
              <a:gd name="T15" fmla="*/ 2147483647 h 29"/>
              <a:gd name="T16" fmla="*/ 2147483647 w 266"/>
              <a:gd name="T17" fmla="*/ 2147483647 h 29"/>
              <a:gd name="T18" fmla="*/ 2147483647 w 266"/>
              <a:gd name="T19" fmla="*/ 2147483647 h 29"/>
              <a:gd name="T20" fmla="*/ 2147483647 w 266"/>
              <a:gd name="T21" fmla="*/ 2147483647 h 29"/>
              <a:gd name="T22" fmla="*/ 2147483647 w 266"/>
              <a:gd name="T23" fmla="*/ 2147483647 h 29"/>
              <a:gd name="T24" fmla="*/ 2147483647 w 266"/>
              <a:gd name="T25" fmla="*/ 2147483647 h 29"/>
              <a:gd name="T26" fmla="*/ 2147483647 w 266"/>
              <a:gd name="T27" fmla="*/ 2147483647 h 29"/>
              <a:gd name="T28" fmla="*/ 2147483647 w 266"/>
              <a:gd name="T29" fmla="*/ 2147483647 h 29"/>
              <a:gd name="T30" fmla="*/ 2147483647 w 266"/>
              <a:gd name="T31" fmla="*/ 2147483647 h 29"/>
              <a:gd name="T32" fmla="*/ 2147483647 w 266"/>
              <a:gd name="T33" fmla="*/ 2147483647 h 29"/>
              <a:gd name="T34" fmla="*/ 2147483647 w 266"/>
              <a:gd name="T35" fmla="*/ 2147483647 h 29"/>
              <a:gd name="T36" fmla="*/ 2147483647 w 266"/>
              <a:gd name="T37" fmla="*/ 2147483647 h 29"/>
              <a:gd name="T38" fmla="*/ 2147483647 w 266"/>
              <a:gd name="T39" fmla="*/ 2147483647 h 29"/>
              <a:gd name="T40" fmla="*/ 2147483647 w 266"/>
              <a:gd name="T41" fmla="*/ 2147483647 h 29"/>
              <a:gd name="T42" fmla="*/ 2147483647 w 266"/>
              <a:gd name="T43" fmla="*/ 0 h 29"/>
              <a:gd name="T44" fmla="*/ 0 w 266"/>
              <a:gd name="T45" fmla="*/ 2147483647 h 29"/>
              <a:gd name="T46" fmla="*/ 0 w 266"/>
              <a:gd name="T47" fmla="*/ 2147483647 h 29"/>
              <a:gd name="T48" fmla="*/ 0 w 266"/>
              <a:gd name="T49" fmla="*/ 2147483647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6"/>
              <a:gd name="T76" fmla="*/ 0 h 29"/>
              <a:gd name="T77" fmla="*/ 266 w 26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6" h="29">
                <a:moveTo>
                  <a:pt x="0" y="4"/>
                </a:moveTo>
                <a:lnTo>
                  <a:pt x="0" y="7"/>
                </a:lnTo>
                <a:lnTo>
                  <a:pt x="14" y="11"/>
                </a:lnTo>
                <a:lnTo>
                  <a:pt x="32" y="15"/>
                </a:lnTo>
                <a:lnTo>
                  <a:pt x="50" y="18"/>
                </a:lnTo>
                <a:lnTo>
                  <a:pt x="65" y="18"/>
                </a:lnTo>
                <a:lnTo>
                  <a:pt x="83" y="22"/>
                </a:lnTo>
                <a:lnTo>
                  <a:pt x="115" y="22"/>
                </a:lnTo>
                <a:lnTo>
                  <a:pt x="129" y="25"/>
                </a:lnTo>
                <a:lnTo>
                  <a:pt x="234" y="25"/>
                </a:lnTo>
                <a:lnTo>
                  <a:pt x="248" y="29"/>
                </a:lnTo>
                <a:lnTo>
                  <a:pt x="266" y="29"/>
                </a:lnTo>
                <a:lnTo>
                  <a:pt x="266" y="22"/>
                </a:lnTo>
                <a:lnTo>
                  <a:pt x="248" y="22"/>
                </a:lnTo>
                <a:lnTo>
                  <a:pt x="234" y="18"/>
                </a:lnTo>
                <a:lnTo>
                  <a:pt x="129" y="18"/>
                </a:lnTo>
                <a:lnTo>
                  <a:pt x="115" y="15"/>
                </a:lnTo>
                <a:lnTo>
                  <a:pt x="65" y="15"/>
                </a:lnTo>
                <a:lnTo>
                  <a:pt x="50" y="11"/>
                </a:lnTo>
                <a:lnTo>
                  <a:pt x="32" y="7"/>
                </a:lnTo>
                <a:lnTo>
                  <a:pt x="18" y="4"/>
                </a:lnTo>
                <a:lnTo>
                  <a:pt x="3" y="0"/>
                </a:lnTo>
                <a:lnTo>
                  <a:pt x="0" y="4"/>
                </a:lnTo>
                <a:lnTo>
                  <a:pt x="0" y="7"/>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74" name="Freeform 1373"/>
          <p:cNvSpPr>
            <a:spLocks/>
          </p:cNvSpPr>
          <p:nvPr/>
        </p:nvSpPr>
        <p:spPr bwMode="auto">
          <a:xfrm>
            <a:off x="4273026" y="7755545"/>
            <a:ext cx="28798" cy="141367"/>
          </a:xfrm>
          <a:custGeom>
            <a:avLst/>
            <a:gdLst>
              <a:gd name="T0" fmla="*/ 0 w 21"/>
              <a:gd name="T1" fmla="*/ 0 h 108"/>
              <a:gd name="T2" fmla="*/ 0 w 21"/>
              <a:gd name="T3" fmla="*/ 2147483647 h 108"/>
              <a:gd name="T4" fmla="*/ 2147483647 w 21"/>
              <a:gd name="T5" fmla="*/ 2147483647 h 108"/>
              <a:gd name="T6" fmla="*/ 2147483647 w 21"/>
              <a:gd name="T7" fmla="*/ 2147483647 h 108"/>
              <a:gd name="T8" fmla="*/ 0 w 21"/>
              <a:gd name="T9" fmla="*/ 2147483647 h 108"/>
              <a:gd name="T10" fmla="*/ 0 w 21"/>
              <a:gd name="T11" fmla="*/ 2147483647 h 108"/>
              <a:gd name="T12" fmla="*/ 2147483647 w 21"/>
              <a:gd name="T13" fmla="*/ 2147483647 h 108"/>
              <a:gd name="T14" fmla="*/ 2147483647 w 21"/>
              <a:gd name="T15" fmla="*/ 2147483647 h 108"/>
              <a:gd name="T16" fmla="*/ 2147483647 w 21"/>
              <a:gd name="T17" fmla="*/ 2147483647 h 108"/>
              <a:gd name="T18" fmla="*/ 2147483647 w 21"/>
              <a:gd name="T19" fmla="*/ 2147483647 h 108"/>
              <a:gd name="T20" fmla="*/ 2147483647 w 21"/>
              <a:gd name="T21" fmla="*/ 2147483647 h 108"/>
              <a:gd name="T22" fmla="*/ 2147483647 w 21"/>
              <a:gd name="T23" fmla="*/ 0 h 108"/>
              <a:gd name="T24" fmla="*/ 0 w 21"/>
              <a:gd name="T25" fmla="*/ 0 h 108"/>
              <a:gd name="T26" fmla="*/ 0 w 21"/>
              <a:gd name="T27" fmla="*/ 2147483647 h 108"/>
              <a:gd name="T28" fmla="*/ 0 w 21"/>
              <a:gd name="T29" fmla="*/ 0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108"/>
              <a:gd name="T47" fmla="*/ 21 w 21"/>
              <a:gd name="T48" fmla="*/ 108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108">
                <a:moveTo>
                  <a:pt x="0" y="0"/>
                </a:moveTo>
                <a:lnTo>
                  <a:pt x="0" y="3"/>
                </a:lnTo>
                <a:lnTo>
                  <a:pt x="3" y="14"/>
                </a:lnTo>
                <a:lnTo>
                  <a:pt x="3" y="29"/>
                </a:lnTo>
                <a:lnTo>
                  <a:pt x="0" y="43"/>
                </a:lnTo>
                <a:lnTo>
                  <a:pt x="0" y="86"/>
                </a:lnTo>
                <a:lnTo>
                  <a:pt x="7" y="97"/>
                </a:lnTo>
                <a:lnTo>
                  <a:pt x="18" y="108"/>
                </a:lnTo>
                <a:lnTo>
                  <a:pt x="21" y="104"/>
                </a:lnTo>
                <a:lnTo>
                  <a:pt x="11" y="93"/>
                </a:lnTo>
                <a:lnTo>
                  <a:pt x="7" y="83"/>
                </a:lnTo>
                <a:lnTo>
                  <a:pt x="7" y="0"/>
                </a:lnTo>
                <a:lnTo>
                  <a:pt x="0" y="0"/>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75" name="Freeform 1374"/>
          <p:cNvSpPr>
            <a:spLocks/>
          </p:cNvSpPr>
          <p:nvPr/>
        </p:nvSpPr>
        <p:spPr bwMode="auto">
          <a:xfrm>
            <a:off x="4265172" y="7506843"/>
            <a:ext cx="18325" cy="248702"/>
          </a:xfrm>
          <a:custGeom>
            <a:avLst/>
            <a:gdLst>
              <a:gd name="T0" fmla="*/ 2147483647 w 14"/>
              <a:gd name="T1" fmla="*/ 0 h 191"/>
              <a:gd name="T2" fmla="*/ 2147483647 w 14"/>
              <a:gd name="T3" fmla="*/ 2147483647 h 191"/>
              <a:gd name="T4" fmla="*/ 0 w 14"/>
              <a:gd name="T5" fmla="*/ 2147483647 h 191"/>
              <a:gd name="T6" fmla="*/ 0 w 14"/>
              <a:gd name="T7" fmla="*/ 2147483647 h 191"/>
              <a:gd name="T8" fmla="*/ 2147483647 w 14"/>
              <a:gd name="T9" fmla="*/ 2147483647 h 191"/>
              <a:gd name="T10" fmla="*/ 2147483647 w 14"/>
              <a:gd name="T11" fmla="*/ 2147483647 h 191"/>
              <a:gd name="T12" fmla="*/ 2147483647 w 14"/>
              <a:gd name="T13" fmla="*/ 2147483647 h 191"/>
              <a:gd name="T14" fmla="*/ 2147483647 w 14"/>
              <a:gd name="T15" fmla="*/ 2147483647 h 191"/>
              <a:gd name="T16" fmla="*/ 2147483647 w 14"/>
              <a:gd name="T17" fmla="*/ 2147483647 h 191"/>
              <a:gd name="T18" fmla="*/ 2147483647 w 14"/>
              <a:gd name="T19" fmla="*/ 2147483647 h 191"/>
              <a:gd name="T20" fmla="*/ 2147483647 w 14"/>
              <a:gd name="T21" fmla="*/ 2147483647 h 191"/>
              <a:gd name="T22" fmla="*/ 2147483647 w 14"/>
              <a:gd name="T23" fmla="*/ 2147483647 h 191"/>
              <a:gd name="T24" fmla="*/ 2147483647 w 14"/>
              <a:gd name="T25" fmla="*/ 0 h 191"/>
              <a:gd name="T26" fmla="*/ 2147483647 w 14"/>
              <a:gd name="T27" fmla="*/ 2147483647 h 191"/>
              <a:gd name="T28" fmla="*/ 2147483647 w 14"/>
              <a:gd name="T29" fmla="*/ 0 h 1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91"/>
              <a:gd name="T47" fmla="*/ 14 w 14"/>
              <a:gd name="T48" fmla="*/ 191 h 1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91">
                <a:moveTo>
                  <a:pt x="3" y="0"/>
                </a:moveTo>
                <a:lnTo>
                  <a:pt x="3" y="4"/>
                </a:lnTo>
                <a:lnTo>
                  <a:pt x="0" y="50"/>
                </a:lnTo>
                <a:lnTo>
                  <a:pt x="0" y="97"/>
                </a:lnTo>
                <a:lnTo>
                  <a:pt x="3" y="144"/>
                </a:lnTo>
                <a:lnTo>
                  <a:pt x="7" y="191"/>
                </a:lnTo>
                <a:lnTo>
                  <a:pt x="14" y="191"/>
                </a:lnTo>
                <a:lnTo>
                  <a:pt x="10" y="144"/>
                </a:lnTo>
                <a:lnTo>
                  <a:pt x="7" y="97"/>
                </a:lnTo>
                <a:lnTo>
                  <a:pt x="7" y="50"/>
                </a:lnTo>
                <a:lnTo>
                  <a:pt x="10" y="4"/>
                </a:lnTo>
                <a:lnTo>
                  <a:pt x="7" y="4"/>
                </a:lnTo>
                <a:lnTo>
                  <a:pt x="3" y="0"/>
                </a:lnTo>
                <a:lnTo>
                  <a:pt x="3" y="4"/>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76" name="Freeform 1375"/>
          <p:cNvSpPr>
            <a:spLocks/>
          </p:cNvSpPr>
          <p:nvPr/>
        </p:nvSpPr>
        <p:spPr bwMode="auto">
          <a:xfrm>
            <a:off x="4267790" y="7383802"/>
            <a:ext cx="91628" cy="128277"/>
          </a:xfrm>
          <a:custGeom>
            <a:avLst/>
            <a:gdLst>
              <a:gd name="T0" fmla="*/ 2147483647 w 69"/>
              <a:gd name="T1" fmla="*/ 2147483647 h 98"/>
              <a:gd name="T2" fmla="*/ 2147483647 w 69"/>
              <a:gd name="T3" fmla="*/ 0 h 98"/>
              <a:gd name="T4" fmla="*/ 2147483647 w 69"/>
              <a:gd name="T5" fmla="*/ 2147483647 h 98"/>
              <a:gd name="T6" fmla="*/ 2147483647 w 69"/>
              <a:gd name="T7" fmla="*/ 2147483647 h 98"/>
              <a:gd name="T8" fmla="*/ 2147483647 w 69"/>
              <a:gd name="T9" fmla="*/ 2147483647 h 98"/>
              <a:gd name="T10" fmla="*/ 2147483647 w 69"/>
              <a:gd name="T11" fmla="*/ 2147483647 h 98"/>
              <a:gd name="T12" fmla="*/ 2147483647 w 69"/>
              <a:gd name="T13" fmla="*/ 2147483647 h 98"/>
              <a:gd name="T14" fmla="*/ 2147483647 w 69"/>
              <a:gd name="T15" fmla="*/ 2147483647 h 98"/>
              <a:gd name="T16" fmla="*/ 0 w 69"/>
              <a:gd name="T17" fmla="*/ 2147483647 h 98"/>
              <a:gd name="T18" fmla="*/ 2147483647 w 69"/>
              <a:gd name="T19" fmla="*/ 2147483647 h 98"/>
              <a:gd name="T20" fmla="*/ 2147483647 w 69"/>
              <a:gd name="T21" fmla="*/ 2147483647 h 98"/>
              <a:gd name="T22" fmla="*/ 2147483647 w 69"/>
              <a:gd name="T23" fmla="*/ 2147483647 h 98"/>
              <a:gd name="T24" fmla="*/ 2147483647 w 69"/>
              <a:gd name="T25" fmla="*/ 2147483647 h 98"/>
              <a:gd name="T26" fmla="*/ 2147483647 w 69"/>
              <a:gd name="T27" fmla="*/ 2147483647 h 98"/>
              <a:gd name="T28" fmla="*/ 2147483647 w 69"/>
              <a:gd name="T29" fmla="*/ 2147483647 h 98"/>
              <a:gd name="T30" fmla="*/ 2147483647 w 69"/>
              <a:gd name="T31" fmla="*/ 2147483647 h 98"/>
              <a:gd name="T32" fmla="*/ 2147483647 w 69"/>
              <a:gd name="T33" fmla="*/ 2147483647 h 98"/>
              <a:gd name="T34" fmla="*/ 2147483647 w 69"/>
              <a:gd name="T35" fmla="*/ 2147483647 h 98"/>
              <a:gd name="T36" fmla="*/ 2147483647 w 69"/>
              <a:gd name="T37" fmla="*/ 2147483647 h 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98"/>
              <a:gd name="T59" fmla="*/ 69 w 69"/>
              <a:gd name="T60" fmla="*/ 98 h 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98">
                <a:moveTo>
                  <a:pt x="61" y="4"/>
                </a:moveTo>
                <a:lnTo>
                  <a:pt x="61" y="0"/>
                </a:lnTo>
                <a:lnTo>
                  <a:pt x="54" y="11"/>
                </a:lnTo>
                <a:lnTo>
                  <a:pt x="47" y="26"/>
                </a:lnTo>
                <a:lnTo>
                  <a:pt x="40" y="36"/>
                </a:lnTo>
                <a:lnTo>
                  <a:pt x="36" y="51"/>
                </a:lnTo>
                <a:lnTo>
                  <a:pt x="29" y="62"/>
                </a:lnTo>
                <a:lnTo>
                  <a:pt x="22" y="72"/>
                </a:lnTo>
                <a:lnTo>
                  <a:pt x="0" y="94"/>
                </a:lnTo>
                <a:lnTo>
                  <a:pt x="4" y="98"/>
                </a:lnTo>
                <a:lnTo>
                  <a:pt x="18" y="90"/>
                </a:lnTo>
                <a:lnTo>
                  <a:pt x="29" y="80"/>
                </a:lnTo>
                <a:lnTo>
                  <a:pt x="36" y="65"/>
                </a:lnTo>
                <a:lnTo>
                  <a:pt x="43" y="54"/>
                </a:lnTo>
                <a:lnTo>
                  <a:pt x="51" y="40"/>
                </a:lnTo>
                <a:lnTo>
                  <a:pt x="54" y="29"/>
                </a:lnTo>
                <a:lnTo>
                  <a:pt x="61" y="15"/>
                </a:lnTo>
                <a:lnTo>
                  <a:pt x="69" y="4"/>
                </a:lnTo>
                <a:lnTo>
                  <a:pt x="61"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77" name="Freeform 1376"/>
          <p:cNvSpPr>
            <a:spLocks/>
          </p:cNvSpPr>
          <p:nvPr/>
        </p:nvSpPr>
        <p:spPr bwMode="auto">
          <a:xfrm>
            <a:off x="4348946" y="7341916"/>
            <a:ext cx="13089" cy="47122"/>
          </a:xfrm>
          <a:custGeom>
            <a:avLst/>
            <a:gdLst>
              <a:gd name="T0" fmla="*/ 0 w 11"/>
              <a:gd name="T1" fmla="*/ 2147483647 h 36"/>
              <a:gd name="T2" fmla="*/ 2147483647 w 11"/>
              <a:gd name="T3" fmla="*/ 2147483647 h 36"/>
              <a:gd name="T4" fmla="*/ 2147483647 w 11"/>
              <a:gd name="T5" fmla="*/ 2147483647 h 36"/>
              <a:gd name="T6" fmla="*/ 0 w 11"/>
              <a:gd name="T7" fmla="*/ 2147483647 h 36"/>
              <a:gd name="T8" fmla="*/ 0 w 11"/>
              <a:gd name="T9" fmla="*/ 2147483647 h 36"/>
              <a:gd name="T10" fmla="*/ 2147483647 w 11"/>
              <a:gd name="T11" fmla="*/ 2147483647 h 36"/>
              <a:gd name="T12" fmla="*/ 2147483647 w 11"/>
              <a:gd name="T13" fmla="*/ 2147483647 h 36"/>
              <a:gd name="T14" fmla="*/ 2147483647 w 11"/>
              <a:gd name="T15" fmla="*/ 2147483647 h 36"/>
              <a:gd name="T16" fmla="*/ 2147483647 w 11"/>
              <a:gd name="T17" fmla="*/ 2147483647 h 36"/>
              <a:gd name="T18" fmla="*/ 2147483647 w 11"/>
              <a:gd name="T19" fmla="*/ 0 h 36"/>
              <a:gd name="T20" fmla="*/ 0 w 11"/>
              <a:gd name="T21" fmla="*/ 2147483647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6"/>
              <a:gd name="T35" fmla="*/ 11 w 11"/>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6">
                <a:moveTo>
                  <a:pt x="0" y="7"/>
                </a:moveTo>
                <a:lnTo>
                  <a:pt x="4" y="11"/>
                </a:lnTo>
                <a:lnTo>
                  <a:pt x="4" y="18"/>
                </a:lnTo>
                <a:lnTo>
                  <a:pt x="0" y="25"/>
                </a:lnTo>
                <a:lnTo>
                  <a:pt x="0" y="36"/>
                </a:lnTo>
                <a:lnTo>
                  <a:pt x="8" y="36"/>
                </a:lnTo>
                <a:lnTo>
                  <a:pt x="8" y="25"/>
                </a:lnTo>
                <a:lnTo>
                  <a:pt x="11" y="18"/>
                </a:lnTo>
                <a:lnTo>
                  <a:pt x="11" y="11"/>
                </a:lnTo>
                <a:lnTo>
                  <a:pt x="4"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78" name="Freeform 1377"/>
          <p:cNvSpPr>
            <a:spLocks/>
          </p:cNvSpPr>
          <p:nvPr/>
        </p:nvSpPr>
        <p:spPr bwMode="auto">
          <a:xfrm>
            <a:off x="4330619" y="7323590"/>
            <a:ext cx="23562" cy="26179"/>
          </a:xfrm>
          <a:custGeom>
            <a:avLst/>
            <a:gdLst>
              <a:gd name="T0" fmla="*/ 0 w 18"/>
              <a:gd name="T1" fmla="*/ 2147483647 h 21"/>
              <a:gd name="T2" fmla="*/ 2147483647 w 18"/>
              <a:gd name="T3" fmla="*/ 0 h 21"/>
              <a:gd name="T4" fmla="*/ 0 w 18"/>
              <a:gd name="T5" fmla="*/ 2147483647 h 21"/>
              <a:gd name="T6" fmla="*/ 0 w 18"/>
              <a:gd name="T7" fmla="*/ 2147483647 h 21"/>
              <a:gd name="T8" fmla="*/ 2147483647 w 18"/>
              <a:gd name="T9" fmla="*/ 2147483647 h 21"/>
              <a:gd name="T10" fmla="*/ 2147483647 w 18"/>
              <a:gd name="T11" fmla="*/ 2147483647 h 21"/>
              <a:gd name="T12" fmla="*/ 2147483647 w 18"/>
              <a:gd name="T13" fmla="*/ 2147483647 h 21"/>
              <a:gd name="T14" fmla="*/ 2147483647 w 18"/>
              <a:gd name="T15" fmla="*/ 2147483647 h 21"/>
              <a:gd name="T16" fmla="*/ 2147483647 w 18"/>
              <a:gd name="T17" fmla="*/ 2147483647 h 21"/>
              <a:gd name="T18" fmla="*/ 2147483647 w 18"/>
              <a:gd name="T19" fmla="*/ 2147483647 h 21"/>
              <a:gd name="T20" fmla="*/ 2147483647 w 18"/>
              <a:gd name="T21" fmla="*/ 2147483647 h 21"/>
              <a:gd name="T22" fmla="*/ 2147483647 w 18"/>
              <a:gd name="T23" fmla="*/ 2147483647 h 21"/>
              <a:gd name="T24" fmla="*/ 2147483647 w 18"/>
              <a:gd name="T25" fmla="*/ 2147483647 h 21"/>
              <a:gd name="T26" fmla="*/ 2147483647 w 18"/>
              <a:gd name="T27" fmla="*/ 2147483647 h 21"/>
              <a:gd name="T28" fmla="*/ 0 w 18"/>
              <a:gd name="T29" fmla="*/ 2147483647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21"/>
              <a:gd name="T47" fmla="*/ 18 w 18"/>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21">
                <a:moveTo>
                  <a:pt x="0" y="3"/>
                </a:moveTo>
                <a:lnTo>
                  <a:pt x="4" y="0"/>
                </a:lnTo>
                <a:lnTo>
                  <a:pt x="0" y="7"/>
                </a:lnTo>
                <a:lnTo>
                  <a:pt x="0" y="14"/>
                </a:lnTo>
                <a:lnTo>
                  <a:pt x="4" y="14"/>
                </a:lnTo>
                <a:lnTo>
                  <a:pt x="7" y="18"/>
                </a:lnTo>
                <a:lnTo>
                  <a:pt x="11" y="18"/>
                </a:lnTo>
                <a:lnTo>
                  <a:pt x="14" y="21"/>
                </a:lnTo>
                <a:lnTo>
                  <a:pt x="18" y="14"/>
                </a:lnTo>
                <a:lnTo>
                  <a:pt x="11" y="14"/>
                </a:lnTo>
                <a:lnTo>
                  <a:pt x="11" y="10"/>
                </a:lnTo>
                <a:lnTo>
                  <a:pt x="4" y="10"/>
                </a:lnTo>
                <a:lnTo>
                  <a:pt x="4" y="7"/>
                </a:lnTo>
                <a:lnTo>
                  <a:pt x="7"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79" name="Freeform 1378"/>
          <p:cNvSpPr>
            <a:spLocks/>
          </p:cNvSpPr>
          <p:nvPr/>
        </p:nvSpPr>
        <p:spPr bwMode="auto">
          <a:xfrm>
            <a:off x="4330619" y="6996353"/>
            <a:ext cx="314149" cy="329856"/>
          </a:xfrm>
          <a:custGeom>
            <a:avLst/>
            <a:gdLst>
              <a:gd name="T0" fmla="*/ 2147483647 w 241"/>
              <a:gd name="T1" fmla="*/ 0 h 252"/>
              <a:gd name="T2" fmla="*/ 2147483647 w 241"/>
              <a:gd name="T3" fmla="*/ 0 h 252"/>
              <a:gd name="T4" fmla="*/ 2147483647 w 241"/>
              <a:gd name="T5" fmla="*/ 2147483647 h 252"/>
              <a:gd name="T6" fmla="*/ 2147483647 w 241"/>
              <a:gd name="T7" fmla="*/ 2147483647 h 252"/>
              <a:gd name="T8" fmla="*/ 2147483647 w 241"/>
              <a:gd name="T9" fmla="*/ 2147483647 h 252"/>
              <a:gd name="T10" fmla="*/ 2147483647 w 241"/>
              <a:gd name="T11" fmla="*/ 2147483647 h 252"/>
              <a:gd name="T12" fmla="*/ 2147483647 w 241"/>
              <a:gd name="T13" fmla="*/ 2147483647 h 252"/>
              <a:gd name="T14" fmla="*/ 2147483647 w 241"/>
              <a:gd name="T15" fmla="*/ 2147483647 h 252"/>
              <a:gd name="T16" fmla="*/ 2147483647 w 241"/>
              <a:gd name="T17" fmla="*/ 2147483647 h 252"/>
              <a:gd name="T18" fmla="*/ 2147483647 w 241"/>
              <a:gd name="T19" fmla="*/ 2147483647 h 252"/>
              <a:gd name="T20" fmla="*/ 2147483647 w 241"/>
              <a:gd name="T21" fmla="*/ 2147483647 h 252"/>
              <a:gd name="T22" fmla="*/ 2147483647 w 241"/>
              <a:gd name="T23" fmla="*/ 2147483647 h 252"/>
              <a:gd name="T24" fmla="*/ 2147483647 w 241"/>
              <a:gd name="T25" fmla="*/ 2147483647 h 252"/>
              <a:gd name="T26" fmla="*/ 2147483647 w 241"/>
              <a:gd name="T27" fmla="*/ 2147483647 h 252"/>
              <a:gd name="T28" fmla="*/ 2147483647 w 241"/>
              <a:gd name="T29" fmla="*/ 2147483647 h 252"/>
              <a:gd name="T30" fmla="*/ 2147483647 w 241"/>
              <a:gd name="T31" fmla="*/ 2147483647 h 252"/>
              <a:gd name="T32" fmla="*/ 0 w 241"/>
              <a:gd name="T33" fmla="*/ 2147483647 h 252"/>
              <a:gd name="T34" fmla="*/ 2147483647 w 241"/>
              <a:gd name="T35" fmla="*/ 2147483647 h 252"/>
              <a:gd name="T36" fmla="*/ 2147483647 w 241"/>
              <a:gd name="T37" fmla="*/ 2147483647 h 252"/>
              <a:gd name="T38" fmla="*/ 2147483647 w 241"/>
              <a:gd name="T39" fmla="*/ 2147483647 h 252"/>
              <a:gd name="T40" fmla="*/ 2147483647 w 241"/>
              <a:gd name="T41" fmla="*/ 2147483647 h 252"/>
              <a:gd name="T42" fmla="*/ 2147483647 w 241"/>
              <a:gd name="T43" fmla="*/ 2147483647 h 252"/>
              <a:gd name="T44" fmla="*/ 2147483647 w 241"/>
              <a:gd name="T45" fmla="*/ 2147483647 h 252"/>
              <a:gd name="T46" fmla="*/ 2147483647 w 241"/>
              <a:gd name="T47" fmla="*/ 2147483647 h 252"/>
              <a:gd name="T48" fmla="*/ 2147483647 w 241"/>
              <a:gd name="T49" fmla="*/ 2147483647 h 252"/>
              <a:gd name="T50" fmla="*/ 2147483647 w 241"/>
              <a:gd name="T51" fmla="*/ 2147483647 h 252"/>
              <a:gd name="T52" fmla="*/ 2147483647 w 241"/>
              <a:gd name="T53" fmla="*/ 2147483647 h 252"/>
              <a:gd name="T54" fmla="*/ 2147483647 w 241"/>
              <a:gd name="T55" fmla="*/ 2147483647 h 252"/>
              <a:gd name="T56" fmla="*/ 2147483647 w 241"/>
              <a:gd name="T57" fmla="*/ 2147483647 h 252"/>
              <a:gd name="T58" fmla="*/ 2147483647 w 241"/>
              <a:gd name="T59" fmla="*/ 2147483647 h 252"/>
              <a:gd name="T60" fmla="*/ 2147483647 w 241"/>
              <a:gd name="T61" fmla="*/ 2147483647 h 252"/>
              <a:gd name="T62" fmla="*/ 2147483647 w 241"/>
              <a:gd name="T63" fmla="*/ 2147483647 h 252"/>
              <a:gd name="T64" fmla="*/ 2147483647 w 241"/>
              <a:gd name="T65" fmla="*/ 2147483647 h 252"/>
              <a:gd name="T66" fmla="*/ 2147483647 w 241"/>
              <a:gd name="T67" fmla="*/ 2147483647 h 252"/>
              <a:gd name="T68" fmla="*/ 2147483647 w 241"/>
              <a:gd name="T69" fmla="*/ 0 h 2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1"/>
              <a:gd name="T106" fmla="*/ 0 h 252"/>
              <a:gd name="T107" fmla="*/ 241 w 241"/>
              <a:gd name="T108" fmla="*/ 252 h 2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1" h="252">
                <a:moveTo>
                  <a:pt x="237" y="0"/>
                </a:moveTo>
                <a:lnTo>
                  <a:pt x="234" y="0"/>
                </a:lnTo>
                <a:lnTo>
                  <a:pt x="219" y="15"/>
                </a:lnTo>
                <a:lnTo>
                  <a:pt x="202" y="25"/>
                </a:lnTo>
                <a:lnTo>
                  <a:pt x="184" y="40"/>
                </a:lnTo>
                <a:lnTo>
                  <a:pt x="169" y="54"/>
                </a:lnTo>
                <a:lnTo>
                  <a:pt x="151" y="65"/>
                </a:lnTo>
                <a:lnTo>
                  <a:pt x="133" y="79"/>
                </a:lnTo>
                <a:lnTo>
                  <a:pt x="115" y="94"/>
                </a:lnTo>
                <a:lnTo>
                  <a:pt x="83" y="126"/>
                </a:lnTo>
                <a:lnTo>
                  <a:pt x="65" y="141"/>
                </a:lnTo>
                <a:lnTo>
                  <a:pt x="54" y="159"/>
                </a:lnTo>
                <a:lnTo>
                  <a:pt x="40" y="173"/>
                </a:lnTo>
                <a:lnTo>
                  <a:pt x="25" y="191"/>
                </a:lnTo>
                <a:lnTo>
                  <a:pt x="18" y="209"/>
                </a:lnTo>
                <a:lnTo>
                  <a:pt x="7" y="231"/>
                </a:lnTo>
                <a:lnTo>
                  <a:pt x="0" y="252"/>
                </a:lnTo>
                <a:lnTo>
                  <a:pt x="7" y="252"/>
                </a:lnTo>
                <a:lnTo>
                  <a:pt x="14" y="234"/>
                </a:lnTo>
                <a:lnTo>
                  <a:pt x="25" y="213"/>
                </a:lnTo>
                <a:lnTo>
                  <a:pt x="32" y="195"/>
                </a:lnTo>
                <a:lnTo>
                  <a:pt x="43" y="180"/>
                </a:lnTo>
                <a:lnTo>
                  <a:pt x="58" y="162"/>
                </a:lnTo>
                <a:lnTo>
                  <a:pt x="72" y="144"/>
                </a:lnTo>
                <a:lnTo>
                  <a:pt x="86" y="130"/>
                </a:lnTo>
                <a:lnTo>
                  <a:pt x="104" y="115"/>
                </a:lnTo>
                <a:lnTo>
                  <a:pt x="122" y="101"/>
                </a:lnTo>
                <a:lnTo>
                  <a:pt x="137" y="87"/>
                </a:lnTo>
                <a:lnTo>
                  <a:pt x="155" y="72"/>
                </a:lnTo>
                <a:lnTo>
                  <a:pt x="173" y="58"/>
                </a:lnTo>
                <a:lnTo>
                  <a:pt x="191" y="47"/>
                </a:lnTo>
                <a:lnTo>
                  <a:pt x="205" y="33"/>
                </a:lnTo>
                <a:lnTo>
                  <a:pt x="223" y="18"/>
                </a:lnTo>
                <a:lnTo>
                  <a:pt x="241" y="4"/>
                </a:lnTo>
                <a:lnTo>
                  <a:pt x="23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80" name="Freeform 1379"/>
          <p:cNvSpPr>
            <a:spLocks/>
          </p:cNvSpPr>
          <p:nvPr/>
        </p:nvSpPr>
        <p:spPr bwMode="auto">
          <a:xfrm>
            <a:off x="4639532" y="6737178"/>
            <a:ext cx="376978" cy="264409"/>
          </a:xfrm>
          <a:custGeom>
            <a:avLst/>
            <a:gdLst>
              <a:gd name="T0" fmla="*/ 2147483647 w 288"/>
              <a:gd name="T1" fmla="*/ 0 h 202"/>
              <a:gd name="T2" fmla="*/ 2147483647 w 288"/>
              <a:gd name="T3" fmla="*/ 2147483647 h 202"/>
              <a:gd name="T4" fmla="*/ 2147483647 w 288"/>
              <a:gd name="T5" fmla="*/ 2147483647 h 202"/>
              <a:gd name="T6" fmla="*/ 2147483647 w 288"/>
              <a:gd name="T7" fmla="*/ 2147483647 h 202"/>
              <a:gd name="T8" fmla="*/ 2147483647 w 288"/>
              <a:gd name="T9" fmla="*/ 2147483647 h 202"/>
              <a:gd name="T10" fmla="*/ 2147483647 w 288"/>
              <a:gd name="T11" fmla="*/ 2147483647 h 202"/>
              <a:gd name="T12" fmla="*/ 2147483647 w 288"/>
              <a:gd name="T13" fmla="*/ 2147483647 h 202"/>
              <a:gd name="T14" fmla="*/ 2147483647 w 288"/>
              <a:gd name="T15" fmla="*/ 2147483647 h 202"/>
              <a:gd name="T16" fmla="*/ 2147483647 w 288"/>
              <a:gd name="T17" fmla="*/ 2147483647 h 202"/>
              <a:gd name="T18" fmla="*/ 2147483647 w 288"/>
              <a:gd name="T19" fmla="*/ 2147483647 h 202"/>
              <a:gd name="T20" fmla="*/ 2147483647 w 288"/>
              <a:gd name="T21" fmla="*/ 2147483647 h 202"/>
              <a:gd name="T22" fmla="*/ 2147483647 w 288"/>
              <a:gd name="T23" fmla="*/ 2147483647 h 202"/>
              <a:gd name="T24" fmla="*/ 2147483647 w 288"/>
              <a:gd name="T25" fmla="*/ 2147483647 h 202"/>
              <a:gd name="T26" fmla="*/ 2147483647 w 288"/>
              <a:gd name="T27" fmla="*/ 2147483647 h 202"/>
              <a:gd name="T28" fmla="*/ 2147483647 w 288"/>
              <a:gd name="T29" fmla="*/ 2147483647 h 202"/>
              <a:gd name="T30" fmla="*/ 2147483647 w 288"/>
              <a:gd name="T31" fmla="*/ 2147483647 h 202"/>
              <a:gd name="T32" fmla="*/ 2147483647 w 288"/>
              <a:gd name="T33" fmla="*/ 2147483647 h 202"/>
              <a:gd name="T34" fmla="*/ 0 w 288"/>
              <a:gd name="T35" fmla="*/ 2147483647 h 202"/>
              <a:gd name="T36" fmla="*/ 2147483647 w 288"/>
              <a:gd name="T37" fmla="*/ 2147483647 h 202"/>
              <a:gd name="T38" fmla="*/ 2147483647 w 288"/>
              <a:gd name="T39" fmla="*/ 2147483647 h 202"/>
              <a:gd name="T40" fmla="*/ 2147483647 w 288"/>
              <a:gd name="T41" fmla="*/ 2147483647 h 202"/>
              <a:gd name="T42" fmla="*/ 2147483647 w 288"/>
              <a:gd name="T43" fmla="*/ 2147483647 h 202"/>
              <a:gd name="T44" fmla="*/ 2147483647 w 288"/>
              <a:gd name="T45" fmla="*/ 2147483647 h 202"/>
              <a:gd name="T46" fmla="*/ 2147483647 w 288"/>
              <a:gd name="T47" fmla="*/ 2147483647 h 202"/>
              <a:gd name="T48" fmla="*/ 2147483647 w 288"/>
              <a:gd name="T49" fmla="*/ 2147483647 h 202"/>
              <a:gd name="T50" fmla="*/ 2147483647 w 288"/>
              <a:gd name="T51" fmla="*/ 2147483647 h 202"/>
              <a:gd name="T52" fmla="*/ 2147483647 w 288"/>
              <a:gd name="T53" fmla="*/ 2147483647 h 202"/>
              <a:gd name="T54" fmla="*/ 2147483647 w 288"/>
              <a:gd name="T55" fmla="*/ 2147483647 h 202"/>
              <a:gd name="T56" fmla="*/ 2147483647 w 288"/>
              <a:gd name="T57" fmla="*/ 2147483647 h 202"/>
              <a:gd name="T58" fmla="*/ 2147483647 w 288"/>
              <a:gd name="T59" fmla="*/ 2147483647 h 202"/>
              <a:gd name="T60" fmla="*/ 2147483647 w 288"/>
              <a:gd name="T61" fmla="*/ 2147483647 h 202"/>
              <a:gd name="T62" fmla="*/ 2147483647 w 288"/>
              <a:gd name="T63" fmla="*/ 2147483647 h 202"/>
              <a:gd name="T64" fmla="*/ 2147483647 w 288"/>
              <a:gd name="T65" fmla="*/ 2147483647 h 202"/>
              <a:gd name="T66" fmla="*/ 2147483647 w 288"/>
              <a:gd name="T67" fmla="*/ 2147483647 h 202"/>
              <a:gd name="T68" fmla="*/ 2147483647 w 288"/>
              <a:gd name="T69" fmla="*/ 2147483647 h 202"/>
              <a:gd name="T70" fmla="*/ 2147483647 w 288"/>
              <a:gd name="T71" fmla="*/ 0 h 2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8"/>
              <a:gd name="T109" fmla="*/ 0 h 202"/>
              <a:gd name="T110" fmla="*/ 288 w 288"/>
              <a:gd name="T111" fmla="*/ 202 h 20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8" h="202">
                <a:moveTo>
                  <a:pt x="285" y="0"/>
                </a:moveTo>
                <a:lnTo>
                  <a:pt x="285" y="4"/>
                </a:lnTo>
                <a:lnTo>
                  <a:pt x="267" y="15"/>
                </a:lnTo>
                <a:lnTo>
                  <a:pt x="249" y="26"/>
                </a:lnTo>
                <a:lnTo>
                  <a:pt x="227" y="36"/>
                </a:lnTo>
                <a:lnTo>
                  <a:pt x="213" y="47"/>
                </a:lnTo>
                <a:lnTo>
                  <a:pt x="195" y="62"/>
                </a:lnTo>
                <a:lnTo>
                  <a:pt x="177" y="72"/>
                </a:lnTo>
                <a:lnTo>
                  <a:pt x="159" y="87"/>
                </a:lnTo>
                <a:lnTo>
                  <a:pt x="141" y="98"/>
                </a:lnTo>
                <a:lnTo>
                  <a:pt x="123" y="112"/>
                </a:lnTo>
                <a:lnTo>
                  <a:pt x="105" y="123"/>
                </a:lnTo>
                <a:lnTo>
                  <a:pt x="87" y="137"/>
                </a:lnTo>
                <a:lnTo>
                  <a:pt x="69" y="148"/>
                </a:lnTo>
                <a:lnTo>
                  <a:pt x="51" y="162"/>
                </a:lnTo>
                <a:lnTo>
                  <a:pt x="33" y="173"/>
                </a:lnTo>
                <a:lnTo>
                  <a:pt x="15" y="184"/>
                </a:lnTo>
                <a:lnTo>
                  <a:pt x="0" y="198"/>
                </a:lnTo>
                <a:lnTo>
                  <a:pt x="4" y="202"/>
                </a:lnTo>
                <a:lnTo>
                  <a:pt x="18" y="191"/>
                </a:lnTo>
                <a:lnTo>
                  <a:pt x="36" y="180"/>
                </a:lnTo>
                <a:lnTo>
                  <a:pt x="54" y="166"/>
                </a:lnTo>
                <a:lnTo>
                  <a:pt x="72" y="155"/>
                </a:lnTo>
                <a:lnTo>
                  <a:pt x="90" y="141"/>
                </a:lnTo>
                <a:lnTo>
                  <a:pt x="108" y="130"/>
                </a:lnTo>
                <a:lnTo>
                  <a:pt x="126" y="116"/>
                </a:lnTo>
                <a:lnTo>
                  <a:pt x="144" y="105"/>
                </a:lnTo>
                <a:lnTo>
                  <a:pt x="162" y="90"/>
                </a:lnTo>
                <a:lnTo>
                  <a:pt x="180" y="80"/>
                </a:lnTo>
                <a:lnTo>
                  <a:pt x="198" y="69"/>
                </a:lnTo>
                <a:lnTo>
                  <a:pt x="216" y="54"/>
                </a:lnTo>
                <a:lnTo>
                  <a:pt x="231" y="44"/>
                </a:lnTo>
                <a:lnTo>
                  <a:pt x="252" y="29"/>
                </a:lnTo>
                <a:lnTo>
                  <a:pt x="270" y="18"/>
                </a:lnTo>
                <a:lnTo>
                  <a:pt x="288" y="8"/>
                </a:lnTo>
                <a:lnTo>
                  <a:pt x="28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81" name="Freeform 1380"/>
          <p:cNvSpPr>
            <a:spLocks/>
          </p:cNvSpPr>
          <p:nvPr/>
        </p:nvSpPr>
        <p:spPr bwMode="auto">
          <a:xfrm>
            <a:off x="5013893" y="6483243"/>
            <a:ext cx="531434" cy="264408"/>
          </a:xfrm>
          <a:custGeom>
            <a:avLst/>
            <a:gdLst>
              <a:gd name="T0" fmla="*/ 2147483647 w 406"/>
              <a:gd name="T1" fmla="*/ 2147483647 h 202"/>
              <a:gd name="T2" fmla="*/ 2147483647 w 406"/>
              <a:gd name="T3" fmla="*/ 2147483647 h 202"/>
              <a:gd name="T4" fmla="*/ 2147483647 w 406"/>
              <a:gd name="T5" fmla="*/ 2147483647 h 202"/>
              <a:gd name="T6" fmla="*/ 2147483647 w 406"/>
              <a:gd name="T7" fmla="*/ 2147483647 h 202"/>
              <a:gd name="T8" fmla="*/ 2147483647 w 406"/>
              <a:gd name="T9" fmla="*/ 2147483647 h 202"/>
              <a:gd name="T10" fmla="*/ 2147483647 w 406"/>
              <a:gd name="T11" fmla="*/ 2147483647 h 202"/>
              <a:gd name="T12" fmla="*/ 2147483647 w 406"/>
              <a:gd name="T13" fmla="*/ 2147483647 h 202"/>
              <a:gd name="T14" fmla="*/ 2147483647 w 406"/>
              <a:gd name="T15" fmla="*/ 2147483647 h 202"/>
              <a:gd name="T16" fmla="*/ 2147483647 w 406"/>
              <a:gd name="T17" fmla="*/ 2147483647 h 202"/>
              <a:gd name="T18" fmla="*/ 2147483647 w 406"/>
              <a:gd name="T19" fmla="*/ 2147483647 h 202"/>
              <a:gd name="T20" fmla="*/ 2147483647 w 406"/>
              <a:gd name="T21" fmla="*/ 2147483647 h 202"/>
              <a:gd name="T22" fmla="*/ 2147483647 w 406"/>
              <a:gd name="T23" fmla="*/ 2147483647 h 202"/>
              <a:gd name="T24" fmla="*/ 2147483647 w 406"/>
              <a:gd name="T25" fmla="*/ 2147483647 h 202"/>
              <a:gd name="T26" fmla="*/ 2147483647 w 406"/>
              <a:gd name="T27" fmla="*/ 2147483647 h 202"/>
              <a:gd name="T28" fmla="*/ 2147483647 w 406"/>
              <a:gd name="T29" fmla="*/ 2147483647 h 202"/>
              <a:gd name="T30" fmla="*/ 2147483647 w 406"/>
              <a:gd name="T31" fmla="*/ 2147483647 h 202"/>
              <a:gd name="T32" fmla="*/ 2147483647 w 406"/>
              <a:gd name="T33" fmla="*/ 2147483647 h 202"/>
              <a:gd name="T34" fmla="*/ 2147483647 w 406"/>
              <a:gd name="T35" fmla="*/ 2147483647 h 202"/>
              <a:gd name="T36" fmla="*/ 2147483647 w 406"/>
              <a:gd name="T37" fmla="*/ 2147483647 h 202"/>
              <a:gd name="T38" fmla="*/ 2147483647 w 406"/>
              <a:gd name="T39" fmla="*/ 2147483647 h 202"/>
              <a:gd name="T40" fmla="*/ 2147483647 w 406"/>
              <a:gd name="T41" fmla="*/ 2147483647 h 202"/>
              <a:gd name="T42" fmla="*/ 2147483647 w 406"/>
              <a:gd name="T43" fmla="*/ 2147483647 h 202"/>
              <a:gd name="T44" fmla="*/ 2147483647 w 406"/>
              <a:gd name="T45" fmla="*/ 2147483647 h 202"/>
              <a:gd name="T46" fmla="*/ 2147483647 w 406"/>
              <a:gd name="T47" fmla="*/ 2147483647 h 202"/>
              <a:gd name="T48" fmla="*/ 2147483647 w 406"/>
              <a:gd name="T49" fmla="*/ 2147483647 h 202"/>
              <a:gd name="T50" fmla="*/ 2147483647 w 406"/>
              <a:gd name="T51" fmla="*/ 2147483647 h 202"/>
              <a:gd name="T52" fmla="*/ 2147483647 w 406"/>
              <a:gd name="T53" fmla="*/ 2147483647 h 202"/>
              <a:gd name="T54" fmla="*/ 2147483647 w 406"/>
              <a:gd name="T55" fmla="*/ 2147483647 h 202"/>
              <a:gd name="T56" fmla="*/ 2147483647 w 406"/>
              <a:gd name="T57" fmla="*/ 2147483647 h 202"/>
              <a:gd name="T58" fmla="*/ 2147483647 w 406"/>
              <a:gd name="T59" fmla="*/ 2147483647 h 202"/>
              <a:gd name="T60" fmla="*/ 2147483647 w 406"/>
              <a:gd name="T61" fmla="*/ 2147483647 h 202"/>
              <a:gd name="T62" fmla="*/ 2147483647 w 406"/>
              <a:gd name="T63" fmla="*/ 2147483647 h 202"/>
              <a:gd name="T64" fmla="*/ 2147483647 w 406"/>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6"/>
              <a:gd name="T100" fmla="*/ 0 h 202"/>
              <a:gd name="T101" fmla="*/ 406 w 406"/>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6" h="202">
                <a:moveTo>
                  <a:pt x="406" y="0"/>
                </a:moveTo>
                <a:lnTo>
                  <a:pt x="392" y="4"/>
                </a:lnTo>
                <a:lnTo>
                  <a:pt x="378" y="4"/>
                </a:lnTo>
                <a:lnTo>
                  <a:pt x="363" y="7"/>
                </a:lnTo>
                <a:lnTo>
                  <a:pt x="352" y="11"/>
                </a:lnTo>
                <a:lnTo>
                  <a:pt x="338" y="14"/>
                </a:lnTo>
                <a:lnTo>
                  <a:pt x="324" y="18"/>
                </a:lnTo>
                <a:lnTo>
                  <a:pt x="309" y="25"/>
                </a:lnTo>
                <a:lnTo>
                  <a:pt x="299" y="29"/>
                </a:lnTo>
                <a:lnTo>
                  <a:pt x="284" y="36"/>
                </a:lnTo>
                <a:lnTo>
                  <a:pt x="270" y="40"/>
                </a:lnTo>
                <a:lnTo>
                  <a:pt x="255" y="47"/>
                </a:lnTo>
                <a:lnTo>
                  <a:pt x="245" y="54"/>
                </a:lnTo>
                <a:lnTo>
                  <a:pt x="234" y="58"/>
                </a:lnTo>
                <a:lnTo>
                  <a:pt x="219" y="65"/>
                </a:lnTo>
                <a:lnTo>
                  <a:pt x="209" y="72"/>
                </a:lnTo>
                <a:lnTo>
                  <a:pt x="194" y="79"/>
                </a:lnTo>
                <a:lnTo>
                  <a:pt x="183" y="86"/>
                </a:lnTo>
                <a:lnTo>
                  <a:pt x="169" y="94"/>
                </a:lnTo>
                <a:lnTo>
                  <a:pt x="158" y="101"/>
                </a:lnTo>
                <a:lnTo>
                  <a:pt x="144" y="108"/>
                </a:lnTo>
                <a:lnTo>
                  <a:pt x="133" y="115"/>
                </a:lnTo>
                <a:lnTo>
                  <a:pt x="122" y="122"/>
                </a:lnTo>
                <a:lnTo>
                  <a:pt x="108" y="130"/>
                </a:lnTo>
                <a:lnTo>
                  <a:pt x="97" y="137"/>
                </a:lnTo>
                <a:lnTo>
                  <a:pt x="86" y="144"/>
                </a:lnTo>
                <a:lnTo>
                  <a:pt x="72" y="155"/>
                </a:lnTo>
                <a:lnTo>
                  <a:pt x="61" y="158"/>
                </a:lnTo>
                <a:lnTo>
                  <a:pt x="50" y="166"/>
                </a:lnTo>
                <a:lnTo>
                  <a:pt x="36" y="173"/>
                </a:lnTo>
                <a:lnTo>
                  <a:pt x="25" y="184"/>
                </a:lnTo>
                <a:lnTo>
                  <a:pt x="11" y="187"/>
                </a:lnTo>
                <a:lnTo>
                  <a:pt x="0" y="194"/>
                </a:lnTo>
                <a:lnTo>
                  <a:pt x="3" y="202"/>
                </a:lnTo>
                <a:lnTo>
                  <a:pt x="14" y="194"/>
                </a:lnTo>
                <a:lnTo>
                  <a:pt x="29" y="187"/>
                </a:lnTo>
                <a:lnTo>
                  <a:pt x="39" y="180"/>
                </a:lnTo>
                <a:lnTo>
                  <a:pt x="54" y="173"/>
                </a:lnTo>
                <a:lnTo>
                  <a:pt x="65" y="166"/>
                </a:lnTo>
                <a:lnTo>
                  <a:pt x="75" y="158"/>
                </a:lnTo>
                <a:lnTo>
                  <a:pt x="90" y="151"/>
                </a:lnTo>
                <a:lnTo>
                  <a:pt x="101" y="144"/>
                </a:lnTo>
                <a:lnTo>
                  <a:pt x="115" y="137"/>
                </a:lnTo>
                <a:lnTo>
                  <a:pt x="126" y="130"/>
                </a:lnTo>
                <a:lnTo>
                  <a:pt x="137" y="122"/>
                </a:lnTo>
                <a:lnTo>
                  <a:pt x="151" y="115"/>
                </a:lnTo>
                <a:lnTo>
                  <a:pt x="162" y="108"/>
                </a:lnTo>
                <a:lnTo>
                  <a:pt x="173" y="97"/>
                </a:lnTo>
                <a:lnTo>
                  <a:pt x="187" y="94"/>
                </a:lnTo>
                <a:lnTo>
                  <a:pt x="198" y="86"/>
                </a:lnTo>
                <a:lnTo>
                  <a:pt x="212" y="79"/>
                </a:lnTo>
                <a:lnTo>
                  <a:pt x="223" y="72"/>
                </a:lnTo>
                <a:lnTo>
                  <a:pt x="237" y="65"/>
                </a:lnTo>
                <a:lnTo>
                  <a:pt x="248" y="58"/>
                </a:lnTo>
                <a:lnTo>
                  <a:pt x="263" y="54"/>
                </a:lnTo>
                <a:lnTo>
                  <a:pt x="273" y="47"/>
                </a:lnTo>
                <a:lnTo>
                  <a:pt x="288" y="43"/>
                </a:lnTo>
                <a:lnTo>
                  <a:pt x="299" y="36"/>
                </a:lnTo>
                <a:lnTo>
                  <a:pt x="313" y="32"/>
                </a:lnTo>
                <a:lnTo>
                  <a:pt x="324" y="25"/>
                </a:lnTo>
                <a:lnTo>
                  <a:pt x="338" y="22"/>
                </a:lnTo>
                <a:lnTo>
                  <a:pt x="352" y="18"/>
                </a:lnTo>
                <a:lnTo>
                  <a:pt x="367" y="14"/>
                </a:lnTo>
                <a:lnTo>
                  <a:pt x="378" y="11"/>
                </a:lnTo>
                <a:lnTo>
                  <a:pt x="392" y="11"/>
                </a:lnTo>
                <a:lnTo>
                  <a:pt x="406" y="7"/>
                </a:lnTo>
                <a:lnTo>
                  <a:pt x="40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82" name="Freeform 1381"/>
          <p:cNvSpPr>
            <a:spLocks/>
          </p:cNvSpPr>
          <p:nvPr/>
        </p:nvSpPr>
        <p:spPr bwMode="auto">
          <a:xfrm>
            <a:off x="5545328" y="6478008"/>
            <a:ext cx="193725" cy="23560"/>
          </a:xfrm>
          <a:custGeom>
            <a:avLst/>
            <a:gdLst>
              <a:gd name="T0" fmla="*/ 2147483647 w 148"/>
              <a:gd name="T1" fmla="*/ 2147483647 h 18"/>
              <a:gd name="T2" fmla="*/ 2147483647 w 148"/>
              <a:gd name="T3" fmla="*/ 2147483647 h 18"/>
              <a:gd name="T4" fmla="*/ 2147483647 w 148"/>
              <a:gd name="T5" fmla="*/ 2147483647 h 18"/>
              <a:gd name="T6" fmla="*/ 2147483647 w 148"/>
              <a:gd name="T7" fmla="*/ 2147483647 h 18"/>
              <a:gd name="T8" fmla="*/ 2147483647 w 148"/>
              <a:gd name="T9" fmla="*/ 2147483647 h 18"/>
              <a:gd name="T10" fmla="*/ 2147483647 w 148"/>
              <a:gd name="T11" fmla="*/ 2147483647 h 18"/>
              <a:gd name="T12" fmla="*/ 2147483647 w 148"/>
              <a:gd name="T13" fmla="*/ 0 h 18"/>
              <a:gd name="T14" fmla="*/ 2147483647 w 148"/>
              <a:gd name="T15" fmla="*/ 0 h 18"/>
              <a:gd name="T16" fmla="*/ 2147483647 w 148"/>
              <a:gd name="T17" fmla="*/ 2147483647 h 18"/>
              <a:gd name="T18" fmla="*/ 0 w 148"/>
              <a:gd name="T19" fmla="*/ 2147483647 h 18"/>
              <a:gd name="T20" fmla="*/ 0 w 148"/>
              <a:gd name="T21" fmla="*/ 2147483647 h 18"/>
              <a:gd name="T22" fmla="*/ 2147483647 w 148"/>
              <a:gd name="T23" fmla="*/ 2147483647 h 18"/>
              <a:gd name="T24" fmla="*/ 2147483647 w 148"/>
              <a:gd name="T25" fmla="*/ 2147483647 h 18"/>
              <a:gd name="T26" fmla="*/ 2147483647 w 148"/>
              <a:gd name="T27" fmla="*/ 2147483647 h 18"/>
              <a:gd name="T28" fmla="*/ 2147483647 w 148"/>
              <a:gd name="T29" fmla="*/ 2147483647 h 18"/>
              <a:gd name="T30" fmla="*/ 2147483647 w 148"/>
              <a:gd name="T31" fmla="*/ 2147483647 h 18"/>
              <a:gd name="T32" fmla="*/ 2147483647 w 148"/>
              <a:gd name="T33" fmla="*/ 2147483647 h 18"/>
              <a:gd name="T34" fmla="*/ 2147483647 w 148"/>
              <a:gd name="T35" fmla="*/ 2147483647 h 18"/>
              <a:gd name="T36" fmla="*/ 2147483647 w 148"/>
              <a:gd name="T37" fmla="*/ 2147483647 h 18"/>
              <a:gd name="T38" fmla="*/ 2147483647 w 148"/>
              <a:gd name="T39" fmla="*/ 2147483647 h 18"/>
              <a:gd name="T40" fmla="*/ 2147483647 w 148"/>
              <a:gd name="T41" fmla="*/ 2147483647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8"/>
              <a:gd name="T65" fmla="*/ 148 w 148"/>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8">
                <a:moveTo>
                  <a:pt x="148" y="11"/>
                </a:moveTo>
                <a:lnTo>
                  <a:pt x="137" y="11"/>
                </a:lnTo>
                <a:lnTo>
                  <a:pt x="126" y="8"/>
                </a:lnTo>
                <a:lnTo>
                  <a:pt x="108" y="8"/>
                </a:lnTo>
                <a:lnTo>
                  <a:pt x="101" y="4"/>
                </a:lnTo>
                <a:lnTo>
                  <a:pt x="83" y="4"/>
                </a:lnTo>
                <a:lnTo>
                  <a:pt x="72" y="0"/>
                </a:lnTo>
                <a:lnTo>
                  <a:pt x="18" y="0"/>
                </a:lnTo>
                <a:lnTo>
                  <a:pt x="8" y="4"/>
                </a:lnTo>
                <a:lnTo>
                  <a:pt x="0" y="4"/>
                </a:lnTo>
                <a:lnTo>
                  <a:pt x="0" y="11"/>
                </a:lnTo>
                <a:lnTo>
                  <a:pt x="11" y="8"/>
                </a:lnTo>
                <a:lnTo>
                  <a:pt x="80" y="8"/>
                </a:lnTo>
                <a:lnTo>
                  <a:pt x="90" y="11"/>
                </a:lnTo>
                <a:lnTo>
                  <a:pt x="98" y="11"/>
                </a:lnTo>
                <a:lnTo>
                  <a:pt x="108" y="15"/>
                </a:lnTo>
                <a:lnTo>
                  <a:pt x="126" y="15"/>
                </a:lnTo>
                <a:lnTo>
                  <a:pt x="137" y="18"/>
                </a:lnTo>
                <a:lnTo>
                  <a:pt x="148" y="18"/>
                </a:lnTo>
                <a:lnTo>
                  <a:pt x="144" y="18"/>
                </a:lnTo>
                <a:lnTo>
                  <a:pt x="148"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83" name="Freeform 1382"/>
          <p:cNvSpPr>
            <a:spLocks/>
          </p:cNvSpPr>
          <p:nvPr/>
        </p:nvSpPr>
        <p:spPr bwMode="auto">
          <a:xfrm>
            <a:off x="5733816" y="6493714"/>
            <a:ext cx="52358" cy="28796"/>
          </a:xfrm>
          <a:custGeom>
            <a:avLst/>
            <a:gdLst>
              <a:gd name="T0" fmla="*/ 2147483647 w 40"/>
              <a:gd name="T1" fmla="*/ 2147483647 h 22"/>
              <a:gd name="T2" fmla="*/ 2147483647 w 40"/>
              <a:gd name="T3" fmla="*/ 0 h 22"/>
              <a:gd name="T4" fmla="*/ 0 w 40"/>
              <a:gd name="T5" fmla="*/ 2147483647 h 22"/>
              <a:gd name="T6" fmla="*/ 2147483647 w 40"/>
              <a:gd name="T7" fmla="*/ 2147483647 h 22"/>
              <a:gd name="T8" fmla="*/ 2147483647 w 40"/>
              <a:gd name="T9" fmla="*/ 2147483647 h 22"/>
              <a:gd name="T10" fmla="*/ 0 60000 65536"/>
              <a:gd name="T11" fmla="*/ 0 60000 65536"/>
              <a:gd name="T12" fmla="*/ 0 60000 65536"/>
              <a:gd name="T13" fmla="*/ 0 60000 65536"/>
              <a:gd name="T14" fmla="*/ 0 60000 65536"/>
              <a:gd name="T15" fmla="*/ 0 w 40"/>
              <a:gd name="T16" fmla="*/ 0 h 22"/>
              <a:gd name="T17" fmla="*/ 40 w 40"/>
              <a:gd name="T18" fmla="*/ 22 h 22"/>
            </a:gdLst>
            <a:ahLst/>
            <a:cxnLst>
              <a:cxn ang="T10">
                <a:pos x="T0" y="T1"/>
              </a:cxn>
              <a:cxn ang="T11">
                <a:pos x="T2" y="T3"/>
              </a:cxn>
              <a:cxn ang="T12">
                <a:pos x="T4" y="T5"/>
              </a:cxn>
              <a:cxn ang="T13">
                <a:pos x="T6" y="T7"/>
              </a:cxn>
              <a:cxn ang="T14">
                <a:pos x="T8" y="T9"/>
              </a:cxn>
            </a:cxnLst>
            <a:rect l="T15" t="T16" r="T17" b="T18"/>
            <a:pathLst>
              <a:path w="40" h="22">
                <a:moveTo>
                  <a:pt x="40" y="15"/>
                </a:moveTo>
                <a:lnTo>
                  <a:pt x="4" y="0"/>
                </a:lnTo>
                <a:lnTo>
                  <a:pt x="0" y="7"/>
                </a:lnTo>
                <a:lnTo>
                  <a:pt x="36" y="22"/>
                </a:lnTo>
                <a:lnTo>
                  <a:pt x="40"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84" name="Freeform 1383"/>
          <p:cNvSpPr>
            <a:spLocks/>
          </p:cNvSpPr>
          <p:nvPr/>
        </p:nvSpPr>
        <p:spPr bwMode="auto">
          <a:xfrm>
            <a:off x="4335856" y="6784301"/>
            <a:ext cx="426719" cy="439808"/>
          </a:xfrm>
          <a:custGeom>
            <a:avLst/>
            <a:gdLst>
              <a:gd name="T0" fmla="*/ 2147483647 w 327"/>
              <a:gd name="T1" fmla="*/ 2147483647 h 335"/>
              <a:gd name="T2" fmla="*/ 2147483647 w 327"/>
              <a:gd name="T3" fmla="*/ 2147483647 h 335"/>
              <a:gd name="T4" fmla="*/ 2147483647 w 327"/>
              <a:gd name="T5" fmla="*/ 2147483647 h 335"/>
              <a:gd name="T6" fmla="*/ 2147483647 w 327"/>
              <a:gd name="T7" fmla="*/ 2147483647 h 335"/>
              <a:gd name="T8" fmla="*/ 2147483647 w 327"/>
              <a:gd name="T9" fmla="*/ 2147483647 h 335"/>
              <a:gd name="T10" fmla="*/ 2147483647 w 327"/>
              <a:gd name="T11" fmla="*/ 2147483647 h 335"/>
              <a:gd name="T12" fmla="*/ 2147483647 w 327"/>
              <a:gd name="T13" fmla="*/ 2147483647 h 335"/>
              <a:gd name="T14" fmla="*/ 2147483647 w 327"/>
              <a:gd name="T15" fmla="*/ 2147483647 h 335"/>
              <a:gd name="T16" fmla="*/ 2147483647 w 327"/>
              <a:gd name="T17" fmla="*/ 2147483647 h 335"/>
              <a:gd name="T18" fmla="*/ 2147483647 w 327"/>
              <a:gd name="T19" fmla="*/ 2147483647 h 335"/>
              <a:gd name="T20" fmla="*/ 2147483647 w 327"/>
              <a:gd name="T21" fmla="*/ 2147483647 h 335"/>
              <a:gd name="T22" fmla="*/ 2147483647 w 327"/>
              <a:gd name="T23" fmla="*/ 2147483647 h 335"/>
              <a:gd name="T24" fmla="*/ 0 w 327"/>
              <a:gd name="T25" fmla="*/ 2147483647 h 335"/>
              <a:gd name="T26" fmla="*/ 2147483647 w 327"/>
              <a:gd name="T27" fmla="*/ 2147483647 h 335"/>
              <a:gd name="T28" fmla="*/ 2147483647 w 327"/>
              <a:gd name="T29" fmla="*/ 2147483647 h 335"/>
              <a:gd name="T30" fmla="*/ 2147483647 w 327"/>
              <a:gd name="T31" fmla="*/ 2147483647 h 335"/>
              <a:gd name="T32" fmla="*/ 2147483647 w 327"/>
              <a:gd name="T33" fmla="*/ 2147483647 h 335"/>
              <a:gd name="T34" fmla="*/ 2147483647 w 327"/>
              <a:gd name="T35" fmla="*/ 2147483647 h 335"/>
              <a:gd name="T36" fmla="*/ 2147483647 w 327"/>
              <a:gd name="T37" fmla="*/ 2147483647 h 335"/>
              <a:gd name="T38" fmla="*/ 2147483647 w 327"/>
              <a:gd name="T39" fmla="*/ 2147483647 h 335"/>
              <a:gd name="T40" fmla="*/ 2147483647 w 327"/>
              <a:gd name="T41" fmla="*/ 2147483647 h 335"/>
              <a:gd name="T42" fmla="*/ 2147483647 w 327"/>
              <a:gd name="T43" fmla="*/ 2147483647 h 335"/>
              <a:gd name="T44" fmla="*/ 2147483647 w 327"/>
              <a:gd name="T45" fmla="*/ 2147483647 h 335"/>
              <a:gd name="T46" fmla="*/ 2147483647 w 327"/>
              <a:gd name="T47" fmla="*/ 2147483647 h 335"/>
              <a:gd name="T48" fmla="*/ 2147483647 w 327"/>
              <a:gd name="T49" fmla="*/ 0 h 335"/>
              <a:gd name="T50" fmla="*/ 2147483647 w 327"/>
              <a:gd name="T51" fmla="*/ 2147483647 h 335"/>
              <a:gd name="T52" fmla="*/ 2147483647 w 327"/>
              <a:gd name="T53" fmla="*/ 2147483647 h 335"/>
              <a:gd name="T54" fmla="*/ 2147483647 w 327"/>
              <a:gd name="T55" fmla="*/ 2147483647 h 335"/>
              <a:gd name="T56" fmla="*/ 2147483647 w 327"/>
              <a:gd name="T57" fmla="*/ 2147483647 h 335"/>
              <a:gd name="T58" fmla="*/ 2147483647 w 327"/>
              <a:gd name="T59" fmla="*/ 2147483647 h 335"/>
              <a:gd name="T60" fmla="*/ 2147483647 w 327"/>
              <a:gd name="T61" fmla="*/ 2147483647 h 335"/>
              <a:gd name="T62" fmla="*/ 2147483647 w 327"/>
              <a:gd name="T63" fmla="*/ 2147483647 h 335"/>
              <a:gd name="T64" fmla="*/ 2147483647 w 327"/>
              <a:gd name="T65" fmla="*/ 2147483647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7"/>
              <a:gd name="T100" fmla="*/ 0 h 335"/>
              <a:gd name="T101" fmla="*/ 327 w 327"/>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7" h="335">
                <a:moveTo>
                  <a:pt x="327" y="65"/>
                </a:moveTo>
                <a:lnTo>
                  <a:pt x="313" y="76"/>
                </a:lnTo>
                <a:lnTo>
                  <a:pt x="295" y="87"/>
                </a:lnTo>
                <a:lnTo>
                  <a:pt x="277" y="101"/>
                </a:lnTo>
                <a:lnTo>
                  <a:pt x="262" y="112"/>
                </a:lnTo>
                <a:lnTo>
                  <a:pt x="244" y="123"/>
                </a:lnTo>
                <a:lnTo>
                  <a:pt x="230" y="137"/>
                </a:lnTo>
                <a:lnTo>
                  <a:pt x="215" y="148"/>
                </a:lnTo>
                <a:lnTo>
                  <a:pt x="198" y="159"/>
                </a:lnTo>
                <a:lnTo>
                  <a:pt x="183" y="173"/>
                </a:lnTo>
                <a:lnTo>
                  <a:pt x="165" y="184"/>
                </a:lnTo>
                <a:lnTo>
                  <a:pt x="151" y="198"/>
                </a:lnTo>
                <a:lnTo>
                  <a:pt x="136" y="209"/>
                </a:lnTo>
                <a:lnTo>
                  <a:pt x="118" y="223"/>
                </a:lnTo>
                <a:lnTo>
                  <a:pt x="104" y="234"/>
                </a:lnTo>
                <a:lnTo>
                  <a:pt x="90" y="245"/>
                </a:lnTo>
                <a:lnTo>
                  <a:pt x="72" y="259"/>
                </a:lnTo>
                <a:lnTo>
                  <a:pt x="64" y="267"/>
                </a:lnTo>
                <a:lnTo>
                  <a:pt x="57" y="277"/>
                </a:lnTo>
                <a:lnTo>
                  <a:pt x="46" y="285"/>
                </a:lnTo>
                <a:lnTo>
                  <a:pt x="39" y="295"/>
                </a:lnTo>
                <a:lnTo>
                  <a:pt x="28" y="306"/>
                </a:lnTo>
                <a:lnTo>
                  <a:pt x="18" y="313"/>
                </a:lnTo>
                <a:lnTo>
                  <a:pt x="10" y="324"/>
                </a:lnTo>
                <a:lnTo>
                  <a:pt x="3" y="335"/>
                </a:lnTo>
                <a:lnTo>
                  <a:pt x="0" y="306"/>
                </a:lnTo>
                <a:lnTo>
                  <a:pt x="0" y="252"/>
                </a:lnTo>
                <a:lnTo>
                  <a:pt x="3" y="223"/>
                </a:lnTo>
                <a:lnTo>
                  <a:pt x="10" y="198"/>
                </a:lnTo>
                <a:lnTo>
                  <a:pt x="14" y="169"/>
                </a:lnTo>
                <a:lnTo>
                  <a:pt x="21" y="144"/>
                </a:lnTo>
                <a:lnTo>
                  <a:pt x="25" y="115"/>
                </a:lnTo>
                <a:lnTo>
                  <a:pt x="28" y="105"/>
                </a:lnTo>
                <a:lnTo>
                  <a:pt x="32" y="94"/>
                </a:lnTo>
                <a:lnTo>
                  <a:pt x="36" y="83"/>
                </a:lnTo>
                <a:lnTo>
                  <a:pt x="43" y="72"/>
                </a:lnTo>
                <a:lnTo>
                  <a:pt x="64" y="51"/>
                </a:lnTo>
                <a:lnTo>
                  <a:pt x="75" y="44"/>
                </a:lnTo>
                <a:lnTo>
                  <a:pt x="86" y="40"/>
                </a:lnTo>
                <a:lnTo>
                  <a:pt x="97" y="33"/>
                </a:lnTo>
                <a:lnTo>
                  <a:pt x="108" y="29"/>
                </a:lnTo>
                <a:lnTo>
                  <a:pt x="118" y="26"/>
                </a:lnTo>
                <a:lnTo>
                  <a:pt x="129" y="18"/>
                </a:lnTo>
                <a:lnTo>
                  <a:pt x="140" y="15"/>
                </a:lnTo>
                <a:lnTo>
                  <a:pt x="151" y="11"/>
                </a:lnTo>
                <a:lnTo>
                  <a:pt x="158" y="8"/>
                </a:lnTo>
                <a:lnTo>
                  <a:pt x="165" y="8"/>
                </a:lnTo>
                <a:lnTo>
                  <a:pt x="172" y="4"/>
                </a:lnTo>
                <a:lnTo>
                  <a:pt x="201" y="4"/>
                </a:lnTo>
                <a:lnTo>
                  <a:pt x="208" y="0"/>
                </a:lnTo>
                <a:lnTo>
                  <a:pt x="215" y="0"/>
                </a:lnTo>
                <a:lnTo>
                  <a:pt x="223" y="4"/>
                </a:lnTo>
                <a:lnTo>
                  <a:pt x="237" y="4"/>
                </a:lnTo>
                <a:lnTo>
                  <a:pt x="244" y="8"/>
                </a:lnTo>
                <a:lnTo>
                  <a:pt x="251" y="8"/>
                </a:lnTo>
                <a:lnTo>
                  <a:pt x="259" y="11"/>
                </a:lnTo>
                <a:lnTo>
                  <a:pt x="262" y="11"/>
                </a:lnTo>
                <a:lnTo>
                  <a:pt x="269" y="18"/>
                </a:lnTo>
                <a:lnTo>
                  <a:pt x="277" y="22"/>
                </a:lnTo>
                <a:lnTo>
                  <a:pt x="287" y="26"/>
                </a:lnTo>
                <a:lnTo>
                  <a:pt x="295" y="29"/>
                </a:lnTo>
                <a:lnTo>
                  <a:pt x="302" y="36"/>
                </a:lnTo>
                <a:lnTo>
                  <a:pt x="313" y="44"/>
                </a:lnTo>
                <a:lnTo>
                  <a:pt x="320" y="47"/>
                </a:lnTo>
                <a:lnTo>
                  <a:pt x="323" y="54"/>
                </a:lnTo>
                <a:lnTo>
                  <a:pt x="327" y="65"/>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85" name="Freeform 1384"/>
          <p:cNvSpPr>
            <a:spLocks/>
          </p:cNvSpPr>
          <p:nvPr/>
        </p:nvSpPr>
        <p:spPr bwMode="auto">
          <a:xfrm>
            <a:off x="4430099" y="6865457"/>
            <a:ext cx="337711" cy="264408"/>
          </a:xfrm>
          <a:custGeom>
            <a:avLst/>
            <a:gdLst>
              <a:gd name="T0" fmla="*/ 2147483647 w 259"/>
              <a:gd name="T1" fmla="*/ 2147483647 h 201"/>
              <a:gd name="T2" fmla="*/ 2147483647 w 259"/>
              <a:gd name="T3" fmla="*/ 2147483647 h 201"/>
              <a:gd name="T4" fmla="*/ 2147483647 w 259"/>
              <a:gd name="T5" fmla="*/ 2147483647 h 201"/>
              <a:gd name="T6" fmla="*/ 2147483647 w 259"/>
              <a:gd name="T7" fmla="*/ 2147483647 h 201"/>
              <a:gd name="T8" fmla="*/ 2147483647 w 259"/>
              <a:gd name="T9" fmla="*/ 2147483647 h 201"/>
              <a:gd name="T10" fmla="*/ 2147483647 w 259"/>
              <a:gd name="T11" fmla="*/ 2147483647 h 201"/>
              <a:gd name="T12" fmla="*/ 2147483647 w 259"/>
              <a:gd name="T13" fmla="*/ 2147483647 h 201"/>
              <a:gd name="T14" fmla="*/ 2147483647 w 259"/>
              <a:gd name="T15" fmla="*/ 2147483647 h 201"/>
              <a:gd name="T16" fmla="*/ 2147483647 w 259"/>
              <a:gd name="T17" fmla="*/ 2147483647 h 201"/>
              <a:gd name="T18" fmla="*/ 2147483647 w 259"/>
              <a:gd name="T19" fmla="*/ 2147483647 h 201"/>
              <a:gd name="T20" fmla="*/ 2147483647 w 259"/>
              <a:gd name="T21" fmla="*/ 2147483647 h 201"/>
              <a:gd name="T22" fmla="*/ 2147483647 w 259"/>
              <a:gd name="T23" fmla="*/ 2147483647 h 201"/>
              <a:gd name="T24" fmla="*/ 2147483647 w 259"/>
              <a:gd name="T25" fmla="*/ 2147483647 h 201"/>
              <a:gd name="T26" fmla="*/ 2147483647 w 259"/>
              <a:gd name="T27" fmla="*/ 2147483647 h 201"/>
              <a:gd name="T28" fmla="*/ 2147483647 w 259"/>
              <a:gd name="T29" fmla="*/ 2147483647 h 201"/>
              <a:gd name="T30" fmla="*/ 2147483647 w 259"/>
              <a:gd name="T31" fmla="*/ 2147483647 h 201"/>
              <a:gd name="T32" fmla="*/ 2147483647 w 259"/>
              <a:gd name="T33" fmla="*/ 2147483647 h 201"/>
              <a:gd name="T34" fmla="*/ 2147483647 w 259"/>
              <a:gd name="T35" fmla="*/ 2147483647 h 201"/>
              <a:gd name="T36" fmla="*/ 2147483647 w 259"/>
              <a:gd name="T37" fmla="*/ 0 h 201"/>
              <a:gd name="T38" fmla="*/ 2147483647 w 259"/>
              <a:gd name="T39" fmla="*/ 2147483647 h 201"/>
              <a:gd name="T40" fmla="*/ 2147483647 w 259"/>
              <a:gd name="T41" fmla="*/ 2147483647 h 201"/>
              <a:gd name="T42" fmla="*/ 2147483647 w 259"/>
              <a:gd name="T43" fmla="*/ 2147483647 h 201"/>
              <a:gd name="T44" fmla="*/ 2147483647 w 259"/>
              <a:gd name="T45" fmla="*/ 2147483647 h 201"/>
              <a:gd name="T46" fmla="*/ 2147483647 w 259"/>
              <a:gd name="T47" fmla="*/ 2147483647 h 201"/>
              <a:gd name="T48" fmla="*/ 2147483647 w 259"/>
              <a:gd name="T49" fmla="*/ 2147483647 h 201"/>
              <a:gd name="T50" fmla="*/ 2147483647 w 259"/>
              <a:gd name="T51" fmla="*/ 2147483647 h 201"/>
              <a:gd name="T52" fmla="*/ 2147483647 w 259"/>
              <a:gd name="T53" fmla="*/ 2147483647 h 201"/>
              <a:gd name="T54" fmla="*/ 2147483647 w 259"/>
              <a:gd name="T55" fmla="*/ 2147483647 h 201"/>
              <a:gd name="T56" fmla="*/ 2147483647 w 259"/>
              <a:gd name="T57" fmla="*/ 2147483647 h 201"/>
              <a:gd name="T58" fmla="*/ 2147483647 w 259"/>
              <a:gd name="T59" fmla="*/ 2147483647 h 201"/>
              <a:gd name="T60" fmla="*/ 2147483647 w 259"/>
              <a:gd name="T61" fmla="*/ 2147483647 h 201"/>
              <a:gd name="T62" fmla="*/ 2147483647 w 259"/>
              <a:gd name="T63" fmla="*/ 2147483647 h 201"/>
              <a:gd name="T64" fmla="*/ 2147483647 w 259"/>
              <a:gd name="T65" fmla="*/ 2147483647 h 201"/>
              <a:gd name="T66" fmla="*/ 2147483647 w 259"/>
              <a:gd name="T67" fmla="*/ 2147483647 h 201"/>
              <a:gd name="T68" fmla="*/ 0 w 259"/>
              <a:gd name="T69" fmla="*/ 2147483647 h 201"/>
              <a:gd name="T70" fmla="*/ 2147483647 w 259"/>
              <a:gd name="T71" fmla="*/ 2147483647 h 2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9"/>
              <a:gd name="T109" fmla="*/ 0 h 201"/>
              <a:gd name="T110" fmla="*/ 259 w 259"/>
              <a:gd name="T111" fmla="*/ 201 h 2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9" h="201">
                <a:moveTo>
                  <a:pt x="3" y="197"/>
                </a:moveTo>
                <a:lnTo>
                  <a:pt x="3" y="201"/>
                </a:lnTo>
                <a:lnTo>
                  <a:pt x="18" y="187"/>
                </a:lnTo>
                <a:lnTo>
                  <a:pt x="36" y="176"/>
                </a:lnTo>
                <a:lnTo>
                  <a:pt x="50" y="161"/>
                </a:lnTo>
                <a:lnTo>
                  <a:pt x="68" y="151"/>
                </a:lnTo>
                <a:lnTo>
                  <a:pt x="82" y="136"/>
                </a:lnTo>
                <a:lnTo>
                  <a:pt x="97" y="125"/>
                </a:lnTo>
                <a:lnTo>
                  <a:pt x="111" y="115"/>
                </a:lnTo>
                <a:lnTo>
                  <a:pt x="129" y="100"/>
                </a:lnTo>
                <a:lnTo>
                  <a:pt x="143" y="89"/>
                </a:lnTo>
                <a:lnTo>
                  <a:pt x="161" y="75"/>
                </a:lnTo>
                <a:lnTo>
                  <a:pt x="176" y="64"/>
                </a:lnTo>
                <a:lnTo>
                  <a:pt x="190" y="53"/>
                </a:lnTo>
                <a:lnTo>
                  <a:pt x="208" y="39"/>
                </a:lnTo>
                <a:lnTo>
                  <a:pt x="226" y="28"/>
                </a:lnTo>
                <a:lnTo>
                  <a:pt x="241" y="18"/>
                </a:lnTo>
                <a:lnTo>
                  <a:pt x="259" y="7"/>
                </a:lnTo>
                <a:lnTo>
                  <a:pt x="255" y="0"/>
                </a:lnTo>
                <a:lnTo>
                  <a:pt x="237" y="10"/>
                </a:lnTo>
                <a:lnTo>
                  <a:pt x="223" y="25"/>
                </a:lnTo>
                <a:lnTo>
                  <a:pt x="205" y="36"/>
                </a:lnTo>
                <a:lnTo>
                  <a:pt x="187" y="46"/>
                </a:lnTo>
                <a:lnTo>
                  <a:pt x="172" y="57"/>
                </a:lnTo>
                <a:lnTo>
                  <a:pt x="154" y="71"/>
                </a:lnTo>
                <a:lnTo>
                  <a:pt x="140" y="82"/>
                </a:lnTo>
                <a:lnTo>
                  <a:pt x="126" y="93"/>
                </a:lnTo>
                <a:lnTo>
                  <a:pt x="108" y="107"/>
                </a:lnTo>
                <a:lnTo>
                  <a:pt x="93" y="118"/>
                </a:lnTo>
                <a:lnTo>
                  <a:pt x="79" y="133"/>
                </a:lnTo>
                <a:lnTo>
                  <a:pt x="61" y="143"/>
                </a:lnTo>
                <a:lnTo>
                  <a:pt x="46" y="158"/>
                </a:lnTo>
                <a:lnTo>
                  <a:pt x="28" y="169"/>
                </a:lnTo>
                <a:lnTo>
                  <a:pt x="14" y="183"/>
                </a:lnTo>
                <a:lnTo>
                  <a:pt x="0" y="194"/>
                </a:lnTo>
                <a:lnTo>
                  <a:pt x="3" y="19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86" name="Freeform 1385"/>
          <p:cNvSpPr>
            <a:spLocks/>
          </p:cNvSpPr>
          <p:nvPr/>
        </p:nvSpPr>
        <p:spPr bwMode="auto">
          <a:xfrm>
            <a:off x="4335855" y="7119392"/>
            <a:ext cx="96863" cy="117807"/>
          </a:xfrm>
          <a:custGeom>
            <a:avLst/>
            <a:gdLst>
              <a:gd name="T0" fmla="*/ 0 w 75"/>
              <a:gd name="T1" fmla="*/ 2147483647 h 90"/>
              <a:gd name="T2" fmla="*/ 2147483647 w 75"/>
              <a:gd name="T3" fmla="*/ 2147483647 h 90"/>
              <a:gd name="T4" fmla="*/ 2147483647 w 75"/>
              <a:gd name="T5" fmla="*/ 2147483647 h 90"/>
              <a:gd name="T6" fmla="*/ 2147483647 w 75"/>
              <a:gd name="T7" fmla="*/ 2147483647 h 90"/>
              <a:gd name="T8" fmla="*/ 2147483647 w 75"/>
              <a:gd name="T9" fmla="*/ 2147483647 h 90"/>
              <a:gd name="T10" fmla="*/ 2147483647 w 75"/>
              <a:gd name="T11" fmla="*/ 2147483647 h 90"/>
              <a:gd name="T12" fmla="*/ 2147483647 w 75"/>
              <a:gd name="T13" fmla="*/ 2147483647 h 90"/>
              <a:gd name="T14" fmla="*/ 2147483647 w 75"/>
              <a:gd name="T15" fmla="*/ 2147483647 h 90"/>
              <a:gd name="T16" fmla="*/ 2147483647 w 75"/>
              <a:gd name="T17" fmla="*/ 0 h 90"/>
              <a:gd name="T18" fmla="*/ 2147483647 w 75"/>
              <a:gd name="T19" fmla="*/ 2147483647 h 90"/>
              <a:gd name="T20" fmla="*/ 2147483647 w 75"/>
              <a:gd name="T21" fmla="*/ 2147483647 h 90"/>
              <a:gd name="T22" fmla="*/ 2147483647 w 75"/>
              <a:gd name="T23" fmla="*/ 2147483647 h 90"/>
              <a:gd name="T24" fmla="*/ 0 w 75"/>
              <a:gd name="T25" fmla="*/ 2147483647 h 90"/>
              <a:gd name="T26" fmla="*/ 2147483647 w 75"/>
              <a:gd name="T27" fmla="*/ 2147483647 h 90"/>
              <a:gd name="T28" fmla="*/ 0 w 75"/>
              <a:gd name="T29" fmla="*/ 2147483647 h 90"/>
              <a:gd name="T30" fmla="*/ 2147483647 w 75"/>
              <a:gd name="T31" fmla="*/ 2147483647 h 90"/>
              <a:gd name="T32" fmla="*/ 2147483647 w 75"/>
              <a:gd name="T33" fmla="*/ 2147483647 h 90"/>
              <a:gd name="T34" fmla="*/ 0 w 75"/>
              <a:gd name="T35" fmla="*/ 214748364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90"/>
              <a:gd name="T56" fmla="*/ 75 w 75"/>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90">
                <a:moveTo>
                  <a:pt x="0" y="79"/>
                </a:moveTo>
                <a:lnTo>
                  <a:pt x="7" y="83"/>
                </a:lnTo>
                <a:lnTo>
                  <a:pt x="14" y="72"/>
                </a:lnTo>
                <a:lnTo>
                  <a:pt x="21" y="61"/>
                </a:lnTo>
                <a:lnTo>
                  <a:pt x="50" y="32"/>
                </a:lnTo>
                <a:lnTo>
                  <a:pt x="61" y="25"/>
                </a:lnTo>
                <a:lnTo>
                  <a:pt x="68" y="14"/>
                </a:lnTo>
                <a:lnTo>
                  <a:pt x="75" y="3"/>
                </a:lnTo>
                <a:lnTo>
                  <a:pt x="72" y="0"/>
                </a:lnTo>
                <a:lnTo>
                  <a:pt x="25" y="47"/>
                </a:lnTo>
                <a:lnTo>
                  <a:pt x="18" y="57"/>
                </a:lnTo>
                <a:lnTo>
                  <a:pt x="7" y="68"/>
                </a:lnTo>
                <a:lnTo>
                  <a:pt x="0" y="79"/>
                </a:lnTo>
                <a:lnTo>
                  <a:pt x="7" y="79"/>
                </a:lnTo>
                <a:lnTo>
                  <a:pt x="0" y="79"/>
                </a:lnTo>
                <a:lnTo>
                  <a:pt x="3" y="90"/>
                </a:lnTo>
                <a:lnTo>
                  <a:pt x="7" y="83"/>
                </a:lnTo>
                <a:lnTo>
                  <a:pt x="0" y="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87" name="Freeform 1386"/>
          <p:cNvSpPr>
            <a:spLocks/>
          </p:cNvSpPr>
          <p:nvPr/>
        </p:nvSpPr>
        <p:spPr bwMode="auto">
          <a:xfrm>
            <a:off x="4330619" y="6936140"/>
            <a:ext cx="41886" cy="287970"/>
          </a:xfrm>
          <a:custGeom>
            <a:avLst/>
            <a:gdLst>
              <a:gd name="T0" fmla="*/ 2147483647 w 32"/>
              <a:gd name="T1" fmla="*/ 0 h 220"/>
              <a:gd name="T2" fmla="*/ 2147483647 w 32"/>
              <a:gd name="T3" fmla="*/ 2147483647 h 220"/>
              <a:gd name="T4" fmla="*/ 2147483647 w 32"/>
              <a:gd name="T5" fmla="*/ 2147483647 h 220"/>
              <a:gd name="T6" fmla="*/ 2147483647 w 32"/>
              <a:gd name="T7" fmla="*/ 2147483647 h 220"/>
              <a:gd name="T8" fmla="*/ 2147483647 w 32"/>
              <a:gd name="T9" fmla="*/ 2147483647 h 220"/>
              <a:gd name="T10" fmla="*/ 2147483647 w 32"/>
              <a:gd name="T11" fmla="*/ 2147483647 h 220"/>
              <a:gd name="T12" fmla="*/ 0 w 32"/>
              <a:gd name="T13" fmla="*/ 2147483647 h 220"/>
              <a:gd name="T14" fmla="*/ 0 w 32"/>
              <a:gd name="T15" fmla="*/ 2147483647 h 220"/>
              <a:gd name="T16" fmla="*/ 2147483647 w 32"/>
              <a:gd name="T17" fmla="*/ 2147483647 h 220"/>
              <a:gd name="T18" fmla="*/ 2147483647 w 32"/>
              <a:gd name="T19" fmla="*/ 2147483647 h 220"/>
              <a:gd name="T20" fmla="*/ 2147483647 w 32"/>
              <a:gd name="T21" fmla="*/ 2147483647 h 220"/>
              <a:gd name="T22" fmla="*/ 2147483647 w 32"/>
              <a:gd name="T23" fmla="*/ 2147483647 h 220"/>
              <a:gd name="T24" fmla="*/ 2147483647 w 32"/>
              <a:gd name="T25" fmla="*/ 2147483647 h 220"/>
              <a:gd name="T26" fmla="*/ 2147483647 w 32"/>
              <a:gd name="T27" fmla="*/ 2147483647 h 220"/>
              <a:gd name="T28" fmla="*/ 2147483647 w 32"/>
              <a:gd name="T29" fmla="*/ 2147483647 h 220"/>
              <a:gd name="T30" fmla="*/ 2147483647 w 32"/>
              <a:gd name="T31" fmla="*/ 2147483647 h 220"/>
              <a:gd name="T32" fmla="*/ 2147483647 w 32"/>
              <a:gd name="T33" fmla="*/ 0 h 220"/>
              <a:gd name="T34" fmla="*/ 2147483647 w 32"/>
              <a:gd name="T35" fmla="*/ 0 h 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220"/>
              <a:gd name="T56" fmla="*/ 32 w 32"/>
              <a:gd name="T57" fmla="*/ 220 h 2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220">
                <a:moveTo>
                  <a:pt x="25" y="0"/>
                </a:moveTo>
                <a:lnTo>
                  <a:pt x="22" y="29"/>
                </a:lnTo>
                <a:lnTo>
                  <a:pt x="14" y="54"/>
                </a:lnTo>
                <a:lnTo>
                  <a:pt x="11" y="80"/>
                </a:lnTo>
                <a:lnTo>
                  <a:pt x="4" y="108"/>
                </a:lnTo>
                <a:lnTo>
                  <a:pt x="4" y="137"/>
                </a:lnTo>
                <a:lnTo>
                  <a:pt x="0" y="162"/>
                </a:lnTo>
                <a:lnTo>
                  <a:pt x="0" y="191"/>
                </a:lnTo>
                <a:lnTo>
                  <a:pt x="4" y="220"/>
                </a:lnTo>
                <a:lnTo>
                  <a:pt x="11" y="220"/>
                </a:lnTo>
                <a:lnTo>
                  <a:pt x="7" y="191"/>
                </a:lnTo>
                <a:lnTo>
                  <a:pt x="7" y="137"/>
                </a:lnTo>
                <a:lnTo>
                  <a:pt x="11" y="108"/>
                </a:lnTo>
                <a:lnTo>
                  <a:pt x="18" y="83"/>
                </a:lnTo>
                <a:lnTo>
                  <a:pt x="22" y="54"/>
                </a:lnTo>
                <a:lnTo>
                  <a:pt x="29" y="29"/>
                </a:lnTo>
                <a:lnTo>
                  <a:pt x="32" y="0"/>
                </a:lnTo>
                <a:lnTo>
                  <a:pt x="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88" name="Freeform 1387"/>
          <p:cNvSpPr>
            <a:spLocks/>
          </p:cNvSpPr>
          <p:nvPr/>
        </p:nvSpPr>
        <p:spPr bwMode="auto">
          <a:xfrm>
            <a:off x="4362034" y="6789536"/>
            <a:ext cx="180636" cy="146603"/>
          </a:xfrm>
          <a:custGeom>
            <a:avLst/>
            <a:gdLst>
              <a:gd name="T0" fmla="*/ 2147483647 w 137"/>
              <a:gd name="T1" fmla="*/ 0 h 111"/>
              <a:gd name="T2" fmla="*/ 2147483647 w 137"/>
              <a:gd name="T3" fmla="*/ 2147483647 h 111"/>
              <a:gd name="T4" fmla="*/ 2147483647 w 137"/>
              <a:gd name="T5" fmla="*/ 2147483647 h 111"/>
              <a:gd name="T6" fmla="*/ 2147483647 w 137"/>
              <a:gd name="T7" fmla="*/ 2147483647 h 111"/>
              <a:gd name="T8" fmla="*/ 2147483647 w 137"/>
              <a:gd name="T9" fmla="*/ 2147483647 h 111"/>
              <a:gd name="T10" fmla="*/ 2147483647 w 137"/>
              <a:gd name="T11" fmla="*/ 2147483647 h 111"/>
              <a:gd name="T12" fmla="*/ 2147483647 w 137"/>
              <a:gd name="T13" fmla="*/ 2147483647 h 111"/>
              <a:gd name="T14" fmla="*/ 2147483647 w 137"/>
              <a:gd name="T15" fmla="*/ 2147483647 h 111"/>
              <a:gd name="T16" fmla="*/ 2147483647 w 137"/>
              <a:gd name="T17" fmla="*/ 2147483647 h 111"/>
              <a:gd name="T18" fmla="*/ 2147483647 w 137"/>
              <a:gd name="T19" fmla="*/ 2147483647 h 111"/>
              <a:gd name="T20" fmla="*/ 2147483647 w 137"/>
              <a:gd name="T21" fmla="*/ 2147483647 h 111"/>
              <a:gd name="T22" fmla="*/ 2147483647 w 137"/>
              <a:gd name="T23" fmla="*/ 2147483647 h 111"/>
              <a:gd name="T24" fmla="*/ 2147483647 w 137"/>
              <a:gd name="T25" fmla="*/ 2147483647 h 111"/>
              <a:gd name="T26" fmla="*/ 2147483647 w 137"/>
              <a:gd name="T27" fmla="*/ 2147483647 h 111"/>
              <a:gd name="T28" fmla="*/ 2147483647 w 137"/>
              <a:gd name="T29" fmla="*/ 2147483647 h 111"/>
              <a:gd name="T30" fmla="*/ 2147483647 w 137"/>
              <a:gd name="T31" fmla="*/ 2147483647 h 111"/>
              <a:gd name="T32" fmla="*/ 0 w 137"/>
              <a:gd name="T33" fmla="*/ 2147483647 h 111"/>
              <a:gd name="T34" fmla="*/ 2147483647 w 137"/>
              <a:gd name="T35" fmla="*/ 2147483647 h 111"/>
              <a:gd name="T36" fmla="*/ 2147483647 w 137"/>
              <a:gd name="T37" fmla="*/ 2147483647 h 111"/>
              <a:gd name="T38" fmla="*/ 2147483647 w 137"/>
              <a:gd name="T39" fmla="*/ 2147483647 h 111"/>
              <a:gd name="T40" fmla="*/ 2147483647 w 137"/>
              <a:gd name="T41" fmla="*/ 2147483647 h 111"/>
              <a:gd name="T42" fmla="*/ 2147483647 w 137"/>
              <a:gd name="T43" fmla="*/ 2147483647 h 111"/>
              <a:gd name="T44" fmla="*/ 2147483647 w 137"/>
              <a:gd name="T45" fmla="*/ 2147483647 h 111"/>
              <a:gd name="T46" fmla="*/ 2147483647 w 137"/>
              <a:gd name="T47" fmla="*/ 2147483647 h 111"/>
              <a:gd name="T48" fmla="*/ 2147483647 w 137"/>
              <a:gd name="T49" fmla="*/ 2147483647 h 111"/>
              <a:gd name="T50" fmla="*/ 2147483647 w 137"/>
              <a:gd name="T51" fmla="*/ 2147483647 h 111"/>
              <a:gd name="T52" fmla="*/ 2147483647 w 137"/>
              <a:gd name="T53" fmla="*/ 2147483647 h 111"/>
              <a:gd name="T54" fmla="*/ 2147483647 w 137"/>
              <a:gd name="T55" fmla="*/ 2147483647 h 111"/>
              <a:gd name="T56" fmla="*/ 2147483647 w 137"/>
              <a:gd name="T57" fmla="*/ 2147483647 h 111"/>
              <a:gd name="T58" fmla="*/ 2147483647 w 137"/>
              <a:gd name="T59" fmla="*/ 2147483647 h 111"/>
              <a:gd name="T60" fmla="*/ 2147483647 w 137"/>
              <a:gd name="T61" fmla="*/ 2147483647 h 111"/>
              <a:gd name="T62" fmla="*/ 2147483647 w 137"/>
              <a:gd name="T63" fmla="*/ 2147483647 h 111"/>
              <a:gd name="T64" fmla="*/ 2147483647 w 137"/>
              <a:gd name="T65" fmla="*/ 0 h 1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11"/>
              <a:gd name="T101" fmla="*/ 137 w 137"/>
              <a:gd name="T102" fmla="*/ 111 h 1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11">
                <a:moveTo>
                  <a:pt x="137" y="0"/>
                </a:moveTo>
                <a:lnTo>
                  <a:pt x="126" y="4"/>
                </a:lnTo>
                <a:lnTo>
                  <a:pt x="115" y="7"/>
                </a:lnTo>
                <a:lnTo>
                  <a:pt x="105" y="11"/>
                </a:lnTo>
                <a:lnTo>
                  <a:pt x="97" y="18"/>
                </a:lnTo>
                <a:lnTo>
                  <a:pt x="87" y="22"/>
                </a:lnTo>
                <a:lnTo>
                  <a:pt x="72" y="25"/>
                </a:lnTo>
                <a:lnTo>
                  <a:pt x="61" y="32"/>
                </a:lnTo>
                <a:lnTo>
                  <a:pt x="54" y="40"/>
                </a:lnTo>
                <a:lnTo>
                  <a:pt x="43" y="43"/>
                </a:lnTo>
                <a:lnTo>
                  <a:pt x="33" y="50"/>
                </a:lnTo>
                <a:lnTo>
                  <a:pt x="25" y="61"/>
                </a:lnTo>
                <a:lnTo>
                  <a:pt x="18" y="68"/>
                </a:lnTo>
                <a:lnTo>
                  <a:pt x="11" y="79"/>
                </a:lnTo>
                <a:lnTo>
                  <a:pt x="7" y="86"/>
                </a:lnTo>
                <a:lnTo>
                  <a:pt x="4" y="101"/>
                </a:lnTo>
                <a:lnTo>
                  <a:pt x="0" y="111"/>
                </a:lnTo>
                <a:lnTo>
                  <a:pt x="7" y="111"/>
                </a:lnTo>
                <a:lnTo>
                  <a:pt x="11" y="101"/>
                </a:lnTo>
                <a:lnTo>
                  <a:pt x="15" y="90"/>
                </a:lnTo>
                <a:lnTo>
                  <a:pt x="18" y="83"/>
                </a:lnTo>
                <a:lnTo>
                  <a:pt x="25" y="72"/>
                </a:lnTo>
                <a:lnTo>
                  <a:pt x="47" y="50"/>
                </a:lnTo>
                <a:lnTo>
                  <a:pt x="58" y="43"/>
                </a:lnTo>
                <a:lnTo>
                  <a:pt x="65" y="40"/>
                </a:lnTo>
                <a:lnTo>
                  <a:pt x="76" y="32"/>
                </a:lnTo>
                <a:lnTo>
                  <a:pt x="87" y="29"/>
                </a:lnTo>
                <a:lnTo>
                  <a:pt x="97" y="22"/>
                </a:lnTo>
                <a:lnTo>
                  <a:pt x="108" y="22"/>
                </a:lnTo>
                <a:lnTo>
                  <a:pt x="119" y="14"/>
                </a:lnTo>
                <a:lnTo>
                  <a:pt x="130" y="11"/>
                </a:lnTo>
                <a:lnTo>
                  <a:pt x="137" y="7"/>
                </a:lnTo>
                <a:lnTo>
                  <a:pt x="13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89" name="Freeform 1388"/>
          <p:cNvSpPr>
            <a:spLocks/>
          </p:cNvSpPr>
          <p:nvPr/>
        </p:nvSpPr>
        <p:spPr bwMode="auto">
          <a:xfrm>
            <a:off x="4542670" y="6781683"/>
            <a:ext cx="143984" cy="31415"/>
          </a:xfrm>
          <a:custGeom>
            <a:avLst/>
            <a:gdLst>
              <a:gd name="T0" fmla="*/ 2147483647 w 111"/>
              <a:gd name="T1" fmla="*/ 2147483647 h 25"/>
              <a:gd name="T2" fmla="*/ 2147483647 w 111"/>
              <a:gd name="T3" fmla="*/ 2147483647 h 25"/>
              <a:gd name="T4" fmla="*/ 2147483647 w 111"/>
              <a:gd name="T5" fmla="*/ 2147483647 h 25"/>
              <a:gd name="T6" fmla="*/ 2147483647 w 111"/>
              <a:gd name="T7" fmla="*/ 2147483647 h 25"/>
              <a:gd name="T8" fmla="*/ 2147483647 w 111"/>
              <a:gd name="T9" fmla="*/ 2147483647 h 25"/>
              <a:gd name="T10" fmla="*/ 2147483647 w 111"/>
              <a:gd name="T11" fmla="*/ 2147483647 h 25"/>
              <a:gd name="T12" fmla="*/ 2147483647 w 111"/>
              <a:gd name="T13" fmla="*/ 2147483647 h 25"/>
              <a:gd name="T14" fmla="*/ 2147483647 w 111"/>
              <a:gd name="T15" fmla="*/ 0 h 25"/>
              <a:gd name="T16" fmla="*/ 2147483647 w 111"/>
              <a:gd name="T17" fmla="*/ 0 h 25"/>
              <a:gd name="T18" fmla="*/ 2147483647 w 111"/>
              <a:gd name="T19" fmla="*/ 2147483647 h 25"/>
              <a:gd name="T20" fmla="*/ 2147483647 w 111"/>
              <a:gd name="T21" fmla="*/ 2147483647 h 25"/>
              <a:gd name="T22" fmla="*/ 2147483647 w 111"/>
              <a:gd name="T23" fmla="*/ 2147483647 h 25"/>
              <a:gd name="T24" fmla="*/ 0 w 111"/>
              <a:gd name="T25" fmla="*/ 2147483647 h 25"/>
              <a:gd name="T26" fmla="*/ 0 w 111"/>
              <a:gd name="T27" fmla="*/ 2147483647 h 25"/>
              <a:gd name="T28" fmla="*/ 2147483647 w 111"/>
              <a:gd name="T29" fmla="*/ 2147483647 h 25"/>
              <a:gd name="T30" fmla="*/ 2147483647 w 111"/>
              <a:gd name="T31" fmla="*/ 2147483647 h 25"/>
              <a:gd name="T32" fmla="*/ 2147483647 w 111"/>
              <a:gd name="T33" fmla="*/ 2147483647 h 25"/>
              <a:gd name="T34" fmla="*/ 2147483647 w 111"/>
              <a:gd name="T35" fmla="*/ 2147483647 h 25"/>
              <a:gd name="T36" fmla="*/ 2147483647 w 111"/>
              <a:gd name="T37" fmla="*/ 2147483647 h 25"/>
              <a:gd name="T38" fmla="*/ 2147483647 w 111"/>
              <a:gd name="T39" fmla="*/ 2147483647 h 25"/>
              <a:gd name="T40" fmla="*/ 2147483647 w 111"/>
              <a:gd name="T41" fmla="*/ 2147483647 h 25"/>
              <a:gd name="T42" fmla="*/ 2147483647 w 111"/>
              <a:gd name="T43" fmla="*/ 2147483647 h 25"/>
              <a:gd name="T44" fmla="*/ 2147483647 w 111"/>
              <a:gd name="T45" fmla="*/ 2147483647 h 25"/>
              <a:gd name="T46" fmla="*/ 2147483647 w 111"/>
              <a:gd name="T47" fmla="*/ 2147483647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1"/>
              <a:gd name="T73" fmla="*/ 0 h 25"/>
              <a:gd name="T74" fmla="*/ 111 w 111"/>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1" h="25">
                <a:moveTo>
                  <a:pt x="111" y="18"/>
                </a:moveTo>
                <a:lnTo>
                  <a:pt x="108" y="11"/>
                </a:lnTo>
                <a:lnTo>
                  <a:pt x="101" y="11"/>
                </a:lnTo>
                <a:lnTo>
                  <a:pt x="93" y="7"/>
                </a:lnTo>
                <a:lnTo>
                  <a:pt x="86" y="7"/>
                </a:lnTo>
                <a:lnTo>
                  <a:pt x="79" y="3"/>
                </a:lnTo>
                <a:lnTo>
                  <a:pt x="65" y="3"/>
                </a:lnTo>
                <a:lnTo>
                  <a:pt x="57" y="0"/>
                </a:lnTo>
                <a:lnTo>
                  <a:pt x="50" y="0"/>
                </a:lnTo>
                <a:lnTo>
                  <a:pt x="43" y="3"/>
                </a:lnTo>
                <a:lnTo>
                  <a:pt x="14" y="3"/>
                </a:lnTo>
                <a:lnTo>
                  <a:pt x="7" y="7"/>
                </a:lnTo>
                <a:lnTo>
                  <a:pt x="0" y="7"/>
                </a:lnTo>
                <a:lnTo>
                  <a:pt x="0" y="14"/>
                </a:lnTo>
                <a:lnTo>
                  <a:pt x="7" y="11"/>
                </a:lnTo>
                <a:lnTo>
                  <a:pt x="83" y="11"/>
                </a:lnTo>
                <a:lnTo>
                  <a:pt x="90" y="14"/>
                </a:lnTo>
                <a:lnTo>
                  <a:pt x="97" y="18"/>
                </a:lnTo>
                <a:lnTo>
                  <a:pt x="104" y="18"/>
                </a:lnTo>
                <a:lnTo>
                  <a:pt x="108" y="21"/>
                </a:lnTo>
                <a:lnTo>
                  <a:pt x="108" y="25"/>
                </a:lnTo>
                <a:lnTo>
                  <a:pt x="108" y="21"/>
                </a:lnTo>
                <a:lnTo>
                  <a:pt x="108" y="25"/>
                </a:lnTo>
                <a:lnTo>
                  <a:pt x="111"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90" name="Freeform 1389"/>
          <p:cNvSpPr>
            <a:spLocks/>
          </p:cNvSpPr>
          <p:nvPr/>
        </p:nvSpPr>
        <p:spPr bwMode="auto">
          <a:xfrm>
            <a:off x="4684038" y="6805245"/>
            <a:ext cx="89009" cy="70684"/>
          </a:xfrm>
          <a:custGeom>
            <a:avLst/>
            <a:gdLst>
              <a:gd name="T0" fmla="*/ 2147483647 w 68"/>
              <a:gd name="T1" fmla="*/ 2147483647 h 54"/>
              <a:gd name="T2" fmla="*/ 2147483647 w 68"/>
              <a:gd name="T3" fmla="*/ 2147483647 h 54"/>
              <a:gd name="T4" fmla="*/ 2147483647 w 68"/>
              <a:gd name="T5" fmla="*/ 2147483647 h 54"/>
              <a:gd name="T6" fmla="*/ 2147483647 w 68"/>
              <a:gd name="T7" fmla="*/ 2147483647 h 54"/>
              <a:gd name="T8" fmla="*/ 2147483647 w 68"/>
              <a:gd name="T9" fmla="*/ 2147483647 h 54"/>
              <a:gd name="T10" fmla="*/ 2147483647 w 68"/>
              <a:gd name="T11" fmla="*/ 2147483647 h 54"/>
              <a:gd name="T12" fmla="*/ 2147483647 w 68"/>
              <a:gd name="T13" fmla="*/ 0 h 54"/>
              <a:gd name="T14" fmla="*/ 0 w 68"/>
              <a:gd name="T15" fmla="*/ 2147483647 h 54"/>
              <a:gd name="T16" fmla="*/ 2147483647 w 68"/>
              <a:gd name="T17" fmla="*/ 2147483647 h 54"/>
              <a:gd name="T18" fmla="*/ 2147483647 w 68"/>
              <a:gd name="T19" fmla="*/ 2147483647 h 54"/>
              <a:gd name="T20" fmla="*/ 2147483647 w 68"/>
              <a:gd name="T21" fmla="*/ 2147483647 h 54"/>
              <a:gd name="T22" fmla="*/ 2147483647 w 68"/>
              <a:gd name="T23" fmla="*/ 2147483647 h 54"/>
              <a:gd name="T24" fmla="*/ 2147483647 w 68"/>
              <a:gd name="T25" fmla="*/ 2147483647 h 54"/>
              <a:gd name="T26" fmla="*/ 2147483647 w 68"/>
              <a:gd name="T27" fmla="*/ 2147483647 h 54"/>
              <a:gd name="T28" fmla="*/ 2147483647 w 68"/>
              <a:gd name="T29" fmla="*/ 2147483647 h 54"/>
              <a:gd name="T30" fmla="*/ 2147483647 w 68"/>
              <a:gd name="T31" fmla="*/ 2147483647 h 54"/>
              <a:gd name="T32" fmla="*/ 2147483647 w 68"/>
              <a:gd name="T33" fmla="*/ 2147483647 h 54"/>
              <a:gd name="T34" fmla="*/ 2147483647 w 68"/>
              <a:gd name="T35" fmla="*/ 2147483647 h 54"/>
              <a:gd name="T36" fmla="*/ 2147483647 w 68"/>
              <a:gd name="T37" fmla="*/ 2147483647 h 54"/>
              <a:gd name="T38" fmla="*/ 2147483647 w 68"/>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54"/>
              <a:gd name="T62" fmla="*/ 68 w 68"/>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54">
                <a:moveTo>
                  <a:pt x="65" y="54"/>
                </a:moveTo>
                <a:lnTo>
                  <a:pt x="68" y="50"/>
                </a:lnTo>
                <a:lnTo>
                  <a:pt x="61" y="39"/>
                </a:lnTo>
                <a:lnTo>
                  <a:pt x="32" y="11"/>
                </a:lnTo>
                <a:lnTo>
                  <a:pt x="21" y="7"/>
                </a:lnTo>
                <a:lnTo>
                  <a:pt x="11" y="3"/>
                </a:lnTo>
                <a:lnTo>
                  <a:pt x="3" y="0"/>
                </a:lnTo>
                <a:lnTo>
                  <a:pt x="0" y="7"/>
                </a:lnTo>
                <a:lnTo>
                  <a:pt x="11" y="11"/>
                </a:lnTo>
                <a:lnTo>
                  <a:pt x="18" y="14"/>
                </a:lnTo>
                <a:lnTo>
                  <a:pt x="29" y="18"/>
                </a:lnTo>
                <a:lnTo>
                  <a:pt x="36" y="25"/>
                </a:lnTo>
                <a:lnTo>
                  <a:pt x="43" y="29"/>
                </a:lnTo>
                <a:lnTo>
                  <a:pt x="50" y="36"/>
                </a:lnTo>
                <a:lnTo>
                  <a:pt x="54" y="43"/>
                </a:lnTo>
                <a:lnTo>
                  <a:pt x="57" y="50"/>
                </a:lnTo>
                <a:lnTo>
                  <a:pt x="61" y="47"/>
                </a:lnTo>
                <a:lnTo>
                  <a:pt x="65" y="54"/>
                </a:lnTo>
                <a:lnTo>
                  <a:pt x="68" y="50"/>
                </a:lnTo>
                <a:lnTo>
                  <a:pt x="65"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91" name="Freeform 1390"/>
          <p:cNvSpPr>
            <a:spLocks/>
          </p:cNvSpPr>
          <p:nvPr/>
        </p:nvSpPr>
        <p:spPr bwMode="auto">
          <a:xfrm>
            <a:off x="4780899" y="6852367"/>
            <a:ext cx="892706" cy="541907"/>
          </a:xfrm>
          <a:custGeom>
            <a:avLst/>
            <a:gdLst>
              <a:gd name="T0" fmla="*/ 2147483647 w 681"/>
              <a:gd name="T1" fmla="*/ 2147483647 h 414"/>
              <a:gd name="T2" fmla="*/ 2147483647 w 681"/>
              <a:gd name="T3" fmla="*/ 2147483647 h 414"/>
              <a:gd name="T4" fmla="*/ 2147483647 w 681"/>
              <a:gd name="T5" fmla="*/ 2147483647 h 414"/>
              <a:gd name="T6" fmla="*/ 2147483647 w 681"/>
              <a:gd name="T7" fmla="*/ 2147483647 h 414"/>
              <a:gd name="T8" fmla="*/ 2147483647 w 681"/>
              <a:gd name="T9" fmla="*/ 2147483647 h 414"/>
              <a:gd name="T10" fmla="*/ 2147483647 w 681"/>
              <a:gd name="T11" fmla="*/ 2147483647 h 414"/>
              <a:gd name="T12" fmla="*/ 2147483647 w 681"/>
              <a:gd name="T13" fmla="*/ 2147483647 h 414"/>
              <a:gd name="T14" fmla="*/ 2147483647 w 681"/>
              <a:gd name="T15" fmla="*/ 2147483647 h 414"/>
              <a:gd name="T16" fmla="*/ 2147483647 w 681"/>
              <a:gd name="T17" fmla="*/ 2147483647 h 414"/>
              <a:gd name="T18" fmla="*/ 2147483647 w 681"/>
              <a:gd name="T19" fmla="*/ 2147483647 h 414"/>
              <a:gd name="T20" fmla="*/ 2147483647 w 681"/>
              <a:gd name="T21" fmla="*/ 2147483647 h 414"/>
              <a:gd name="T22" fmla="*/ 2147483647 w 681"/>
              <a:gd name="T23" fmla="*/ 2147483647 h 414"/>
              <a:gd name="T24" fmla="*/ 2147483647 w 681"/>
              <a:gd name="T25" fmla="*/ 2147483647 h 414"/>
              <a:gd name="T26" fmla="*/ 2147483647 w 681"/>
              <a:gd name="T27" fmla="*/ 2147483647 h 414"/>
              <a:gd name="T28" fmla="*/ 2147483647 w 681"/>
              <a:gd name="T29" fmla="*/ 2147483647 h 414"/>
              <a:gd name="T30" fmla="*/ 2147483647 w 681"/>
              <a:gd name="T31" fmla="*/ 2147483647 h 414"/>
              <a:gd name="T32" fmla="*/ 2147483647 w 681"/>
              <a:gd name="T33" fmla="*/ 2147483647 h 414"/>
              <a:gd name="T34" fmla="*/ 2147483647 w 681"/>
              <a:gd name="T35" fmla="*/ 2147483647 h 414"/>
              <a:gd name="T36" fmla="*/ 2147483647 w 681"/>
              <a:gd name="T37" fmla="*/ 2147483647 h 414"/>
              <a:gd name="T38" fmla="*/ 2147483647 w 681"/>
              <a:gd name="T39" fmla="*/ 2147483647 h 414"/>
              <a:gd name="T40" fmla="*/ 2147483647 w 681"/>
              <a:gd name="T41" fmla="*/ 2147483647 h 414"/>
              <a:gd name="T42" fmla="*/ 2147483647 w 681"/>
              <a:gd name="T43" fmla="*/ 2147483647 h 414"/>
              <a:gd name="T44" fmla="*/ 2147483647 w 681"/>
              <a:gd name="T45" fmla="*/ 2147483647 h 414"/>
              <a:gd name="T46" fmla="*/ 2147483647 w 681"/>
              <a:gd name="T47" fmla="*/ 2147483647 h 414"/>
              <a:gd name="T48" fmla="*/ 2147483647 w 681"/>
              <a:gd name="T49" fmla="*/ 2147483647 h 414"/>
              <a:gd name="T50" fmla="*/ 2147483647 w 681"/>
              <a:gd name="T51" fmla="*/ 2147483647 h 414"/>
              <a:gd name="T52" fmla="*/ 2147483647 w 681"/>
              <a:gd name="T53" fmla="*/ 2147483647 h 414"/>
              <a:gd name="T54" fmla="*/ 2147483647 w 681"/>
              <a:gd name="T55" fmla="*/ 2147483647 h 414"/>
              <a:gd name="T56" fmla="*/ 2147483647 w 681"/>
              <a:gd name="T57" fmla="*/ 2147483647 h 414"/>
              <a:gd name="T58" fmla="*/ 2147483647 w 681"/>
              <a:gd name="T59" fmla="*/ 2147483647 h 414"/>
              <a:gd name="T60" fmla="*/ 2147483647 w 681"/>
              <a:gd name="T61" fmla="*/ 2147483647 h 414"/>
              <a:gd name="T62" fmla="*/ 2147483647 w 681"/>
              <a:gd name="T63" fmla="*/ 2147483647 h 414"/>
              <a:gd name="T64" fmla="*/ 2147483647 w 681"/>
              <a:gd name="T65" fmla="*/ 2147483647 h 414"/>
              <a:gd name="T66" fmla="*/ 2147483647 w 681"/>
              <a:gd name="T67" fmla="*/ 2147483647 h 414"/>
              <a:gd name="T68" fmla="*/ 2147483647 w 681"/>
              <a:gd name="T69" fmla="*/ 2147483647 h 414"/>
              <a:gd name="T70" fmla="*/ 2147483647 w 681"/>
              <a:gd name="T71" fmla="*/ 2147483647 h 414"/>
              <a:gd name="T72" fmla="*/ 2147483647 w 681"/>
              <a:gd name="T73" fmla="*/ 2147483647 h 414"/>
              <a:gd name="T74" fmla="*/ 2147483647 w 681"/>
              <a:gd name="T75" fmla="*/ 2147483647 h 414"/>
              <a:gd name="T76" fmla="*/ 2147483647 w 681"/>
              <a:gd name="T77" fmla="*/ 2147483647 h 414"/>
              <a:gd name="T78" fmla="*/ 2147483647 w 681"/>
              <a:gd name="T79" fmla="*/ 2147483647 h 414"/>
              <a:gd name="T80" fmla="*/ 2147483647 w 681"/>
              <a:gd name="T81" fmla="*/ 2147483647 h 414"/>
              <a:gd name="T82" fmla="*/ 2147483647 w 681"/>
              <a:gd name="T83" fmla="*/ 2147483647 h 414"/>
              <a:gd name="T84" fmla="*/ 2147483647 w 681"/>
              <a:gd name="T85" fmla="*/ 2147483647 h 414"/>
              <a:gd name="T86" fmla="*/ 2147483647 w 681"/>
              <a:gd name="T87" fmla="*/ 2147483647 h 414"/>
              <a:gd name="T88" fmla="*/ 2147483647 w 681"/>
              <a:gd name="T89" fmla="*/ 2147483647 h 414"/>
              <a:gd name="T90" fmla="*/ 2147483647 w 681"/>
              <a:gd name="T91" fmla="*/ 2147483647 h 414"/>
              <a:gd name="T92" fmla="*/ 2147483647 w 681"/>
              <a:gd name="T93" fmla="*/ 2147483647 h 414"/>
              <a:gd name="T94" fmla="*/ 2147483647 w 681"/>
              <a:gd name="T95" fmla="*/ 2147483647 h 414"/>
              <a:gd name="T96" fmla="*/ 2147483647 w 681"/>
              <a:gd name="T97" fmla="*/ 2147483647 h 414"/>
              <a:gd name="T98" fmla="*/ 2147483647 w 681"/>
              <a:gd name="T99" fmla="*/ 2147483647 h 414"/>
              <a:gd name="T100" fmla="*/ 2147483647 w 681"/>
              <a:gd name="T101" fmla="*/ 2147483647 h 414"/>
              <a:gd name="T102" fmla="*/ 2147483647 w 681"/>
              <a:gd name="T103" fmla="*/ 2147483647 h 414"/>
              <a:gd name="T104" fmla="*/ 2147483647 w 681"/>
              <a:gd name="T105" fmla="*/ 2147483647 h 414"/>
              <a:gd name="T106" fmla="*/ 2147483647 w 681"/>
              <a:gd name="T107" fmla="*/ 2147483647 h 414"/>
              <a:gd name="T108" fmla="*/ 2147483647 w 681"/>
              <a:gd name="T109" fmla="*/ 2147483647 h 414"/>
              <a:gd name="T110" fmla="*/ 2147483647 w 681"/>
              <a:gd name="T111" fmla="*/ 2147483647 h 414"/>
              <a:gd name="T112" fmla="*/ 2147483647 w 681"/>
              <a:gd name="T113" fmla="*/ 2147483647 h 414"/>
              <a:gd name="T114" fmla="*/ 2147483647 w 681"/>
              <a:gd name="T115" fmla="*/ 2147483647 h 414"/>
              <a:gd name="T116" fmla="*/ 2147483647 w 681"/>
              <a:gd name="T117" fmla="*/ 0 h 414"/>
              <a:gd name="T118" fmla="*/ 2147483647 w 681"/>
              <a:gd name="T119" fmla="*/ 2147483647 h 4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1"/>
              <a:gd name="T181" fmla="*/ 0 h 414"/>
              <a:gd name="T182" fmla="*/ 681 w 681"/>
              <a:gd name="T183" fmla="*/ 414 h 4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1" h="414">
                <a:moveTo>
                  <a:pt x="454" y="7"/>
                </a:moveTo>
                <a:lnTo>
                  <a:pt x="472" y="14"/>
                </a:lnTo>
                <a:lnTo>
                  <a:pt x="490" y="18"/>
                </a:lnTo>
                <a:lnTo>
                  <a:pt x="504" y="25"/>
                </a:lnTo>
                <a:lnTo>
                  <a:pt x="522" y="32"/>
                </a:lnTo>
                <a:lnTo>
                  <a:pt x="540" y="39"/>
                </a:lnTo>
                <a:lnTo>
                  <a:pt x="555" y="47"/>
                </a:lnTo>
                <a:lnTo>
                  <a:pt x="573" y="57"/>
                </a:lnTo>
                <a:lnTo>
                  <a:pt x="591" y="68"/>
                </a:lnTo>
                <a:lnTo>
                  <a:pt x="601" y="75"/>
                </a:lnTo>
                <a:lnTo>
                  <a:pt x="616" y="90"/>
                </a:lnTo>
                <a:lnTo>
                  <a:pt x="630" y="100"/>
                </a:lnTo>
                <a:lnTo>
                  <a:pt x="641" y="115"/>
                </a:lnTo>
                <a:lnTo>
                  <a:pt x="652" y="133"/>
                </a:lnTo>
                <a:lnTo>
                  <a:pt x="659" y="147"/>
                </a:lnTo>
                <a:lnTo>
                  <a:pt x="663" y="165"/>
                </a:lnTo>
                <a:lnTo>
                  <a:pt x="670" y="183"/>
                </a:lnTo>
                <a:lnTo>
                  <a:pt x="677" y="201"/>
                </a:lnTo>
                <a:lnTo>
                  <a:pt x="681" y="219"/>
                </a:lnTo>
                <a:lnTo>
                  <a:pt x="677" y="237"/>
                </a:lnTo>
                <a:lnTo>
                  <a:pt x="673" y="255"/>
                </a:lnTo>
                <a:lnTo>
                  <a:pt x="666" y="273"/>
                </a:lnTo>
                <a:lnTo>
                  <a:pt x="655" y="291"/>
                </a:lnTo>
                <a:lnTo>
                  <a:pt x="648" y="306"/>
                </a:lnTo>
                <a:lnTo>
                  <a:pt x="634" y="320"/>
                </a:lnTo>
                <a:lnTo>
                  <a:pt x="630" y="327"/>
                </a:lnTo>
                <a:lnTo>
                  <a:pt x="619" y="331"/>
                </a:lnTo>
                <a:lnTo>
                  <a:pt x="612" y="338"/>
                </a:lnTo>
                <a:lnTo>
                  <a:pt x="605" y="342"/>
                </a:lnTo>
                <a:lnTo>
                  <a:pt x="594" y="349"/>
                </a:lnTo>
                <a:lnTo>
                  <a:pt x="587" y="352"/>
                </a:lnTo>
                <a:lnTo>
                  <a:pt x="580" y="356"/>
                </a:lnTo>
                <a:lnTo>
                  <a:pt x="569" y="360"/>
                </a:lnTo>
                <a:lnTo>
                  <a:pt x="562" y="363"/>
                </a:lnTo>
                <a:lnTo>
                  <a:pt x="551" y="367"/>
                </a:lnTo>
                <a:lnTo>
                  <a:pt x="544" y="370"/>
                </a:lnTo>
                <a:lnTo>
                  <a:pt x="537" y="374"/>
                </a:lnTo>
                <a:lnTo>
                  <a:pt x="526" y="378"/>
                </a:lnTo>
                <a:lnTo>
                  <a:pt x="519" y="385"/>
                </a:lnTo>
                <a:lnTo>
                  <a:pt x="511" y="388"/>
                </a:lnTo>
                <a:lnTo>
                  <a:pt x="501" y="392"/>
                </a:lnTo>
                <a:lnTo>
                  <a:pt x="483" y="392"/>
                </a:lnTo>
                <a:lnTo>
                  <a:pt x="479" y="396"/>
                </a:lnTo>
                <a:lnTo>
                  <a:pt x="472" y="399"/>
                </a:lnTo>
                <a:lnTo>
                  <a:pt x="468" y="399"/>
                </a:lnTo>
                <a:lnTo>
                  <a:pt x="461" y="403"/>
                </a:lnTo>
                <a:lnTo>
                  <a:pt x="458" y="403"/>
                </a:lnTo>
                <a:lnTo>
                  <a:pt x="443" y="406"/>
                </a:lnTo>
                <a:lnTo>
                  <a:pt x="418" y="406"/>
                </a:lnTo>
                <a:lnTo>
                  <a:pt x="407" y="410"/>
                </a:lnTo>
                <a:lnTo>
                  <a:pt x="382" y="410"/>
                </a:lnTo>
                <a:lnTo>
                  <a:pt x="371" y="414"/>
                </a:lnTo>
                <a:lnTo>
                  <a:pt x="306" y="414"/>
                </a:lnTo>
                <a:lnTo>
                  <a:pt x="296" y="410"/>
                </a:lnTo>
                <a:lnTo>
                  <a:pt x="281" y="410"/>
                </a:lnTo>
                <a:lnTo>
                  <a:pt x="267" y="406"/>
                </a:lnTo>
                <a:lnTo>
                  <a:pt x="256" y="406"/>
                </a:lnTo>
                <a:lnTo>
                  <a:pt x="242" y="410"/>
                </a:lnTo>
                <a:lnTo>
                  <a:pt x="231" y="410"/>
                </a:lnTo>
                <a:lnTo>
                  <a:pt x="220" y="406"/>
                </a:lnTo>
                <a:lnTo>
                  <a:pt x="209" y="406"/>
                </a:lnTo>
                <a:lnTo>
                  <a:pt x="198" y="403"/>
                </a:lnTo>
                <a:lnTo>
                  <a:pt x="188" y="399"/>
                </a:lnTo>
                <a:lnTo>
                  <a:pt x="162" y="399"/>
                </a:lnTo>
                <a:lnTo>
                  <a:pt x="159" y="396"/>
                </a:lnTo>
                <a:lnTo>
                  <a:pt x="152" y="396"/>
                </a:lnTo>
                <a:lnTo>
                  <a:pt x="148" y="392"/>
                </a:lnTo>
                <a:lnTo>
                  <a:pt x="141" y="392"/>
                </a:lnTo>
                <a:lnTo>
                  <a:pt x="137" y="388"/>
                </a:lnTo>
                <a:lnTo>
                  <a:pt x="130" y="385"/>
                </a:lnTo>
                <a:lnTo>
                  <a:pt x="126" y="381"/>
                </a:lnTo>
                <a:lnTo>
                  <a:pt x="126" y="370"/>
                </a:lnTo>
                <a:lnTo>
                  <a:pt x="130" y="370"/>
                </a:lnTo>
                <a:lnTo>
                  <a:pt x="130" y="367"/>
                </a:lnTo>
                <a:lnTo>
                  <a:pt x="144" y="374"/>
                </a:lnTo>
                <a:lnTo>
                  <a:pt x="162" y="378"/>
                </a:lnTo>
                <a:lnTo>
                  <a:pt x="180" y="381"/>
                </a:lnTo>
                <a:lnTo>
                  <a:pt x="195" y="385"/>
                </a:lnTo>
                <a:lnTo>
                  <a:pt x="216" y="388"/>
                </a:lnTo>
                <a:lnTo>
                  <a:pt x="234" y="388"/>
                </a:lnTo>
                <a:lnTo>
                  <a:pt x="252" y="392"/>
                </a:lnTo>
                <a:lnTo>
                  <a:pt x="393" y="392"/>
                </a:lnTo>
                <a:lnTo>
                  <a:pt x="407" y="388"/>
                </a:lnTo>
                <a:lnTo>
                  <a:pt x="425" y="388"/>
                </a:lnTo>
                <a:lnTo>
                  <a:pt x="436" y="385"/>
                </a:lnTo>
                <a:lnTo>
                  <a:pt x="447" y="385"/>
                </a:lnTo>
                <a:lnTo>
                  <a:pt x="454" y="381"/>
                </a:lnTo>
                <a:lnTo>
                  <a:pt x="465" y="378"/>
                </a:lnTo>
                <a:lnTo>
                  <a:pt x="472" y="374"/>
                </a:lnTo>
                <a:lnTo>
                  <a:pt x="479" y="370"/>
                </a:lnTo>
                <a:lnTo>
                  <a:pt x="490" y="367"/>
                </a:lnTo>
                <a:lnTo>
                  <a:pt x="497" y="363"/>
                </a:lnTo>
                <a:lnTo>
                  <a:pt x="508" y="360"/>
                </a:lnTo>
                <a:lnTo>
                  <a:pt x="515" y="356"/>
                </a:lnTo>
                <a:lnTo>
                  <a:pt x="522" y="352"/>
                </a:lnTo>
                <a:lnTo>
                  <a:pt x="533" y="352"/>
                </a:lnTo>
                <a:lnTo>
                  <a:pt x="540" y="349"/>
                </a:lnTo>
                <a:lnTo>
                  <a:pt x="551" y="345"/>
                </a:lnTo>
                <a:lnTo>
                  <a:pt x="558" y="338"/>
                </a:lnTo>
                <a:lnTo>
                  <a:pt x="569" y="334"/>
                </a:lnTo>
                <a:lnTo>
                  <a:pt x="576" y="331"/>
                </a:lnTo>
                <a:lnTo>
                  <a:pt x="587" y="327"/>
                </a:lnTo>
                <a:lnTo>
                  <a:pt x="601" y="313"/>
                </a:lnTo>
                <a:lnTo>
                  <a:pt x="609" y="309"/>
                </a:lnTo>
                <a:lnTo>
                  <a:pt x="623" y="295"/>
                </a:lnTo>
                <a:lnTo>
                  <a:pt x="627" y="288"/>
                </a:lnTo>
                <a:lnTo>
                  <a:pt x="634" y="277"/>
                </a:lnTo>
                <a:lnTo>
                  <a:pt x="637" y="270"/>
                </a:lnTo>
                <a:lnTo>
                  <a:pt x="645" y="262"/>
                </a:lnTo>
                <a:lnTo>
                  <a:pt x="648" y="252"/>
                </a:lnTo>
                <a:lnTo>
                  <a:pt x="652" y="244"/>
                </a:lnTo>
                <a:lnTo>
                  <a:pt x="655" y="234"/>
                </a:lnTo>
                <a:lnTo>
                  <a:pt x="655" y="212"/>
                </a:lnTo>
                <a:lnTo>
                  <a:pt x="652" y="201"/>
                </a:lnTo>
                <a:lnTo>
                  <a:pt x="652" y="190"/>
                </a:lnTo>
                <a:lnTo>
                  <a:pt x="645" y="180"/>
                </a:lnTo>
                <a:lnTo>
                  <a:pt x="641" y="169"/>
                </a:lnTo>
                <a:lnTo>
                  <a:pt x="637" y="158"/>
                </a:lnTo>
                <a:lnTo>
                  <a:pt x="634" y="147"/>
                </a:lnTo>
                <a:lnTo>
                  <a:pt x="623" y="129"/>
                </a:lnTo>
                <a:lnTo>
                  <a:pt x="612" y="115"/>
                </a:lnTo>
                <a:lnTo>
                  <a:pt x="594" y="97"/>
                </a:lnTo>
                <a:lnTo>
                  <a:pt x="580" y="86"/>
                </a:lnTo>
                <a:lnTo>
                  <a:pt x="565" y="75"/>
                </a:lnTo>
                <a:lnTo>
                  <a:pt x="547" y="61"/>
                </a:lnTo>
                <a:lnTo>
                  <a:pt x="529" y="54"/>
                </a:lnTo>
                <a:lnTo>
                  <a:pt x="511" y="47"/>
                </a:lnTo>
                <a:lnTo>
                  <a:pt x="493" y="39"/>
                </a:lnTo>
                <a:lnTo>
                  <a:pt x="472" y="32"/>
                </a:lnTo>
                <a:lnTo>
                  <a:pt x="454" y="29"/>
                </a:lnTo>
                <a:lnTo>
                  <a:pt x="432" y="25"/>
                </a:lnTo>
                <a:lnTo>
                  <a:pt x="411" y="21"/>
                </a:lnTo>
                <a:lnTo>
                  <a:pt x="350" y="21"/>
                </a:lnTo>
                <a:lnTo>
                  <a:pt x="324" y="29"/>
                </a:lnTo>
                <a:lnTo>
                  <a:pt x="303" y="36"/>
                </a:lnTo>
                <a:lnTo>
                  <a:pt x="278" y="43"/>
                </a:lnTo>
                <a:lnTo>
                  <a:pt x="256" y="54"/>
                </a:lnTo>
                <a:lnTo>
                  <a:pt x="231" y="61"/>
                </a:lnTo>
                <a:lnTo>
                  <a:pt x="209" y="75"/>
                </a:lnTo>
                <a:lnTo>
                  <a:pt x="188" y="86"/>
                </a:lnTo>
                <a:lnTo>
                  <a:pt x="162" y="100"/>
                </a:lnTo>
                <a:lnTo>
                  <a:pt x="144" y="115"/>
                </a:lnTo>
                <a:lnTo>
                  <a:pt x="123" y="129"/>
                </a:lnTo>
                <a:lnTo>
                  <a:pt x="69" y="183"/>
                </a:lnTo>
                <a:lnTo>
                  <a:pt x="54" y="205"/>
                </a:lnTo>
                <a:lnTo>
                  <a:pt x="40" y="226"/>
                </a:lnTo>
                <a:lnTo>
                  <a:pt x="29" y="252"/>
                </a:lnTo>
                <a:lnTo>
                  <a:pt x="26" y="259"/>
                </a:lnTo>
                <a:lnTo>
                  <a:pt x="22" y="270"/>
                </a:lnTo>
                <a:lnTo>
                  <a:pt x="18" y="280"/>
                </a:lnTo>
                <a:lnTo>
                  <a:pt x="18" y="295"/>
                </a:lnTo>
                <a:lnTo>
                  <a:pt x="8" y="295"/>
                </a:lnTo>
                <a:lnTo>
                  <a:pt x="4" y="291"/>
                </a:lnTo>
                <a:lnTo>
                  <a:pt x="0" y="291"/>
                </a:lnTo>
                <a:lnTo>
                  <a:pt x="0" y="270"/>
                </a:lnTo>
                <a:lnTo>
                  <a:pt x="4" y="252"/>
                </a:lnTo>
                <a:lnTo>
                  <a:pt x="15" y="230"/>
                </a:lnTo>
                <a:lnTo>
                  <a:pt x="22" y="212"/>
                </a:lnTo>
                <a:lnTo>
                  <a:pt x="33" y="198"/>
                </a:lnTo>
                <a:lnTo>
                  <a:pt x="47" y="180"/>
                </a:lnTo>
                <a:lnTo>
                  <a:pt x="58" y="162"/>
                </a:lnTo>
                <a:lnTo>
                  <a:pt x="87" y="133"/>
                </a:lnTo>
                <a:lnTo>
                  <a:pt x="101" y="115"/>
                </a:lnTo>
                <a:lnTo>
                  <a:pt x="116" y="104"/>
                </a:lnTo>
                <a:lnTo>
                  <a:pt x="134" y="93"/>
                </a:lnTo>
                <a:lnTo>
                  <a:pt x="148" y="82"/>
                </a:lnTo>
                <a:lnTo>
                  <a:pt x="166" y="72"/>
                </a:lnTo>
                <a:lnTo>
                  <a:pt x="184" y="61"/>
                </a:lnTo>
                <a:lnTo>
                  <a:pt x="202" y="54"/>
                </a:lnTo>
                <a:lnTo>
                  <a:pt x="220" y="43"/>
                </a:lnTo>
                <a:lnTo>
                  <a:pt x="234" y="36"/>
                </a:lnTo>
                <a:lnTo>
                  <a:pt x="256" y="29"/>
                </a:lnTo>
                <a:lnTo>
                  <a:pt x="274" y="21"/>
                </a:lnTo>
                <a:lnTo>
                  <a:pt x="292" y="18"/>
                </a:lnTo>
                <a:lnTo>
                  <a:pt x="310" y="11"/>
                </a:lnTo>
                <a:lnTo>
                  <a:pt x="332" y="7"/>
                </a:lnTo>
                <a:lnTo>
                  <a:pt x="350" y="0"/>
                </a:lnTo>
                <a:lnTo>
                  <a:pt x="396" y="0"/>
                </a:lnTo>
                <a:lnTo>
                  <a:pt x="404" y="3"/>
                </a:lnTo>
                <a:lnTo>
                  <a:pt x="422" y="3"/>
                </a:lnTo>
                <a:lnTo>
                  <a:pt x="429" y="7"/>
                </a:lnTo>
                <a:lnTo>
                  <a:pt x="454"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92" name="Freeform 1391"/>
          <p:cNvSpPr>
            <a:spLocks/>
          </p:cNvSpPr>
          <p:nvPr/>
        </p:nvSpPr>
        <p:spPr bwMode="auto">
          <a:xfrm>
            <a:off x="5375164" y="6854985"/>
            <a:ext cx="282734" cy="240847"/>
          </a:xfrm>
          <a:custGeom>
            <a:avLst/>
            <a:gdLst>
              <a:gd name="T0" fmla="*/ 2147483647 w 216"/>
              <a:gd name="T1" fmla="*/ 2147483647 h 184"/>
              <a:gd name="T2" fmla="*/ 2147483647 w 216"/>
              <a:gd name="T3" fmla="*/ 2147483647 h 184"/>
              <a:gd name="T4" fmla="*/ 2147483647 w 216"/>
              <a:gd name="T5" fmla="*/ 2147483647 h 184"/>
              <a:gd name="T6" fmla="*/ 2147483647 w 216"/>
              <a:gd name="T7" fmla="*/ 2147483647 h 184"/>
              <a:gd name="T8" fmla="*/ 2147483647 w 216"/>
              <a:gd name="T9" fmla="*/ 2147483647 h 184"/>
              <a:gd name="T10" fmla="*/ 2147483647 w 216"/>
              <a:gd name="T11" fmla="*/ 2147483647 h 184"/>
              <a:gd name="T12" fmla="*/ 2147483647 w 216"/>
              <a:gd name="T13" fmla="*/ 2147483647 h 184"/>
              <a:gd name="T14" fmla="*/ 2147483647 w 216"/>
              <a:gd name="T15" fmla="*/ 2147483647 h 184"/>
              <a:gd name="T16" fmla="*/ 2147483647 w 216"/>
              <a:gd name="T17" fmla="*/ 2147483647 h 184"/>
              <a:gd name="T18" fmla="*/ 2147483647 w 216"/>
              <a:gd name="T19" fmla="*/ 2147483647 h 184"/>
              <a:gd name="T20" fmla="*/ 2147483647 w 216"/>
              <a:gd name="T21" fmla="*/ 2147483647 h 184"/>
              <a:gd name="T22" fmla="*/ 2147483647 w 216"/>
              <a:gd name="T23" fmla="*/ 2147483647 h 184"/>
              <a:gd name="T24" fmla="*/ 2147483647 w 216"/>
              <a:gd name="T25" fmla="*/ 2147483647 h 184"/>
              <a:gd name="T26" fmla="*/ 2147483647 w 216"/>
              <a:gd name="T27" fmla="*/ 2147483647 h 184"/>
              <a:gd name="T28" fmla="*/ 2147483647 w 216"/>
              <a:gd name="T29" fmla="*/ 2147483647 h 184"/>
              <a:gd name="T30" fmla="*/ 2147483647 w 216"/>
              <a:gd name="T31" fmla="*/ 2147483647 h 184"/>
              <a:gd name="T32" fmla="*/ 2147483647 w 216"/>
              <a:gd name="T33" fmla="*/ 0 h 184"/>
              <a:gd name="T34" fmla="*/ 0 w 216"/>
              <a:gd name="T35" fmla="*/ 2147483647 h 184"/>
              <a:gd name="T36" fmla="*/ 2147483647 w 216"/>
              <a:gd name="T37" fmla="*/ 2147483647 h 184"/>
              <a:gd name="T38" fmla="*/ 2147483647 w 216"/>
              <a:gd name="T39" fmla="*/ 2147483647 h 184"/>
              <a:gd name="T40" fmla="*/ 2147483647 w 216"/>
              <a:gd name="T41" fmla="*/ 2147483647 h 184"/>
              <a:gd name="T42" fmla="*/ 2147483647 w 216"/>
              <a:gd name="T43" fmla="*/ 2147483647 h 184"/>
              <a:gd name="T44" fmla="*/ 2147483647 w 216"/>
              <a:gd name="T45" fmla="*/ 2147483647 h 184"/>
              <a:gd name="T46" fmla="*/ 2147483647 w 216"/>
              <a:gd name="T47" fmla="*/ 2147483647 h 184"/>
              <a:gd name="T48" fmla="*/ 2147483647 w 216"/>
              <a:gd name="T49" fmla="*/ 2147483647 h 184"/>
              <a:gd name="T50" fmla="*/ 2147483647 w 216"/>
              <a:gd name="T51" fmla="*/ 2147483647 h 184"/>
              <a:gd name="T52" fmla="*/ 2147483647 w 216"/>
              <a:gd name="T53" fmla="*/ 2147483647 h 184"/>
              <a:gd name="T54" fmla="*/ 2147483647 w 216"/>
              <a:gd name="T55" fmla="*/ 2147483647 h 184"/>
              <a:gd name="T56" fmla="*/ 2147483647 w 216"/>
              <a:gd name="T57" fmla="*/ 2147483647 h 184"/>
              <a:gd name="T58" fmla="*/ 2147483647 w 216"/>
              <a:gd name="T59" fmla="*/ 2147483647 h 184"/>
              <a:gd name="T60" fmla="*/ 2147483647 w 216"/>
              <a:gd name="T61" fmla="*/ 2147483647 h 184"/>
              <a:gd name="T62" fmla="*/ 2147483647 w 216"/>
              <a:gd name="T63" fmla="*/ 2147483647 h 184"/>
              <a:gd name="T64" fmla="*/ 2147483647 w 216"/>
              <a:gd name="T65" fmla="*/ 2147483647 h 184"/>
              <a:gd name="T66" fmla="*/ 2147483647 w 216"/>
              <a:gd name="T67" fmla="*/ 2147483647 h 184"/>
              <a:gd name="T68" fmla="*/ 2147483647 w 216"/>
              <a:gd name="T69" fmla="*/ 2147483647 h 184"/>
              <a:gd name="T70" fmla="*/ 2147483647 w 216"/>
              <a:gd name="T71" fmla="*/ 2147483647 h 184"/>
              <a:gd name="T72" fmla="*/ 2147483647 w 216"/>
              <a:gd name="T73" fmla="*/ 2147483647 h 184"/>
              <a:gd name="T74" fmla="*/ 2147483647 w 216"/>
              <a:gd name="T75" fmla="*/ 2147483647 h 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6"/>
              <a:gd name="T115" fmla="*/ 0 h 184"/>
              <a:gd name="T116" fmla="*/ 216 w 216"/>
              <a:gd name="T117" fmla="*/ 184 h 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6" h="184">
                <a:moveTo>
                  <a:pt x="216" y="180"/>
                </a:moveTo>
                <a:lnTo>
                  <a:pt x="212" y="162"/>
                </a:lnTo>
                <a:lnTo>
                  <a:pt x="209" y="144"/>
                </a:lnTo>
                <a:lnTo>
                  <a:pt x="198" y="126"/>
                </a:lnTo>
                <a:lnTo>
                  <a:pt x="191" y="112"/>
                </a:lnTo>
                <a:lnTo>
                  <a:pt x="176" y="97"/>
                </a:lnTo>
                <a:lnTo>
                  <a:pt x="165" y="83"/>
                </a:lnTo>
                <a:lnTo>
                  <a:pt x="151" y="72"/>
                </a:lnTo>
                <a:lnTo>
                  <a:pt x="137" y="61"/>
                </a:lnTo>
                <a:lnTo>
                  <a:pt x="119" y="51"/>
                </a:lnTo>
                <a:lnTo>
                  <a:pt x="104" y="40"/>
                </a:lnTo>
                <a:lnTo>
                  <a:pt x="86" y="33"/>
                </a:lnTo>
                <a:lnTo>
                  <a:pt x="68" y="26"/>
                </a:lnTo>
                <a:lnTo>
                  <a:pt x="54" y="18"/>
                </a:lnTo>
                <a:lnTo>
                  <a:pt x="36" y="11"/>
                </a:lnTo>
                <a:lnTo>
                  <a:pt x="18" y="8"/>
                </a:lnTo>
                <a:lnTo>
                  <a:pt x="4" y="0"/>
                </a:lnTo>
                <a:lnTo>
                  <a:pt x="0" y="8"/>
                </a:lnTo>
                <a:lnTo>
                  <a:pt x="18" y="15"/>
                </a:lnTo>
                <a:lnTo>
                  <a:pt x="32" y="18"/>
                </a:lnTo>
                <a:lnTo>
                  <a:pt x="50" y="26"/>
                </a:lnTo>
                <a:lnTo>
                  <a:pt x="68" y="33"/>
                </a:lnTo>
                <a:lnTo>
                  <a:pt x="83" y="40"/>
                </a:lnTo>
                <a:lnTo>
                  <a:pt x="101" y="47"/>
                </a:lnTo>
                <a:lnTo>
                  <a:pt x="119" y="58"/>
                </a:lnTo>
                <a:lnTo>
                  <a:pt x="133" y="65"/>
                </a:lnTo>
                <a:lnTo>
                  <a:pt x="147" y="76"/>
                </a:lnTo>
                <a:lnTo>
                  <a:pt x="158" y="90"/>
                </a:lnTo>
                <a:lnTo>
                  <a:pt x="173" y="101"/>
                </a:lnTo>
                <a:lnTo>
                  <a:pt x="183" y="115"/>
                </a:lnTo>
                <a:lnTo>
                  <a:pt x="194" y="130"/>
                </a:lnTo>
                <a:lnTo>
                  <a:pt x="201" y="144"/>
                </a:lnTo>
                <a:lnTo>
                  <a:pt x="205" y="162"/>
                </a:lnTo>
                <a:lnTo>
                  <a:pt x="212" y="180"/>
                </a:lnTo>
                <a:lnTo>
                  <a:pt x="212" y="184"/>
                </a:lnTo>
                <a:lnTo>
                  <a:pt x="212" y="180"/>
                </a:lnTo>
                <a:lnTo>
                  <a:pt x="212" y="184"/>
                </a:lnTo>
                <a:lnTo>
                  <a:pt x="216" y="1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93" name="Freeform 1392"/>
          <p:cNvSpPr>
            <a:spLocks/>
          </p:cNvSpPr>
          <p:nvPr/>
        </p:nvSpPr>
        <p:spPr bwMode="auto">
          <a:xfrm>
            <a:off x="5610776" y="7090597"/>
            <a:ext cx="65447" cy="185870"/>
          </a:xfrm>
          <a:custGeom>
            <a:avLst/>
            <a:gdLst>
              <a:gd name="T0" fmla="*/ 2147483647 w 50"/>
              <a:gd name="T1" fmla="*/ 2147483647 h 141"/>
              <a:gd name="T2" fmla="*/ 2147483647 w 50"/>
              <a:gd name="T3" fmla="*/ 2147483647 h 141"/>
              <a:gd name="T4" fmla="*/ 2147483647 w 50"/>
              <a:gd name="T5" fmla="*/ 2147483647 h 141"/>
              <a:gd name="T6" fmla="*/ 2147483647 w 50"/>
              <a:gd name="T7" fmla="*/ 2147483647 h 141"/>
              <a:gd name="T8" fmla="*/ 2147483647 w 50"/>
              <a:gd name="T9" fmla="*/ 2147483647 h 141"/>
              <a:gd name="T10" fmla="*/ 2147483647 w 50"/>
              <a:gd name="T11" fmla="*/ 2147483647 h 141"/>
              <a:gd name="T12" fmla="*/ 2147483647 w 50"/>
              <a:gd name="T13" fmla="*/ 2147483647 h 141"/>
              <a:gd name="T14" fmla="*/ 2147483647 w 50"/>
              <a:gd name="T15" fmla="*/ 2147483647 h 141"/>
              <a:gd name="T16" fmla="*/ 2147483647 w 50"/>
              <a:gd name="T17" fmla="*/ 0 h 141"/>
              <a:gd name="T18" fmla="*/ 2147483647 w 50"/>
              <a:gd name="T19" fmla="*/ 2147483647 h 141"/>
              <a:gd name="T20" fmla="*/ 2147483647 w 50"/>
              <a:gd name="T21" fmla="*/ 2147483647 h 141"/>
              <a:gd name="T22" fmla="*/ 2147483647 w 50"/>
              <a:gd name="T23" fmla="*/ 2147483647 h 141"/>
              <a:gd name="T24" fmla="*/ 2147483647 w 50"/>
              <a:gd name="T25" fmla="*/ 2147483647 h 141"/>
              <a:gd name="T26" fmla="*/ 2147483647 w 50"/>
              <a:gd name="T27" fmla="*/ 2147483647 h 141"/>
              <a:gd name="T28" fmla="*/ 2147483647 w 50"/>
              <a:gd name="T29" fmla="*/ 2147483647 h 141"/>
              <a:gd name="T30" fmla="*/ 2147483647 w 50"/>
              <a:gd name="T31" fmla="*/ 2147483647 h 141"/>
              <a:gd name="T32" fmla="*/ 2147483647 w 50"/>
              <a:gd name="T33" fmla="*/ 2147483647 h 141"/>
              <a:gd name="T34" fmla="*/ 0 w 50"/>
              <a:gd name="T35" fmla="*/ 2147483647 h 141"/>
              <a:gd name="T36" fmla="*/ 2147483647 w 50"/>
              <a:gd name="T37" fmla="*/ 2147483647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141"/>
              <a:gd name="T59" fmla="*/ 50 w 50"/>
              <a:gd name="T60" fmla="*/ 141 h 1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141">
                <a:moveTo>
                  <a:pt x="3" y="141"/>
                </a:moveTo>
                <a:lnTo>
                  <a:pt x="14" y="126"/>
                </a:lnTo>
                <a:lnTo>
                  <a:pt x="25" y="108"/>
                </a:lnTo>
                <a:lnTo>
                  <a:pt x="36" y="90"/>
                </a:lnTo>
                <a:lnTo>
                  <a:pt x="43" y="72"/>
                </a:lnTo>
                <a:lnTo>
                  <a:pt x="47" y="54"/>
                </a:lnTo>
                <a:lnTo>
                  <a:pt x="50" y="36"/>
                </a:lnTo>
                <a:lnTo>
                  <a:pt x="47" y="18"/>
                </a:lnTo>
                <a:lnTo>
                  <a:pt x="36" y="0"/>
                </a:lnTo>
                <a:lnTo>
                  <a:pt x="32" y="4"/>
                </a:lnTo>
                <a:lnTo>
                  <a:pt x="39" y="22"/>
                </a:lnTo>
                <a:lnTo>
                  <a:pt x="43" y="36"/>
                </a:lnTo>
                <a:lnTo>
                  <a:pt x="39" y="54"/>
                </a:lnTo>
                <a:lnTo>
                  <a:pt x="36" y="72"/>
                </a:lnTo>
                <a:lnTo>
                  <a:pt x="29" y="90"/>
                </a:lnTo>
                <a:lnTo>
                  <a:pt x="18" y="105"/>
                </a:lnTo>
                <a:lnTo>
                  <a:pt x="11" y="123"/>
                </a:lnTo>
                <a:lnTo>
                  <a:pt x="0" y="133"/>
                </a:lnTo>
                <a:lnTo>
                  <a:pt x="3" y="1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94" name="Freeform 1393"/>
          <p:cNvSpPr>
            <a:spLocks/>
          </p:cNvSpPr>
          <p:nvPr/>
        </p:nvSpPr>
        <p:spPr bwMode="auto">
          <a:xfrm>
            <a:off x="5437993" y="7265995"/>
            <a:ext cx="178018" cy="104716"/>
          </a:xfrm>
          <a:custGeom>
            <a:avLst/>
            <a:gdLst>
              <a:gd name="T0" fmla="*/ 0 w 136"/>
              <a:gd name="T1" fmla="*/ 2147483647 h 80"/>
              <a:gd name="T2" fmla="*/ 2147483647 w 136"/>
              <a:gd name="T3" fmla="*/ 2147483647 h 80"/>
              <a:gd name="T4" fmla="*/ 2147483647 w 136"/>
              <a:gd name="T5" fmla="*/ 2147483647 h 80"/>
              <a:gd name="T6" fmla="*/ 2147483647 w 136"/>
              <a:gd name="T7" fmla="*/ 2147483647 h 80"/>
              <a:gd name="T8" fmla="*/ 2147483647 w 136"/>
              <a:gd name="T9" fmla="*/ 2147483647 h 80"/>
              <a:gd name="T10" fmla="*/ 2147483647 w 136"/>
              <a:gd name="T11" fmla="*/ 2147483647 h 80"/>
              <a:gd name="T12" fmla="*/ 2147483647 w 136"/>
              <a:gd name="T13" fmla="*/ 2147483647 h 80"/>
              <a:gd name="T14" fmla="*/ 2147483647 w 136"/>
              <a:gd name="T15" fmla="*/ 2147483647 h 80"/>
              <a:gd name="T16" fmla="*/ 2147483647 w 136"/>
              <a:gd name="T17" fmla="*/ 2147483647 h 80"/>
              <a:gd name="T18" fmla="*/ 2147483647 w 136"/>
              <a:gd name="T19" fmla="*/ 2147483647 h 80"/>
              <a:gd name="T20" fmla="*/ 2147483647 w 136"/>
              <a:gd name="T21" fmla="*/ 2147483647 h 80"/>
              <a:gd name="T22" fmla="*/ 2147483647 w 136"/>
              <a:gd name="T23" fmla="*/ 2147483647 h 80"/>
              <a:gd name="T24" fmla="*/ 2147483647 w 136"/>
              <a:gd name="T25" fmla="*/ 2147483647 h 80"/>
              <a:gd name="T26" fmla="*/ 2147483647 w 136"/>
              <a:gd name="T27" fmla="*/ 2147483647 h 80"/>
              <a:gd name="T28" fmla="*/ 2147483647 w 136"/>
              <a:gd name="T29" fmla="*/ 2147483647 h 80"/>
              <a:gd name="T30" fmla="*/ 2147483647 w 136"/>
              <a:gd name="T31" fmla="*/ 2147483647 h 80"/>
              <a:gd name="T32" fmla="*/ 2147483647 w 136"/>
              <a:gd name="T33" fmla="*/ 2147483647 h 80"/>
              <a:gd name="T34" fmla="*/ 2147483647 w 136"/>
              <a:gd name="T35" fmla="*/ 2147483647 h 80"/>
              <a:gd name="T36" fmla="*/ 2147483647 w 136"/>
              <a:gd name="T37" fmla="*/ 0 h 80"/>
              <a:gd name="T38" fmla="*/ 2147483647 w 136"/>
              <a:gd name="T39" fmla="*/ 2147483647 h 80"/>
              <a:gd name="T40" fmla="*/ 2147483647 w 136"/>
              <a:gd name="T41" fmla="*/ 2147483647 h 80"/>
              <a:gd name="T42" fmla="*/ 2147483647 w 136"/>
              <a:gd name="T43" fmla="*/ 2147483647 h 80"/>
              <a:gd name="T44" fmla="*/ 2147483647 w 136"/>
              <a:gd name="T45" fmla="*/ 2147483647 h 80"/>
              <a:gd name="T46" fmla="*/ 2147483647 w 136"/>
              <a:gd name="T47" fmla="*/ 2147483647 h 80"/>
              <a:gd name="T48" fmla="*/ 2147483647 w 136"/>
              <a:gd name="T49" fmla="*/ 2147483647 h 80"/>
              <a:gd name="T50" fmla="*/ 2147483647 w 136"/>
              <a:gd name="T51" fmla="*/ 2147483647 h 80"/>
              <a:gd name="T52" fmla="*/ 2147483647 w 136"/>
              <a:gd name="T53" fmla="*/ 2147483647 h 80"/>
              <a:gd name="T54" fmla="*/ 2147483647 w 136"/>
              <a:gd name="T55" fmla="*/ 2147483647 h 80"/>
              <a:gd name="T56" fmla="*/ 2147483647 w 136"/>
              <a:gd name="T57" fmla="*/ 2147483647 h 80"/>
              <a:gd name="T58" fmla="*/ 2147483647 w 136"/>
              <a:gd name="T59" fmla="*/ 2147483647 h 80"/>
              <a:gd name="T60" fmla="*/ 2147483647 w 136"/>
              <a:gd name="T61" fmla="*/ 2147483647 h 80"/>
              <a:gd name="T62" fmla="*/ 2147483647 w 136"/>
              <a:gd name="T63" fmla="*/ 2147483647 h 80"/>
              <a:gd name="T64" fmla="*/ 2147483647 w 136"/>
              <a:gd name="T65" fmla="*/ 2147483647 h 80"/>
              <a:gd name="T66" fmla="*/ 2147483647 w 136"/>
              <a:gd name="T67" fmla="*/ 2147483647 h 80"/>
              <a:gd name="T68" fmla="*/ 0 w 136"/>
              <a:gd name="T69" fmla="*/ 2147483647 h 80"/>
              <a:gd name="T70" fmla="*/ 0 w 136"/>
              <a:gd name="T71" fmla="*/ 2147483647 h 80"/>
              <a:gd name="T72" fmla="*/ 2147483647 w 136"/>
              <a:gd name="T73" fmla="*/ 2147483647 h 80"/>
              <a:gd name="T74" fmla="*/ 0 w 136"/>
              <a:gd name="T75" fmla="*/ 2147483647 h 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6"/>
              <a:gd name="T115" fmla="*/ 0 h 80"/>
              <a:gd name="T116" fmla="*/ 136 w 136"/>
              <a:gd name="T117" fmla="*/ 80 h 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6" h="80">
                <a:moveTo>
                  <a:pt x="0" y="80"/>
                </a:moveTo>
                <a:lnTo>
                  <a:pt x="3" y="80"/>
                </a:lnTo>
                <a:lnTo>
                  <a:pt x="10" y="76"/>
                </a:lnTo>
                <a:lnTo>
                  <a:pt x="18" y="72"/>
                </a:lnTo>
                <a:lnTo>
                  <a:pt x="28" y="65"/>
                </a:lnTo>
                <a:lnTo>
                  <a:pt x="36" y="62"/>
                </a:lnTo>
                <a:lnTo>
                  <a:pt x="43" y="58"/>
                </a:lnTo>
                <a:lnTo>
                  <a:pt x="54" y="54"/>
                </a:lnTo>
                <a:lnTo>
                  <a:pt x="61" y="51"/>
                </a:lnTo>
                <a:lnTo>
                  <a:pt x="72" y="47"/>
                </a:lnTo>
                <a:lnTo>
                  <a:pt x="79" y="44"/>
                </a:lnTo>
                <a:lnTo>
                  <a:pt x="90" y="40"/>
                </a:lnTo>
                <a:lnTo>
                  <a:pt x="97" y="36"/>
                </a:lnTo>
                <a:lnTo>
                  <a:pt x="104" y="29"/>
                </a:lnTo>
                <a:lnTo>
                  <a:pt x="111" y="26"/>
                </a:lnTo>
                <a:lnTo>
                  <a:pt x="122" y="18"/>
                </a:lnTo>
                <a:lnTo>
                  <a:pt x="129" y="15"/>
                </a:lnTo>
                <a:lnTo>
                  <a:pt x="136" y="8"/>
                </a:lnTo>
                <a:lnTo>
                  <a:pt x="133" y="0"/>
                </a:lnTo>
                <a:lnTo>
                  <a:pt x="126" y="8"/>
                </a:lnTo>
                <a:lnTo>
                  <a:pt x="115" y="15"/>
                </a:lnTo>
                <a:lnTo>
                  <a:pt x="111" y="18"/>
                </a:lnTo>
                <a:lnTo>
                  <a:pt x="100" y="22"/>
                </a:lnTo>
                <a:lnTo>
                  <a:pt x="93" y="29"/>
                </a:lnTo>
                <a:lnTo>
                  <a:pt x="86" y="33"/>
                </a:lnTo>
                <a:lnTo>
                  <a:pt x="75" y="36"/>
                </a:lnTo>
                <a:lnTo>
                  <a:pt x="68" y="40"/>
                </a:lnTo>
                <a:lnTo>
                  <a:pt x="61" y="44"/>
                </a:lnTo>
                <a:lnTo>
                  <a:pt x="50" y="47"/>
                </a:lnTo>
                <a:lnTo>
                  <a:pt x="43" y="51"/>
                </a:lnTo>
                <a:lnTo>
                  <a:pt x="32" y="54"/>
                </a:lnTo>
                <a:lnTo>
                  <a:pt x="25" y="58"/>
                </a:lnTo>
                <a:lnTo>
                  <a:pt x="14" y="65"/>
                </a:lnTo>
                <a:lnTo>
                  <a:pt x="7" y="69"/>
                </a:lnTo>
                <a:lnTo>
                  <a:pt x="0" y="72"/>
                </a:lnTo>
                <a:lnTo>
                  <a:pt x="0" y="80"/>
                </a:lnTo>
                <a:lnTo>
                  <a:pt x="3" y="80"/>
                </a:lnTo>
                <a:lnTo>
                  <a:pt x="0" y="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95" name="Freeform 1394"/>
          <p:cNvSpPr>
            <a:spLocks/>
          </p:cNvSpPr>
          <p:nvPr/>
        </p:nvSpPr>
        <p:spPr bwMode="auto">
          <a:xfrm>
            <a:off x="5380400" y="7360240"/>
            <a:ext cx="57594" cy="23562"/>
          </a:xfrm>
          <a:custGeom>
            <a:avLst/>
            <a:gdLst>
              <a:gd name="T0" fmla="*/ 0 w 43"/>
              <a:gd name="T1" fmla="*/ 2147483647 h 18"/>
              <a:gd name="T2" fmla="*/ 2147483647 w 43"/>
              <a:gd name="T3" fmla="*/ 2147483647 h 18"/>
              <a:gd name="T4" fmla="*/ 2147483647 w 43"/>
              <a:gd name="T5" fmla="*/ 2147483647 h 18"/>
              <a:gd name="T6" fmla="*/ 2147483647 w 43"/>
              <a:gd name="T7" fmla="*/ 2147483647 h 18"/>
              <a:gd name="T8" fmla="*/ 2147483647 w 43"/>
              <a:gd name="T9" fmla="*/ 2147483647 h 18"/>
              <a:gd name="T10" fmla="*/ 2147483647 w 43"/>
              <a:gd name="T11" fmla="*/ 2147483647 h 18"/>
              <a:gd name="T12" fmla="*/ 2147483647 w 43"/>
              <a:gd name="T13" fmla="*/ 2147483647 h 18"/>
              <a:gd name="T14" fmla="*/ 2147483647 w 43"/>
              <a:gd name="T15" fmla="*/ 0 h 18"/>
              <a:gd name="T16" fmla="*/ 2147483647 w 43"/>
              <a:gd name="T17" fmla="*/ 0 h 18"/>
              <a:gd name="T18" fmla="*/ 2147483647 w 43"/>
              <a:gd name="T19" fmla="*/ 2147483647 h 18"/>
              <a:gd name="T20" fmla="*/ 2147483647 w 43"/>
              <a:gd name="T21" fmla="*/ 2147483647 h 18"/>
              <a:gd name="T22" fmla="*/ 2147483647 w 43"/>
              <a:gd name="T23" fmla="*/ 2147483647 h 18"/>
              <a:gd name="T24" fmla="*/ 2147483647 w 43"/>
              <a:gd name="T25" fmla="*/ 2147483647 h 18"/>
              <a:gd name="T26" fmla="*/ 2147483647 w 43"/>
              <a:gd name="T27" fmla="*/ 2147483647 h 18"/>
              <a:gd name="T28" fmla="*/ 0 w 43"/>
              <a:gd name="T29" fmla="*/ 2147483647 h 18"/>
              <a:gd name="T30" fmla="*/ 0 w 43"/>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18"/>
              <a:gd name="T50" fmla="*/ 43 w 43"/>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18">
                <a:moveTo>
                  <a:pt x="0" y="18"/>
                </a:moveTo>
                <a:lnTo>
                  <a:pt x="7" y="18"/>
                </a:lnTo>
                <a:lnTo>
                  <a:pt x="10" y="15"/>
                </a:lnTo>
                <a:lnTo>
                  <a:pt x="18" y="15"/>
                </a:lnTo>
                <a:lnTo>
                  <a:pt x="21" y="11"/>
                </a:lnTo>
                <a:lnTo>
                  <a:pt x="28" y="8"/>
                </a:lnTo>
                <a:lnTo>
                  <a:pt x="43" y="8"/>
                </a:lnTo>
                <a:lnTo>
                  <a:pt x="43" y="0"/>
                </a:lnTo>
                <a:lnTo>
                  <a:pt x="32" y="0"/>
                </a:lnTo>
                <a:lnTo>
                  <a:pt x="25" y="4"/>
                </a:lnTo>
                <a:lnTo>
                  <a:pt x="21" y="4"/>
                </a:lnTo>
                <a:lnTo>
                  <a:pt x="14" y="8"/>
                </a:lnTo>
                <a:lnTo>
                  <a:pt x="10" y="8"/>
                </a:lnTo>
                <a:lnTo>
                  <a:pt x="3" y="11"/>
                </a:lnTo>
                <a:lnTo>
                  <a:pt x="0" y="11"/>
                </a:lnTo>
                <a:lnTo>
                  <a:pt x="0"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96" name="Freeform 1395"/>
          <p:cNvSpPr>
            <a:spLocks/>
          </p:cNvSpPr>
          <p:nvPr/>
        </p:nvSpPr>
        <p:spPr bwMode="auto">
          <a:xfrm>
            <a:off x="5110755" y="7373331"/>
            <a:ext cx="269645" cy="23560"/>
          </a:xfrm>
          <a:custGeom>
            <a:avLst/>
            <a:gdLst>
              <a:gd name="T0" fmla="*/ 2147483647 w 206"/>
              <a:gd name="T1" fmla="*/ 2147483647 h 18"/>
              <a:gd name="T2" fmla="*/ 2147483647 w 206"/>
              <a:gd name="T3" fmla="*/ 2147483647 h 18"/>
              <a:gd name="T4" fmla="*/ 2147483647 w 206"/>
              <a:gd name="T5" fmla="*/ 2147483647 h 18"/>
              <a:gd name="T6" fmla="*/ 2147483647 w 206"/>
              <a:gd name="T7" fmla="*/ 2147483647 h 18"/>
              <a:gd name="T8" fmla="*/ 2147483647 w 206"/>
              <a:gd name="T9" fmla="*/ 2147483647 h 18"/>
              <a:gd name="T10" fmla="*/ 2147483647 w 206"/>
              <a:gd name="T11" fmla="*/ 2147483647 h 18"/>
              <a:gd name="T12" fmla="*/ 2147483647 w 206"/>
              <a:gd name="T13" fmla="*/ 2147483647 h 18"/>
              <a:gd name="T14" fmla="*/ 2147483647 w 206"/>
              <a:gd name="T15" fmla="*/ 2147483647 h 18"/>
              <a:gd name="T16" fmla="*/ 2147483647 w 206"/>
              <a:gd name="T17" fmla="*/ 2147483647 h 18"/>
              <a:gd name="T18" fmla="*/ 2147483647 w 206"/>
              <a:gd name="T19" fmla="*/ 2147483647 h 18"/>
              <a:gd name="T20" fmla="*/ 2147483647 w 206"/>
              <a:gd name="T21" fmla="*/ 2147483647 h 18"/>
              <a:gd name="T22" fmla="*/ 2147483647 w 206"/>
              <a:gd name="T23" fmla="*/ 0 h 18"/>
              <a:gd name="T24" fmla="*/ 2147483647 w 206"/>
              <a:gd name="T25" fmla="*/ 2147483647 h 18"/>
              <a:gd name="T26" fmla="*/ 2147483647 w 206"/>
              <a:gd name="T27" fmla="*/ 2147483647 h 18"/>
              <a:gd name="T28" fmla="*/ 2147483647 w 206"/>
              <a:gd name="T29" fmla="*/ 2147483647 h 18"/>
              <a:gd name="T30" fmla="*/ 2147483647 w 206"/>
              <a:gd name="T31" fmla="*/ 2147483647 h 18"/>
              <a:gd name="T32" fmla="*/ 2147483647 w 206"/>
              <a:gd name="T33" fmla="*/ 2147483647 h 18"/>
              <a:gd name="T34" fmla="*/ 2147483647 w 206"/>
              <a:gd name="T35" fmla="*/ 2147483647 h 18"/>
              <a:gd name="T36" fmla="*/ 2147483647 w 206"/>
              <a:gd name="T37" fmla="*/ 2147483647 h 18"/>
              <a:gd name="T38" fmla="*/ 2147483647 w 206"/>
              <a:gd name="T39" fmla="*/ 2147483647 h 18"/>
              <a:gd name="T40" fmla="*/ 2147483647 w 206"/>
              <a:gd name="T41" fmla="*/ 2147483647 h 18"/>
              <a:gd name="T42" fmla="*/ 0 w 206"/>
              <a:gd name="T43" fmla="*/ 2147483647 h 18"/>
              <a:gd name="T44" fmla="*/ 2147483647 w 206"/>
              <a:gd name="T45" fmla="*/ 2147483647 h 18"/>
              <a:gd name="T46" fmla="*/ 0 w 206"/>
              <a:gd name="T47" fmla="*/ 2147483647 h 18"/>
              <a:gd name="T48" fmla="*/ 2147483647 w 206"/>
              <a:gd name="T49" fmla="*/ 2147483647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6"/>
              <a:gd name="T76" fmla="*/ 0 h 18"/>
              <a:gd name="T77" fmla="*/ 206 w 206"/>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6" h="18">
                <a:moveTo>
                  <a:pt x="4" y="11"/>
                </a:moveTo>
                <a:lnTo>
                  <a:pt x="15" y="11"/>
                </a:lnTo>
                <a:lnTo>
                  <a:pt x="29" y="15"/>
                </a:lnTo>
                <a:lnTo>
                  <a:pt x="54" y="15"/>
                </a:lnTo>
                <a:lnTo>
                  <a:pt x="69" y="18"/>
                </a:lnTo>
                <a:lnTo>
                  <a:pt x="105" y="18"/>
                </a:lnTo>
                <a:lnTo>
                  <a:pt x="119" y="15"/>
                </a:lnTo>
                <a:lnTo>
                  <a:pt x="155" y="15"/>
                </a:lnTo>
                <a:lnTo>
                  <a:pt x="166" y="11"/>
                </a:lnTo>
                <a:lnTo>
                  <a:pt x="191" y="11"/>
                </a:lnTo>
                <a:lnTo>
                  <a:pt x="206" y="7"/>
                </a:lnTo>
                <a:lnTo>
                  <a:pt x="206" y="0"/>
                </a:lnTo>
                <a:lnTo>
                  <a:pt x="191" y="4"/>
                </a:lnTo>
                <a:lnTo>
                  <a:pt x="166" y="4"/>
                </a:lnTo>
                <a:lnTo>
                  <a:pt x="155" y="7"/>
                </a:lnTo>
                <a:lnTo>
                  <a:pt x="130" y="7"/>
                </a:lnTo>
                <a:lnTo>
                  <a:pt x="119" y="11"/>
                </a:lnTo>
                <a:lnTo>
                  <a:pt x="54" y="11"/>
                </a:lnTo>
                <a:lnTo>
                  <a:pt x="44" y="7"/>
                </a:lnTo>
                <a:lnTo>
                  <a:pt x="29" y="7"/>
                </a:lnTo>
                <a:lnTo>
                  <a:pt x="15" y="4"/>
                </a:lnTo>
                <a:lnTo>
                  <a:pt x="0" y="4"/>
                </a:lnTo>
                <a:lnTo>
                  <a:pt x="4" y="4"/>
                </a:lnTo>
                <a:lnTo>
                  <a:pt x="0" y="4"/>
                </a:lnTo>
                <a:lnTo>
                  <a:pt x="4"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97" name="Freeform 1396"/>
          <p:cNvSpPr>
            <a:spLocks/>
          </p:cNvSpPr>
          <p:nvPr/>
        </p:nvSpPr>
        <p:spPr bwMode="auto">
          <a:xfrm>
            <a:off x="4992950" y="7370711"/>
            <a:ext cx="123041" cy="23562"/>
          </a:xfrm>
          <a:custGeom>
            <a:avLst/>
            <a:gdLst>
              <a:gd name="T0" fmla="*/ 0 w 94"/>
              <a:gd name="T1" fmla="*/ 2147483647 h 18"/>
              <a:gd name="T2" fmla="*/ 2147483647 w 94"/>
              <a:gd name="T3" fmla="*/ 2147483647 h 18"/>
              <a:gd name="T4" fmla="*/ 2147483647 w 94"/>
              <a:gd name="T5" fmla="*/ 2147483647 h 18"/>
              <a:gd name="T6" fmla="*/ 2147483647 w 94"/>
              <a:gd name="T7" fmla="*/ 2147483647 h 18"/>
              <a:gd name="T8" fmla="*/ 2147483647 w 94"/>
              <a:gd name="T9" fmla="*/ 2147483647 h 18"/>
              <a:gd name="T10" fmla="*/ 2147483647 w 94"/>
              <a:gd name="T11" fmla="*/ 2147483647 h 18"/>
              <a:gd name="T12" fmla="*/ 2147483647 w 94"/>
              <a:gd name="T13" fmla="*/ 2147483647 h 18"/>
              <a:gd name="T14" fmla="*/ 2147483647 w 94"/>
              <a:gd name="T15" fmla="*/ 2147483647 h 18"/>
              <a:gd name="T16" fmla="*/ 2147483647 w 94"/>
              <a:gd name="T17" fmla="*/ 2147483647 h 18"/>
              <a:gd name="T18" fmla="*/ 2147483647 w 94"/>
              <a:gd name="T19" fmla="*/ 2147483647 h 18"/>
              <a:gd name="T20" fmla="*/ 2147483647 w 94"/>
              <a:gd name="T21" fmla="*/ 2147483647 h 18"/>
              <a:gd name="T22" fmla="*/ 2147483647 w 94"/>
              <a:gd name="T23" fmla="*/ 2147483647 h 18"/>
              <a:gd name="T24" fmla="*/ 2147483647 w 94"/>
              <a:gd name="T25" fmla="*/ 2147483647 h 18"/>
              <a:gd name="T26" fmla="*/ 2147483647 w 94"/>
              <a:gd name="T27" fmla="*/ 2147483647 h 18"/>
              <a:gd name="T28" fmla="*/ 2147483647 w 94"/>
              <a:gd name="T29" fmla="*/ 0 h 18"/>
              <a:gd name="T30" fmla="*/ 0 w 94"/>
              <a:gd name="T31" fmla="*/ 0 h 18"/>
              <a:gd name="T32" fmla="*/ 2147483647 w 94"/>
              <a:gd name="T33" fmla="*/ 0 h 18"/>
              <a:gd name="T34" fmla="*/ 0 w 94"/>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4"/>
              <a:gd name="T55" fmla="*/ 0 h 18"/>
              <a:gd name="T56" fmla="*/ 94 w 94"/>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4" h="18">
                <a:moveTo>
                  <a:pt x="0" y="7"/>
                </a:moveTo>
                <a:lnTo>
                  <a:pt x="26" y="7"/>
                </a:lnTo>
                <a:lnTo>
                  <a:pt x="36" y="10"/>
                </a:lnTo>
                <a:lnTo>
                  <a:pt x="47" y="14"/>
                </a:lnTo>
                <a:lnTo>
                  <a:pt x="58" y="14"/>
                </a:lnTo>
                <a:lnTo>
                  <a:pt x="69" y="18"/>
                </a:lnTo>
                <a:lnTo>
                  <a:pt x="80" y="18"/>
                </a:lnTo>
                <a:lnTo>
                  <a:pt x="94" y="14"/>
                </a:lnTo>
                <a:lnTo>
                  <a:pt x="90" y="7"/>
                </a:lnTo>
                <a:lnTo>
                  <a:pt x="80" y="10"/>
                </a:lnTo>
                <a:lnTo>
                  <a:pt x="69" y="10"/>
                </a:lnTo>
                <a:lnTo>
                  <a:pt x="58" y="7"/>
                </a:lnTo>
                <a:lnTo>
                  <a:pt x="47" y="7"/>
                </a:lnTo>
                <a:lnTo>
                  <a:pt x="36" y="3"/>
                </a:lnTo>
                <a:lnTo>
                  <a:pt x="26" y="0"/>
                </a:lnTo>
                <a:lnTo>
                  <a:pt x="0" y="0"/>
                </a:lnTo>
                <a:lnTo>
                  <a:pt x="4"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98" name="Freeform 1397"/>
          <p:cNvSpPr>
            <a:spLocks/>
          </p:cNvSpPr>
          <p:nvPr/>
        </p:nvSpPr>
        <p:spPr bwMode="auto">
          <a:xfrm>
            <a:off x="4943209" y="7341916"/>
            <a:ext cx="54977" cy="36651"/>
          </a:xfrm>
          <a:custGeom>
            <a:avLst/>
            <a:gdLst>
              <a:gd name="T0" fmla="*/ 0 w 43"/>
              <a:gd name="T1" fmla="*/ 0 h 29"/>
              <a:gd name="T2" fmla="*/ 0 w 43"/>
              <a:gd name="T3" fmla="*/ 2147483647 h 29"/>
              <a:gd name="T4" fmla="*/ 2147483647 w 43"/>
              <a:gd name="T5" fmla="*/ 2147483647 h 29"/>
              <a:gd name="T6" fmla="*/ 2147483647 w 43"/>
              <a:gd name="T7" fmla="*/ 2147483647 h 29"/>
              <a:gd name="T8" fmla="*/ 2147483647 w 43"/>
              <a:gd name="T9" fmla="*/ 2147483647 h 29"/>
              <a:gd name="T10" fmla="*/ 2147483647 w 43"/>
              <a:gd name="T11" fmla="*/ 2147483647 h 29"/>
              <a:gd name="T12" fmla="*/ 2147483647 w 43"/>
              <a:gd name="T13" fmla="*/ 2147483647 h 29"/>
              <a:gd name="T14" fmla="*/ 2147483647 w 43"/>
              <a:gd name="T15" fmla="*/ 2147483647 h 29"/>
              <a:gd name="T16" fmla="*/ 2147483647 w 43"/>
              <a:gd name="T17" fmla="*/ 2147483647 h 29"/>
              <a:gd name="T18" fmla="*/ 2147483647 w 43"/>
              <a:gd name="T19" fmla="*/ 2147483647 h 29"/>
              <a:gd name="T20" fmla="*/ 2147483647 w 43"/>
              <a:gd name="T21" fmla="*/ 2147483647 h 29"/>
              <a:gd name="T22" fmla="*/ 2147483647 w 43"/>
              <a:gd name="T23" fmla="*/ 2147483647 h 29"/>
              <a:gd name="T24" fmla="*/ 2147483647 w 43"/>
              <a:gd name="T25" fmla="*/ 2147483647 h 29"/>
              <a:gd name="T26" fmla="*/ 2147483647 w 43"/>
              <a:gd name="T27" fmla="*/ 2147483647 h 29"/>
              <a:gd name="T28" fmla="*/ 2147483647 w 43"/>
              <a:gd name="T29" fmla="*/ 0 h 29"/>
              <a:gd name="T30" fmla="*/ 0 w 43"/>
              <a:gd name="T31" fmla="*/ 0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29"/>
              <a:gd name="T50" fmla="*/ 43 w 43"/>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29">
                <a:moveTo>
                  <a:pt x="0" y="0"/>
                </a:moveTo>
                <a:lnTo>
                  <a:pt x="0" y="7"/>
                </a:lnTo>
                <a:lnTo>
                  <a:pt x="3" y="14"/>
                </a:lnTo>
                <a:lnTo>
                  <a:pt x="11" y="18"/>
                </a:lnTo>
                <a:lnTo>
                  <a:pt x="18" y="22"/>
                </a:lnTo>
                <a:lnTo>
                  <a:pt x="21" y="22"/>
                </a:lnTo>
                <a:lnTo>
                  <a:pt x="29" y="25"/>
                </a:lnTo>
                <a:lnTo>
                  <a:pt x="36" y="25"/>
                </a:lnTo>
                <a:lnTo>
                  <a:pt x="39" y="29"/>
                </a:lnTo>
                <a:lnTo>
                  <a:pt x="43" y="22"/>
                </a:lnTo>
                <a:lnTo>
                  <a:pt x="36" y="18"/>
                </a:lnTo>
                <a:lnTo>
                  <a:pt x="25" y="18"/>
                </a:lnTo>
                <a:lnTo>
                  <a:pt x="18" y="14"/>
                </a:lnTo>
                <a:lnTo>
                  <a:pt x="7" y="4"/>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399" name="Freeform 1398"/>
          <p:cNvSpPr>
            <a:spLocks/>
          </p:cNvSpPr>
          <p:nvPr/>
        </p:nvSpPr>
        <p:spPr bwMode="auto">
          <a:xfrm>
            <a:off x="4943209" y="7326209"/>
            <a:ext cx="13090" cy="15707"/>
          </a:xfrm>
          <a:custGeom>
            <a:avLst/>
            <a:gdLst>
              <a:gd name="T0" fmla="*/ 2147483647 w 11"/>
              <a:gd name="T1" fmla="*/ 0 h 11"/>
              <a:gd name="T2" fmla="*/ 2147483647 w 11"/>
              <a:gd name="T3" fmla="*/ 2147483647 h 11"/>
              <a:gd name="T4" fmla="*/ 2147483647 w 11"/>
              <a:gd name="T5" fmla="*/ 2147483647 h 11"/>
              <a:gd name="T6" fmla="*/ 0 w 11"/>
              <a:gd name="T7" fmla="*/ 2147483647 h 11"/>
              <a:gd name="T8" fmla="*/ 0 w 11"/>
              <a:gd name="T9" fmla="*/ 2147483647 h 11"/>
              <a:gd name="T10" fmla="*/ 2147483647 w 11"/>
              <a:gd name="T11" fmla="*/ 2147483647 h 11"/>
              <a:gd name="T12" fmla="*/ 2147483647 w 11"/>
              <a:gd name="T13" fmla="*/ 2147483647 h 11"/>
              <a:gd name="T14" fmla="*/ 2147483647 w 11"/>
              <a:gd name="T15" fmla="*/ 2147483647 h 11"/>
              <a:gd name="T16" fmla="*/ 2147483647 w 11"/>
              <a:gd name="T17" fmla="*/ 0 h 11"/>
              <a:gd name="T18" fmla="*/ 2147483647 w 11"/>
              <a:gd name="T19" fmla="*/ 0 h 11"/>
              <a:gd name="T20" fmla="*/ 2147483647 w 11"/>
              <a:gd name="T21" fmla="*/ 2147483647 h 11"/>
              <a:gd name="T22" fmla="*/ 2147483647 w 11"/>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1"/>
              <a:gd name="T38" fmla="*/ 11 w 11"/>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1">
                <a:moveTo>
                  <a:pt x="7" y="0"/>
                </a:moveTo>
                <a:lnTo>
                  <a:pt x="3" y="4"/>
                </a:lnTo>
                <a:lnTo>
                  <a:pt x="3" y="7"/>
                </a:lnTo>
                <a:lnTo>
                  <a:pt x="0" y="7"/>
                </a:lnTo>
                <a:lnTo>
                  <a:pt x="0" y="11"/>
                </a:lnTo>
                <a:lnTo>
                  <a:pt x="7" y="11"/>
                </a:lnTo>
                <a:lnTo>
                  <a:pt x="11" y="7"/>
                </a:lnTo>
                <a:lnTo>
                  <a:pt x="7" y="7"/>
                </a:lnTo>
                <a:lnTo>
                  <a:pt x="7" y="0"/>
                </a:lnTo>
                <a:lnTo>
                  <a:pt x="3" y="0"/>
                </a:lnTo>
                <a:lnTo>
                  <a:pt x="3" y="4"/>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00" name="Freeform 1399"/>
          <p:cNvSpPr>
            <a:spLocks/>
          </p:cNvSpPr>
          <p:nvPr/>
        </p:nvSpPr>
        <p:spPr bwMode="auto">
          <a:xfrm>
            <a:off x="4951063" y="7326208"/>
            <a:ext cx="363888" cy="44504"/>
          </a:xfrm>
          <a:custGeom>
            <a:avLst/>
            <a:gdLst>
              <a:gd name="T0" fmla="*/ 2147483647 w 277"/>
              <a:gd name="T1" fmla="*/ 2147483647 h 33"/>
              <a:gd name="T2" fmla="*/ 2147483647 w 277"/>
              <a:gd name="T3" fmla="*/ 2147483647 h 33"/>
              <a:gd name="T4" fmla="*/ 2147483647 w 277"/>
              <a:gd name="T5" fmla="*/ 2147483647 h 33"/>
              <a:gd name="T6" fmla="*/ 2147483647 w 277"/>
              <a:gd name="T7" fmla="*/ 2147483647 h 33"/>
              <a:gd name="T8" fmla="*/ 2147483647 w 277"/>
              <a:gd name="T9" fmla="*/ 2147483647 h 33"/>
              <a:gd name="T10" fmla="*/ 2147483647 w 277"/>
              <a:gd name="T11" fmla="*/ 2147483647 h 33"/>
              <a:gd name="T12" fmla="*/ 2147483647 w 277"/>
              <a:gd name="T13" fmla="*/ 2147483647 h 33"/>
              <a:gd name="T14" fmla="*/ 2147483647 w 277"/>
              <a:gd name="T15" fmla="*/ 2147483647 h 33"/>
              <a:gd name="T16" fmla="*/ 2147483647 w 277"/>
              <a:gd name="T17" fmla="*/ 2147483647 h 33"/>
              <a:gd name="T18" fmla="*/ 0 w 277"/>
              <a:gd name="T19" fmla="*/ 0 h 33"/>
              <a:gd name="T20" fmla="*/ 0 w 277"/>
              <a:gd name="T21" fmla="*/ 2147483647 h 33"/>
              <a:gd name="T22" fmla="*/ 2147483647 w 277"/>
              <a:gd name="T23" fmla="*/ 2147483647 h 33"/>
              <a:gd name="T24" fmla="*/ 2147483647 w 277"/>
              <a:gd name="T25" fmla="*/ 2147483647 h 33"/>
              <a:gd name="T26" fmla="*/ 2147483647 w 277"/>
              <a:gd name="T27" fmla="*/ 2147483647 h 33"/>
              <a:gd name="T28" fmla="*/ 2147483647 w 277"/>
              <a:gd name="T29" fmla="*/ 2147483647 h 33"/>
              <a:gd name="T30" fmla="*/ 2147483647 w 277"/>
              <a:gd name="T31" fmla="*/ 2147483647 h 33"/>
              <a:gd name="T32" fmla="*/ 2147483647 w 277"/>
              <a:gd name="T33" fmla="*/ 2147483647 h 33"/>
              <a:gd name="T34" fmla="*/ 2147483647 w 277"/>
              <a:gd name="T35" fmla="*/ 2147483647 h 33"/>
              <a:gd name="T36" fmla="*/ 2147483647 w 277"/>
              <a:gd name="T37" fmla="*/ 2147483647 h 33"/>
              <a:gd name="T38" fmla="*/ 2147483647 w 277"/>
              <a:gd name="T39" fmla="*/ 2147483647 h 33"/>
              <a:gd name="T40" fmla="*/ 2147483647 w 277"/>
              <a:gd name="T41" fmla="*/ 2147483647 h 33"/>
              <a:gd name="T42" fmla="*/ 2147483647 w 277"/>
              <a:gd name="T43" fmla="*/ 2147483647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33"/>
              <a:gd name="T68" fmla="*/ 277 w 277"/>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33">
                <a:moveTo>
                  <a:pt x="277" y="22"/>
                </a:moveTo>
                <a:lnTo>
                  <a:pt x="263" y="25"/>
                </a:lnTo>
                <a:lnTo>
                  <a:pt x="122" y="25"/>
                </a:lnTo>
                <a:lnTo>
                  <a:pt x="104" y="22"/>
                </a:lnTo>
                <a:lnTo>
                  <a:pt x="86" y="22"/>
                </a:lnTo>
                <a:lnTo>
                  <a:pt x="68" y="18"/>
                </a:lnTo>
                <a:lnTo>
                  <a:pt x="50" y="15"/>
                </a:lnTo>
                <a:lnTo>
                  <a:pt x="32" y="11"/>
                </a:lnTo>
                <a:lnTo>
                  <a:pt x="18" y="7"/>
                </a:lnTo>
                <a:lnTo>
                  <a:pt x="0" y="0"/>
                </a:lnTo>
                <a:lnTo>
                  <a:pt x="0" y="7"/>
                </a:lnTo>
                <a:lnTo>
                  <a:pt x="14" y="15"/>
                </a:lnTo>
                <a:lnTo>
                  <a:pt x="32" y="18"/>
                </a:lnTo>
                <a:lnTo>
                  <a:pt x="50" y="22"/>
                </a:lnTo>
                <a:lnTo>
                  <a:pt x="65" y="25"/>
                </a:lnTo>
                <a:lnTo>
                  <a:pt x="86" y="29"/>
                </a:lnTo>
                <a:lnTo>
                  <a:pt x="122" y="29"/>
                </a:lnTo>
                <a:lnTo>
                  <a:pt x="140" y="33"/>
                </a:lnTo>
                <a:lnTo>
                  <a:pt x="245" y="33"/>
                </a:lnTo>
                <a:lnTo>
                  <a:pt x="263" y="29"/>
                </a:lnTo>
                <a:lnTo>
                  <a:pt x="277" y="29"/>
                </a:lnTo>
                <a:lnTo>
                  <a:pt x="277"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01" name="Freeform 1400"/>
          <p:cNvSpPr>
            <a:spLocks/>
          </p:cNvSpPr>
          <p:nvPr/>
        </p:nvSpPr>
        <p:spPr bwMode="auto">
          <a:xfrm>
            <a:off x="5314951" y="7294793"/>
            <a:ext cx="188489" cy="70683"/>
          </a:xfrm>
          <a:custGeom>
            <a:avLst/>
            <a:gdLst>
              <a:gd name="T0" fmla="*/ 2147483647 w 144"/>
              <a:gd name="T1" fmla="*/ 0 h 54"/>
              <a:gd name="T2" fmla="*/ 2147483647 w 144"/>
              <a:gd name="T3" fmla="*/ 2147483647 h 54"/>
              <a:gd name="T4" fmla="*/ 2147483647 w 144"/>
              <a:gd name="T5" fmla="*/ 2147483647 h 54"/>
              <a:gd name="T6" fmla="*/ 2147483647 w 144"/>
              <a:gd name="T7" fmla="*/ 2147483647 h 54"/>
              <a:gd name="T8" fmla="*/ 2147483647 w 144"/>
              <a:gd name="T9" fmla="*/ 2147483647 h 54"/>
              <a:gd name="T10" fmla="*/ 2147483647 w 144"/>
              <a:gd name="T11" fmla="*/ 2147483647 h 54"/>
              <a:gd name="T12" fmla="*/ 2147483647 w 144"/>
              <a:gd name="T13" fmla="*/ 2147483647 h 54"/>
              <a:gd name="T14" fmla="*/ 2147483647 w 144"/>
              <a:gd name="T15" fmla="*/ 2147483647 h 54"/>
              <a:gd name="T16" fmla="*/ 2147483647 w 144"/>
              <a:gd name="T17" fmla="*/ 2147483647 h 54"/>
              <a:gd name="T18" fmla="*/ 2147483647 w 144"/>
              <a:gd name="T19" fmla="*/ 2147483647 h 54"/>
              <a:gd name="T20" fmla="*/ 2147483647 w 144"/>
              <a:gd name="T21" fmla="*/ 2147483647 h 54"/>
              <a:gd name="T22" fmla="*/ 2147483647 w 144"/>
              <a:gd name="T23" fmla="*/ 2147483647 h 54"/>
              <a:gd name="T24" fmla="*/ 2147483647 w 144"/>
              <a:gd name="T25" fmla="*/ 2147483647 h 54"/>
              <a:gd name="T26" fmla="*/ 2147483647 w 144"/>
              <a:gd name="T27" fmla="*/ 2147483647 h 54"/>
              <a:gd name="T28" fmla="*/ 2147483647 w 144"/>
              <a:gd name="T29" fmla="*/ 2147483647 h 54"/>
              <a:gd name="T30" fmla="*/ 0 w 144"/>
              <a:gd name="T31" fmla="*/ 2147483647 h 54"/>
              <a:gd name="T32" fmla="*/ 0 w 144"/>
              <a:gd name="T33" fmla="*/ 2147483647 h 54"/>
              <a:gd name="T34" fmla="*/ 2147483647 w 144"/>
              <a:gd name="T35" fmla="*/ 2147483647 h 54"/>
              <a:gd name="T36" fmla="*/ 2147483647 w 144"/>
              <a:gd name="T37" fmla="*/ 2147483647 h 54"/>
              <a:gd name="T38" fmla="*/ 2147483647 w 144"/>
              <a:gd name="T39" fmla="*/ 2147483647 h 54"/>
              <a:gd name="T40" fmla="*/ 2147483647 w 144"/>
              <a:gd name="T41" fmla="*/ 2147483647 h 54"/>
              <a:gd name="T42" fmla="*/ 2147483647 w 144"/>
              <a:gd name="T43" fmla="*/ 2147483647 h 54"/>
              <a:gd name="T44" fmla="*/ 2147483647 w 144"/>
              <a:gd name="T45" fmla="*/ 2147483647 h 54"/>
              <a:gd name="T46" fmla="*/ 2147483647 w 144"/>
              <a:gd name="T47" fmla="*/ 2147483647 h 54"/>
              <a:gd name="T48" fmla="*/ 2147483647 w 144"/>
              <a:gd name="T49" fmla="*/ 2147483647 h 54"/>
              <a:gd name="T50" fmla="*/ 2147483647 w 144"/>
              <a:gd name="T51" fmla="*/ 2147483647 h 54"/>
              <a:gd name="T52" fmla="*/ 2147483647 w 144"/>
              <a:gd name="T53" fmla="*/ 2147483647 h 54"/>
              <a:gd name="T54" fmla="*/ 2147483647 w 144"/>
              <a:gd name="T55" fmla="*/ 2147483647 h 54"/>
              <a:gd name="T56" fmla="*/ 2147483647 w 144"/>
              <a:gd name="T57" fmla="*/ 2147483647 h 54"/>
              <a:gd name="T58" fmla="*/ 2147483647 w 144"/>
              <a:gd name="T59" fmla="*/ 2147483647 h 54"/>
              <a:gd name="T60" fmla="*/ 2147483647 w 144"/>
              <a:gd name="T61" fmla="*/ 2147483647 h 54"/>
              <a:gd name="T62" fmla="*/ 2147483647 w 144"/>
              <a:gd name="T63" fmla="*/ 2147483647 h 54"/>
              <a:gd name="T64" fmla="*/ 2147483647 w 144"/>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54"/>
              <a:gd name="T101" fmla="*/ 144 w 144"/>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54">
                <a:moveTo>
                  <a:pt x="140" y="0"/>
                </a:moveTo>
                <a:lnTo>
                  <a:pt x="133" y="7"/>
                </a:lnTo>
                <a:lnTo>
                  <a:pt x="126" y="11"/>
                </a:lnTo>
                <a:lnTo>
                  <a:pt x="115" y="14"/>
                </a:lnTo>
                <a:lnTo>
                  <a:pt x="108" y="14"/>
                </a:lnTo>
                <a:lnTo>
                  <a:pt x="97" y="18"/>
                </a:lnTo>
                <a:lnTo>
                  <a:pt x="90" y="22"/>
                </a:lnTo>
                <a:lnTo>
                  <a:pt x="83" y="25"/>
                </a:lnTo>
                <a:lnTo>
                  <a:pt x="72" y="29"/>
                </a:lnTo>
                <a:lnTo>
                  <a:pt x="65" y="32"/>
                </a:lnTo>
                <a:lnTo>
                  <a:pt x="54" y="36"/>
                </a:lnTo>
                <a:lnTo>
                  <a:pt x="47" y="40"/>
                </a:lnTo>
                <a:lnTo>
                  <a:pt x="36" y="43"/>
                </a:lnTo>
                <a:lnTo>
                  <a:pt x="29" y="43"/>
                </a:lnTo>
                <a:lnTo>
                  <a:pt x="18" y="47"/>
                </a:lnTo>
                <a:lnTo>
                  <a:pt x="0" y="47"/>
                </a:lnTo>
                <a:lnTo>
                  <a:pt x="0" y="54"/>
                </a:lnTo>
                <a:lnTo>
                  <a:pt x="22" y="54"/>
                </a:lnTo>
                <a:lnTo>
                  <a:pt x="29" y="50"/>
                </a:lnTo>
                <a:lnTo>
                  <a:pt x="40" y="50"/>
                </a:lnTo>
                <a:lnTo>
                  <a:pt x="47" y="47"/>
                </a:lnTo>
                <a:lnTo>
                  <a:pt x="58" y="43"/>
                </a:lnTo>
                <a:lnTo>
                  <a:pt x="65" y="40"/>
                </a:lnTo>
                <a:lnTo>
                  <a:pt x="76" y="36"/>
                </a:lnTo>
                <a:lnTo>
                  <a:pt x="83" y="32"/>
                </a:lnTo>
                <a:lnTo>
                  <a:pt x="90" y="29"/>
                </a:lnTo>
                <a:lnTo>
                  <a:pt x="101" y="25"/>
                </a:lnTo>
                <a:lnTo>
                  <a:pt x="108" y="22"/>
                </a:lnTo>
                <a:lnTo>
                  <a:pt x="119" y="18"/>
                </a:lnTo>
                <a:lnTo>
                  <a:pt x="126" y="14"/>
                </a:lnTo>
                <a:lnTo>
                  <a:pt x="133" y="14"/>
                </a:lnTo>
                <a:lnTo>
                  <a:pt x="144" y="11"/>
                </a:lnTo>
                <a:lnTo>
                  <a:pt x="14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02" name="Freeform 1401"/>
          <p:cNvSpPr>
            <a:spLocks/>
          </p:cNvSpPr>
          <p:nvPr/>
        </p:nvSpPr>
        <p:spPr bwMode="auto">
          <a:xfrm>
            <a:off x="5498204" y="7158663"/>
            <a:ext cx="146603" cy="149220"/>
          </a:xfrm>
          <a:custGeom>
            <a:avLst/>
            <a:gdLst>
              <a:gd name="T0" fmla="*/ 2147483647 w 112"/>
              <a:gd name="T1" fmla="*/ 0 h 115"/>
              <a:gd name="T2" fmla="*/ 2147483647 w 112"/>
              <a:gd name="T3" fmla="*/ 2147483647 h 115"/>
              <a:gd name="T4" fmla="*/ 2147483647 w 112"/>
              <a:gd name="T5" fmla="*/ 2147483647 h 115"/>
              <a:gd name="T6" fmla="*/ 2147483647 w 112"/>
              <a:gd name="T7" fmla="*/ 2147483647 h 115"/>
              <a:gd name="T8" fmla="*/ 2147483647 w 112"/>
              <a:gd name="T9" fmla="*/ 2147483647 h 115"/>
              <a:gd name="T10" fmla="*/ 2147483647 w 112"/>
              <a:gd name="T11" fmla="*/ 2147483647 h 115"/>
              <a:gd name="T12" fmla="*/ 2147483647 w 112"/>
              <a:gd name="T13" fmla="*/ 2147483647 h 115"/>
              <a:gd name="T14" fmla="*/ 2147483647 w 112"/>
              <a:gd name="T15" fmla="*/ 2147483647 h 115"/>
              <a:gd name="T16" fmla="*/ 2147483647 w 112"/>
              <a:gd name="T17" fmla="*/ 2147483647 h 115"/>
              <a:gd name="T18" fmla="*/ 2147483647 w 112"/>
              <a:gd name="T19" fmla="*/ 2147483647 h 115"/>
              <a:gd name="T20" fmla="*/ 2147483647 w 112"/>
              <a:gd name="T21" fmla="*/ 2147483647 h 115"/>
              <a:gd name="T22" fmla="*/ 2147483647 w 112"/>
              <a:gd name="T23" fmla="*/ 2147483647 h 115"/>
              <a:gd name="T24" fmla="*/ 2147483647 w 112"/>
              <a:gd name="T25" fmla="*/ 2147483647 h 115"/>
              <a:gd name="T26" fmla="*/ 0 w 112"/>
              <a:gd name="T27" fmla="*/ 2147483647 h 115"/>
              <a:gd name="T28" fmla="*/ 2147483647 w 112"/>
              <a:gd name="T29" fmla="*/ 2147483647 h 115"/>
              <a:gd name="T30" fmla="*/ 2147483647 w 112"/>
              <a:gd name="T31" fmla="*/ 2147483647 h 115"/>
              <a:gd name="T32" fmla="*/ 2147483647 w 112"/>
              <a:gd name="T33" fmla="*/ 2147483647 h 115"/>
              <a:gd name="T34" fmla="*/ 2147483647 w 112"/>
              <a:gd name="T35" fmla="*/ 2147483647 h 115"/>
              <a:gd name="T36" fmla="*/ 2147483647 w 112"/>
              <a:gd name="T37" fmla="*/ 2147483647 h 115"/>
              <a:gd name="T38" fmla="*/ 2147483647 w 112"/>
              <a:gd name="T39" fmla="*/ 2147483647 h 115"/>
              <a:gd name="T40" fmla="*/ 2147483647 w 112"/>
              <a:gd name="T41" fmla="*/ 2147483647 h 115"/>
              <a:gd name="T42" fmla="*/ 2147483647 w 112"/>
              <a:gd name="T43" fmla="*/ 2147483647 h 115"/>
              <a:gd name="T44" fmla="*/ 2147483647 w 112"/>
              <a:gd name="T45" fmla="*/ 2147483647 h 115"/>
              <a:gd name="T46" fmla="*/ 2147483647 w 112"/>
              <a:gd name="T47" fmla="*/ 2147483647 h 115"/>
              <a:gd name="T48" fmla="*/ 2147483647 w 112"/>
              <a:gd name="T49" fmla="*/ 2147483647 h 115"/>
              <a:gd name="T50" fmla="*/ 2147483647 w 112"/>
              <a:gd name="T51" fmla="*/ 2147483647 h 115"/>
              <a:gd name="T52" fmla="*/ 2147483647 w 112"/>
              <a:gd name="T53" fmla="*/ 2147483647 h 115"/>
              <a:gd name="T54" fmla="*/ 2147483647 w 112"/>
              <a:gd name="T55" fmla="*/ 2147483647 h 115"/>
              <a:gd name="T56" fmla="*/ 2147483647 w 112"/>
              <a:gd name="T57" fmla="*/ 2147483647 h 115"/>
              <a:gd name="T58" fmla="*/ 2147483647 w 112"/>
              <a:gd name="T59" fmla="*/ 2147483647 h 115"/>
              <a:gd name="T60" fmla="*/ 2147483647 w 112"/>
              <a:gd name="T61" fmla="*/ 0 h 115"/>
              <a:gd name="T62" fmla="*/ 2147483647 w 112"/>
              <a:gd name="T63" fmla="*/ 0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115"/>
              <a:gd name="T98" fmla="*/ 112 w 112"/>
              <a:gd name="T99" fmla="*/ 115 h 1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115">
                <a:moveTo>
                  <a:pt x="105" y="0"/>
                </a:moveTo>
                <a:lnTo>
                  <a:pt x="101" y="7"/>
                </a:lnTo>
                <a:lnTo>
                  <a:pt x="98" y="18"/>
                </a:lnTo>
                <a:lnTo>
                  <a:pt x="94" y="25"/>
                </a:lnTo>
                <a:lnTo>
                  <a:pt x="87" y="36"/>
                </a:lnTo>
                <a:lnTo>
                  <a:pt x="83" y="43"/>
                </a:lnTo>
                <a:lnTo>
                  <a:pt x="80" y="50"/>
                </a:lnTo>
                <a:lnTo>
                  <a:pt x="51" y="79"/>
                </a:lnTo>
                <a:lnTo>
                  <a:pt x="44" y="82"/>
                </a:lnTo>
                <a:lnTo>
                  <a:pt x="36" y="90"/>
                </a:lnTo>
                <a:lnTo>
                  <a:pt x="26" y="93"/>
                </a:lnTo>
                <a:lnTo>
                  <a:pt x="18" y="97"/>
                </a:lnTo>
                <a:lnTo>
                  <a:pt x="11" y="100"/>
                </a:lnTo>
                <a:lnTo>
                  <a:pt x="0" y="104"/>
                </a:lnTo>
                <a:lnTo>
                  <a:pt x="4" y="115"/>
                </a:lnTo>
                <a:lnTo>
                  <a:pt x="11" y="111"/>
                </a:lnTo>
                <a:lnTo>
                  <a:pt x="22" y="104"/>
                </a:lnTo>
                <a:lnTo>
                  <a:pt x="29" y="100"/>
                </a:lnTo>
                <a:lnTo>
                  <a:pt x="40" y="93"/>
                </a:lnTo>
                <a:lnTo>
                  <a:pt x="47" y="90"/>
                </a:lnTo>
                <a:lnTo>
                  <a:pt x="54" y="82"/>
                </a:lnTo>
                <a:lnTo>
                  <a:pt x="65" y="79"/>
                </a:lnTo>
                <a:lnTo>
                  <a:pt x="69" y="72"/>
                </a:lnTo>
                <a:lnTo>
                  <a:pt x="80" y="61"/>
                </a:lnTo>
                <a:lnTo>
                  <a:pt x="83" y="54"/>
                </a:lnTo>
                <a:lnTo>
                  <a:pt x="90" y="46"/>
                </a:lnTo>
                <a:lnTo>
                  <a:pt x="94" y="39"/>
                </a:lnTo>
                <a:lnTo>
                  <a:pt x="101" y="28"/>
                </a:lnTo>
                <a:lnTo>
                  <a:pt x="105" y="21"/>
                </a:lnTo>
                <a:lnTo>
                  <a:pt x="108" y="10"/>
                </a:lnTo>
                <a:lnTo>
                  <a:pt x="112" y="0"/>
                </a:lnTo>
                <a:lnTo>
                  <a:pt x="10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03" name="Freeform 1402"/>
          <p:cNvSpPr>
            <a:spLocks/>
          </p:cNvSpPr>
          <p:nvPr/>
        </p:nvSpPr>
        <p:spPr bwMode="auto">
          <a:xfrm>
            <a:off x="5605539" y="7043474"/>
            <a:ext cx="39268" cy="115188"/>
          </a:xfrm>
          <a:custGeom>
            <a:avLst/>
            <a:gdLst>
              <a:gd name="T0" fmla="*/ 2147483647 w 29"/>
              <a:gd name="T1" fmla="*/ 2147483647 h 87"/>
              <a:gd name="T2" fmla="*/ 0 w 29"/>
              <a:gd name="T3" fmla="*/ 0 h 87"/>
              <a:gd name="T4" fmla="*/ 2147483647 w 29"/>
              <a:gd name="T5" fmla="*/ 2147483647 h 87"/>
              <a:gd name="T6" fmla="*/ 2147483647 w 29"/>
              <a:gd name="T7" fmla="*/ 2147483647 h 87"/>
              <a:gd name="T8" fmla="*/ 2147483647 w 29"/>
              <a:gd name="T9" fmla="*/ 2147483647 h 87"/>
              <a:gd name="T10" fmla="*/ 2147483647 w 29"/>
              <a:gd name="T11" fmla="*/ 2147483647 h 87"/>
              <a:gd name="T12" fmla="*/ 2147483647 w 29"/>
              <a:gd name="T13" fmla="*/ 2147483647 h 87"/>
              <a:gd name="T14" fmla="*/ 2147483647 w 29"/>
              <a:gd name="T15" fmla="*/ 2147483647 h 87"/>
              <a:gd name="T16" fmla="*/ 2147483647 w 29"/>
              <a:gd name="T17" fmla="*/ 2147483647 h 87"/>
              <a:gd name="T18" fmla="*/ 2147483647 w 29"/>
              <a:gd name="T19" fmla="*/ 2147483647 h 87"/>
              <a:gd name="T20" fmla="*/ 2147483647 w 29"/>
              <a:gd name="T21" fmla="*/ 2147483647 h 87"/>
              <a:gd name="T22" fmla="*/ 2147483647 w 29"/>
              <a:gd name="T23" fmla="*/ 2147483647 h 87"/>
              <a:gd name="T24" fmla="*/ 2147483647 w 29"/>
              <a:gd name="T25" fmla="*/ 2147483647 h 87"/>
              <a:gd name="T26" fmla="*/ 2147483647 w 29"/>
              <a:gd name="T27" fmla="*/ 2147483647 h 87"/>
              <a:gd name="T28" fmla="*/ 2147483647 w 29"/>
              <a:gd name="T29" fmla="*/ 2147483647 h 87"/>
              <a:gd name="T30" fmla="*/ 2147483647 w 29"/>
              <a:gd name="T31" fmla="*/ 0 h 87"/>
              <a:gd name="T32" fmla="*/ 2147483647 w 29"/>
              <a:gd name="T33" fmla="*/ 2147483647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87"/>
              <a:gd name="T53" fmla="*/ 29 w 29"/>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87">
                <a:moveTo>
                  <a:pt x="4" y="4"/>
                </a:moveTo>
                <a:lnTo>
                  <a:pt x="0" y="0"/>
                </a:lnTo>
                <a:lnTo>
                  <a:pt x="4" y="11"/>
                </a:lnTo>
                <a:lnTo>
                  <a:pt x="7" y="25"/>
                </a:lnTo>
                <a:lnTo>
                  <a:pt x="11" y="33"/>
                </a:lnTo>
                <a:lnTo>
                  <a:pt x="18" y="43"/>
                </a:lnTo>
                <a:lnTo>
                  <a:pt x="22" y="54"/>
                </a:lnTo>
                <a:lnTo>
                  <a:pt x="22" y="87"/>
                </a:lnTo>
                <a:lnTo>
                  <a:pt x="29" y="87"/>
                </a:lnTo>
                <a:lnTo>
                  <a:pt x="29" y="65"/>
                </a:lnTo>
                <a:lnTo>
                  <a:pt x="25" y="54"/>
                </a:lnTo>
                <a:lnTo>
                  <a:pt x="22" y="43"/>
                </a:lnTo>
                <a:lnTo>
                  <a:pt x="18" y="33"/>
                </a:lnTo>
                <a:lnTo>
                  <a:pt x="15" y="22"/>
                </a:lnTo>
                <a:lnTo>
                  <a:pt x="11" y="11"/>
                </a:lnTo>
                <a:lnTo>
                  <a:pt x="7" y="0"/>
                </a:lnTo>
                <a:lnTo>
                  <a:pt x="4"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04" name="Freeform 1403"/>
          <p:cNvSpPr>
            <a:spLocks/>
          </p:cNvSpPr>
          <p:nvPr/>
        </p:nvSpPr>
        <p:spPr bwMode="auto">
          <a:xfrm>
            <a:off x="5239033" y="6875929"/>
            <a:ext cx="376978" cy="172782"/>
          </a:xfrm>
          <a:custGeom>
            <a:avLst/>
            <a:gdLst>
              <a:gd name="T0" fmla="*/ 0 w 287"/>
              <a:gd name="T1" fmla="*/ 2147483647 h 133"/>
              <a:gd name="T2" fmla="*/ 2147483647 w 287"/>
              <a:gd name="T3" fmla="*/ 2147483647 h 133"/>
              <a:gd name="T4" fmla="*/ 2147483647 w 287"/>
              <a:gd name="T5" fmla="*/ 2147483647 h 133"/>
              <a:gd name="T6" fmla="*/ 2147483647 w 287"/>
              <a:gd name="T7" fmla="*/ 2147483647 h 133"/>
              <a:gd name="T8" fmla="*/ 2147483647 w 287"/>
              <a:gd name="T9" fmla="*/ 2147483647 h 133"/>
              <a:gd name="T10" fmla="*/ 2147483647 w 287"/>
              <a:gd name="T11" fmla="*/ 2147483647 h 133"/>
              <a:gd name="T12" fmla="*/ 2147483647 w 287"/>
              <a:gd name="T13" fmla="*/ 2147483647 h 133"/>
              <a:gd name="T14" fmla="*/ 2147483647 w 287"/>
              <a:gd name="T15" fmla="*/ 2147483647 h 133"/>
              <a:gd name="T16" fmla="*/ 2147483647 w 287"/>
              <a:gd name="T17" fmla="*/ 2147483647 h 133"/>
              <a:gd name="T18" fmla="*/ 2147483647 w 287"/>
              <a:gd name="T19" fmla="*/ 2147483647 h 133"/>
              <a:gd name="T20" fmla="*/ 2147483647 w 287"/>
              <a:gd name="T21" fmla="*/ 2147483647 h 133"/>
              <a:gd name="T22" fmla="*/ 2147483647 w 287"/>
              <a:gd name="T23" fmla="*/ 2147483647 h 133"/>
              <a:gd name="T24" fmla="*/ 2147483647 w 287"/>
              <a:gd name="T25" fmla="*/ 2147483647 h 133"/>
              <a:gd name="T26" fmla="*/ 2147483647 w 287"/>
              <a:gd name="T27" fmla="*/ 2147483647 h 133"/>
              <a:gd name="T28" fmla="*/ 2147483647 w 287"/>
              <a:gd name="T29" fmla="*/ 2147483647 h 133"/>
              <a:gd name="T30" fmla="*/ 2147483647 w 287"/>
              <a:gd name="T31" fmla="*/ 2147483647 h 133"/>
              <a:gd name="T32" fmla="*/ 2147483647 w 287"/>
              <a:gd name="T33" fmla="*/ 2147483647 h 133"/>
              <a:gd name="T34" fmla="*/ 2147483647 w 287"/>
              <a:gd name="T35" fmla="*/ 2147483647 h 133"/>
              <a:gd name="T36" fmla="*/ 2147483647 w 287"/>
              <a:gd name="T37" fmla="*/ 2147483647 h 133"/>
              <a:gd name="T38" fmla="*/ 2147483647 w 287"/>
              <a:gd name="T39" fmla="*/ 2147483647 h 133"/>
              <a:gd name="T40" fmla="*/ 2147483647 w 287"/>
              <a:gd name="T41" fmla="*/ 2147483647 h 133"/>
              <a:gd name="T42" fmla="*/ 2147483647 w 287"/>
              <a:gd name="T43" fmla="*/ 2147483647 h 133"/>
              <a:gd name="T44" fmla="*/ 2147483647 w 287"/>
              <a:gd name="T45" fmla="*/ 2147483647 h 133"/>
              <a:gd name="T46" fmla="*/ 2147483647 w 287"/>
              <a:gd name="T47" fmla="*/ 2147483647 h 133"/>
              <a:gd name="T48" fmla="*/ 2147483647 w 287"/>
              <a:gd name="T49" fmla="*/ 2147483647 h 133"/>
              <a:gd name="T50" fmla="*/ 2147483647 w 287"/>
              <a:gd name="T51" fmla="*/ 2147483647 h 133"/>
              <a:gd name="T52" fmla="*/ 2147483647 w 287"/>
              <a:gd name="T53" fmla="*/ 2147483647 h 133"/>
              <a:gd name="T54" fmla="*/ 2147483647 w 287"/>
              <a:gd name="T55" fmla="*/ 0 h 133"/>
              <a:gd name="T56" fmla="*/ 0 w 287"/>
              <a:gd name="T57" fmla="*/ 0 h 133"/>
              <a:gd name="T58" fmla="*/ 0 w 287"/>
              <a:gd name="T59" fmla="*/ 2147483647 h 1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7"/>
              <a:gd name="T91" fmla="*/ 0 h 133"/>
              <a:gd name="T92" fmla="*/ 287 w 287"/>
              <a:gd name="T93" fmla="*/ 133 h 1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7" h="133">
                <a:moveTo>
                  <a:pt x="0" y="7"/>
                </a:moveTo>
                <a:lnTo>
                  <a:pt x="61" y="7"/>
                </a:lnTo>
                <a:lnTo>
                  <a:pt x="82" y="11"/>
                </a:lnTo>
                <a:lnTo>
                  <a:pt x="100" y="14"/>
                </a:lnTo>
                <a:lnTo>
                  <a:pt x="122" y="18"/>
                </a:lnTo>
                <a:lnTo>
                  <a:pt x="140" y="25"/>
                </a:lnTo>
                <a:lnTo>
                  <a:pt x="161" y="32"/>
                </a:lnTo>
                <a:lnTo>
                  <a:pt x="179" y="39"/>
                </a:lnTo>
                <a:lnTo>
                  <a:pt x="197" y="46"/>
                </a:lnTo>
                <a:lnTo>
                  <a:pt x="212" y="57"/>
                </a:lnTo>
                <a:lnTo>
                  <a:pt x="230" y="72"/>
                </a:lnTo>
                <a:lnTo>
                  <a:pt x="244" y="82"/>
                </a:lnTo>
                <a:lnTo>
                  <a:pt x="259" y="97"/>
                </a:lnTo>
                <a:lnTo>
                  <a:pt x="269" y="115"/>
                </a:lnTo>
                <a:lnTo>
                  <a:pt x="284" y="133"/>
                </a:lnTo>
                <a:lnTo>
                  <a:pt x="287" y="129"/>
                </a:lnTo>
                <a:lnTo>
                  <a:pt x="277" y="111"/>
                </a:lnTo>
                <a:lnTo>
                  <a:pt x="262" y="93"/>
                </a:lnTo>
                <a:lnTo>
                  <a:pt x="233" y="64"/>
                </a:lnTo>
                <a:lnTo>
                  <a:pt x="215" y="54"/>
                </a:lnTo>
                <a:lnTo>
                  <a:pt x="201" y="39"/>
                </a:lnTo>
                <a:lnTo>
                  <a:pt x="179" y="32"/>
                </a:lnTo>
                <a:lnTo>
                  <a:pt x="161" y="25"/>
                </a:lnTo>
                <a:lnTo>
                  <a:pt x="143" y="18"/>
                </a:lnTo>
                <a:lnTo>
                  <a:pt x="122" y="11"/>
                </a:lnTo>
                <a:lnTo>
                  <a:pt x="104" y="7"/>
                </a:lnTo>
                <a:lnTo>
                  <a:pt x="82" y="3"/>
                </a:lnTo>
                <a:lnTo>
                  <a:pt x="61" y="0"/>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05" name="Freeform 1404"/>
          <p:cNvSpPr>
            <a:spLocks/>
          </p:cNvSpPr>
          <p:nvPr/>
        </p:nvSpPr>
        <p:spPr bwMode="auto">
          <a:xfrm>
            <a:off x="4814933" y="6875929"/>
            <a:ext cx="424101" cy="306294"/>
          </a:xfrm>
          <a:custGeom>
            <a:avLst/>
            <a:gdLst>
              <a:gd name="T0" fmla="*/ 2147483647 w 324"/>
              <a:gd name="T1" fmla="*/ 2147483647 h 234"/>
              <a:gd name="T2" fmla="*/ 2147483647 w 324"/>
              <a:gd name="T3" fmla="*/ 2147483647 h 234"/>
              <a:gd name="T4" fmla="*/ 2147483647 w 324"/>
              <a:gd name="T5" fmla="*/ 2147483647 h 234"/>
              <a:gd name="T6" fmla="*/ 2147483647 w 324"/>
              <a:gd name="T7" fmla="*/ 2147483647 h 234"/>
              <a:gd name="T8" fmla="*/ 2147483647 w 324"/>
              <a:gd name="T9" fmla="*/ 2147483647 h 234"/>
              <a:gd name="T10" fmla="*/ 2147483647 w 324"/>
              <a:gd name="T11" fmla="*/ 2147483647 h 234"/>
              <a:gd name="T12" fmla="*/ 2147483647 w 324"/>
              <a:gd name="T13" fmla="*/ 2147483647 h 234"/>
              <a:gd name="T14" fmla="*/ 2147483647 w 324"/>
              <a:gd name="T15" fmla="*/ 2147483647 h 234"/>
              <a:gd name="T16" fmla="*/ 2147483647 w 324"/>
              <a:gd name="T17" fmla="*/ 2147483647 h 234"/>
              <a:gd name="T18" fmla="*/ 2147483647 w 324"/>
              <a:gd name="T19" fmla="*/ 2147483647 h 234"/>
              <a:gd name="T20" fmla="*/ 2147483647 w 324"/>
              <a:gd name="T21" fmla="*/ 2147483647 h 234"/>
              <a:gd name="T22" fmla="*/ 2147483647 w 324"/>
              <a:gd name="T23" fmla="*/ 2147483647 h 234"/>
              <a:gd name="T24" fmla="*/ 2147483647 w 324"/>
              <a:gd name="T25" fmla="*/ 2147483647 h 234"/>
              <a:gd name="T26" fmla="*/ 2147483647 w 324"/>
              <a:gd name="T27" fmla="*/ 2147483647 h 234"/>
              <a:gd name="T28" fmla="*/ 2147483647 w 324"/>
              <a:gd name="T29" fmla="*/ 0 h 234"/>
              <a:gd name="T30" fmla="*/ 2147483647 w 324"/>
              <a:gd name="T31" fmla="*/ 2147483647 h 234"/>
              <a:gd name="T32" fmla="*/ 2147483647 w 324"/>
              <a:gd name="T33" fmla="*/ 2147483647 h 234"/>
              <a:gd name="T34" fmla="*/ 2147483647 w 324"/>
              <a:gd name="T35" fmla="*/ 2147483647 h 234"/>
              <a:gd name="T36" fmla="*/ 2147483647 w 324"/>
              <a:gd name="T37" fmla="*/ 2147483647 h 234"/>
              <a:gd name="T38" fmla="*/ 2147483647 w 324"/>
              <a:gd name="T39" fmla="*/ 2147483647 h 234"/>
              <a:gd name="T40" fmla="*/ 2147483647 w 324"/>
              <a:gd name="T41" fmla="*/ 2147483647 h 234"/>
              <a:gd name="T42" fmla="*/ 2147483647 w 324"/>
              <a:gd name="T43" fmla="*/ 2147483647 h 234"/>
              <a:gd name="T44" fmla="*/ 2147483647 w 324"/>
              <a:gd name="T45" fmla="*/ 2147483647 h 234"/>
              <a:gd name="T46" fmla="*/ 2147483647 w 324"/>
              <a:gd name="T47" fmla="*/ 2147483647 h 234"/>
              <a:gd name="T48" fmla="*/ 2147483647 w 324"/>
              <a:gd name="T49" fmla="*/ 2147483647 h 234"/>
              <a:gd name="T50" fmla="*/ 2147483647 w 324"/>
              <a:gd name="T51" fmla="*/ 2147483647 h 234"/>
              <a:gd name="T52" fmla="*/ 2147483647 w 324"/>
              <a:gd name="T53" fmla="*/ 2147483647 h 234"/>
              <a:gd name="T54" fmla="*/ 2147483647 w 324"/>
              <a:gd name="T55" fmla="*/ 2147483647 h 234"/>
              <a:gd name="T56" fmla="*/ 2147483647 w 324"/>
              <a:gd name="T57" fmla="*/ 2147483647 h 234"/>
              <a:gd name="T58" fmla="*/ 0 w 324"/>
              <a:gd name="T59" fmla="*/ 2147483647 h 234"/>
              <a:gd name="T60" fmla="*/ 2147483647 w 324"/>
              <a:gd name="T61" fmla="*/ 2147483647 h 2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4"/>
              <a:gd name="T94" fmla="*/ 0 h 234"/>
              <a:gd name="T95" fmla="*/ 324 w 324"/>
              <a:gd name="T96" fmla="*/ 234 h 2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4" h="234">
                <a:moveTo>
                  <a:pt x="7" y="234"/>
                </a:moveTo>
                <a:lnTo>
                  <a:pt x="18" y="212"/>
                </a:lnTo>
                <a:lnTo>
                  <a:pt x="32" y="190"/>
                </a:lnTo>
                <a:lnTo>
                  <a:pt x="46" y="169"/>
                </a:lnTo>
                <a:lnTo>
                  <a:pt x="118" y="97"/>
                </a:lnTo>
                <a:lnTo>
                  <a:pt x="140" y="82"/>
                </a:lnTo>
                <a:lnTo>
                  <a:pt x="162" y="72"/>
                </a:lnTo>
                <a:lnTo>
                  <a:pt x="183" y="57"/>
                </a:lnTo>
                <a:lnTo>
                  <a:pt x="205" y="46"/>
                </a:lnTo>
                <a:lnTo>
                  <a:pt x="230" y="36"/>
                </a:lnTo>
                <a:lnTo>
                  <a:pt x="252" y="29"/>
                </a:lnTo>
                <a:lnTo>
                  <a:pt x="277" y="21"/>
                </a:lnTo>
                <a:lnTo>
                  <a:pt x="298" y="14"/>
                </a:lnTo>
                <a:lnTo>
                  <a:pt x="324" y="7"/>
                </a:lnTo>
                <a:lnTo>
                  <a:pt x="324" y="0"/>
                </a:lnTo>
                <a:lnTo>
                  <a:pt x="298" y="7"/>
                </a:lnTo>
                <a:lnTo>
                  <a:pt x="273" y="14"/>
                </a:lnTo>
                <a:lnTo>
                  <a:pt x="248" y="21"/>
                </a:lnTo>
                <a:lnTo>
                  <a:pt x="226" y="32"/>
                </a:lnTo>
                <a:lnTo>
                  <a:pt x="205" y="39"/>
                </a:lnTo>
                <a:lnTo>
                  <a:pt x="180" y="54"/>
                </a:lnTo>
                <a:lnTo>
                  <a:pt x="158" y="64"/>
                </a:lnTo>
                <a:lnTo>
                  <a:pt x="136" y="79"/>
                </a:lnTo>
                <a:lnTo>
                  <a:pt x="115" y="93"/>
                </a:lnTo>
                <a:lnTo>
                  <a:pt x="93" y="108"/>
                </a:lnTo>
                <a:lnTo>
                  <a:pt x="57" y="144"/>
                </a:lnTo>
                <a:lnTo>
                  <a:pt x="43" y="165"/>
                </a:lnTo>
                <a:lnTo>
                  <a:pt x="25" y="187"/>
                </a:lnTo>
                <a:lnTo>
                  <a:pt x="10" y="208"/>
                </a:lnTo>
                <a:lnTo>
                  <a:pt x="0" y="230"/>
                </a:lnTo>
                <a:lnTo>
                  <a:pt x="7" y="2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06" name="Freeform 1405"/>
          <p:cNvSpPr>
            <a:spLocks/>
          </p:cNvSpPr>
          <p:nvPr/>
        </p:nvSpPr>
        <p:spPr bwMode="auto">
          <a:xfrm>
            <a:off x="4804461" y="7176987"/>
            <a:ext cx="20943" cy="60213"/>
          </a:xfrm>
          <a:custGeom>
            <a:avLst/>
            <a:gdLst>
              <a:gd name="T0" fmla="*/ 2147483647 w 15"/>
              <a:gd name="T1" fmla="*/ 2147483647 h 47"/>
              <a:gd name="T2" fmla="*/ 2147483647 w 15"/>
              <a:gd name="T3" fmla="*/ 2147483647 h 47"/>
              <a:gd name="T4" fmla="*/ 2147483647 w 15"/>
              <a:gd name="T5" fmla="*/ 2147483647 h 47"/>
              <a:gd name="T6" fmla="*/ 2147483647 w 15"/>
              <a:gd name="T7" fmla="*/ 2147483647 h 47"/>
              <a:gd name="T8" fmla="*/ 2147483647 w 15"/>
              <a:gd name="T9" fmla="*/ 2147483647 h 47"/>
              <a:gd name="T10" fmla="*/ 2147483647 w 15"/>
              <a:gd name="T11" fmla="*/ 0 h 47"/>
              <a:gd name="T12" fmla="*/ 2147483647 w 15"/>
              <a:gd name="T13" fmla="*/ 2147483647 h 47"/>
              <a:gd name="T14" fmla="*/ 0 w 15"/>
              <a:gd name="T15" fmla="*/ 2147483647 h 47"/>
              <a:gd name="T16" fmla="*/ 0 w 15"/>
              <a:gd name="T17" fmla="*/ 2147483647 h 47"/>
              <a:gd name="T18" fmla="*/ 0 w 15"/>
              <a:gd name="T19" fmla="*/ 2147483647 h 47"/>
              <a:gd name="T20" fmla="*/ 2147483647 w 15"/>
              <a:gd name="T21" fmla="*/ 2147483647 h 47"/>
              <a:gd name="T22" fmla="*/ 2147483647 w 15"/>
              <a:gd name="T23" fmla="*/ 2147483647 h 47"/>
              <a:gd name="T24" fmla="*/ 2147483647 w 15"/>
              <a:gd name="T25" fmla="*/ 2147483647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47"/>
              <a:gd name="T41" fmla="*/ 15 w 15"/>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47">
                <a:moveTo>
                  <a:pt x="4" y="47"/>
                </a:moveTo>
                <a:lnTo>
                  <a:pt x="4" y="32"/>
                </a:lnTo>
                <a:lnTo>
                  <a:pt x="8" y="25"/>
                </a:lnTo>
                <a:lnTo>
                  <a:pt x="11" y="11"/>
                </a:lnTo>
                <a:lnTo>
                  <a:pt x="15" y="4"/>
                </a:lnTo>
                <a:lnTo>
                  <a:pt x="8" y="0"/>
                </a:lnTo>
                <a:lnTo>
                  <a:pt x="4" y="11"/>
                </a:lnTo>
                <a:lnTo>
                  <a:pt x="0" y="22"/>
                </a:lnTo>
                <a:lnTo>
                  <a:pt x="0" y="47"/>
                </a:lnTo>
                <a:lnTo>
                  <a:pt x="0" y="43"/>
                </a:lnTo>
                <a:lnTo>
                  <a:pt x="4" y="47"/>
                </a:lnTo>
                <a:lnTo>
                  <a:pt x="8" y="47"/>
                </a:lnTo>
                <a:lnTo>
                  <a:pt x="4"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07" name="Freeform 1406"/>
          <p:cNvSpPr>
            <a:spLocks/>
          </p:cNvSpPr>
          <p:nvPr/>
        </p:nvSpPr>
        <p:spPr bwMode="auto">
          <a:xfrm>
            <a:off x="4778281" y="7229345"/>
            <a:ext cx="31415" cy="13090"/>
          </a:xfrm>
          <a:custGeom>
            <a:avLst/>
            <a:gdLst>
              <a:gd name="T0" fmla="*/ 0 w 25"/>
              <a:gd name="T1" fmla="*/ 2147483647 h 10"/>
              <a:gd name="T2" fmla="*/ 2147483647 w 25"/>
              <a:gd name="T3" fmla="*/ 2147483647 h 10"/>
              <a:gd name="T4" fmla="*/ 2147483647 w 25"/>
              <a:gd name="T5" fmla="*/ 2147483647 h 10"/>
              <a:gd name="T6" fmla="*/ 2147483647 w 25"/>
              <a:gd name="T7" fmla="*/ 2147483647 h 10"/>
              <a:gd name="T8" fmla="*/ 2147483647 w 25"/>
              <a:gd name="T9" fmla="*/ 2147483647 h 10"/>
              <a:gd name="T10" fmla="*/ 2147483647 w 25"/>
              <a:gd name="T11" fmla="*/ 2147483647 h 10"/>
              <a:gd name="T12" fmla="*/ 2147483647 w 25"/>
              <a:gd name="T13" fmla="*/ 2147483647 h 10"/>
              <a:gd name="T14" fmla="*/ 2147483647 w 25"/>
              <a:gd name="T15" fmla="*/ 2147483647 h 10"/>
              <a:gd name="T16" fmla="*/ 2147483647 w 25"/>
              <a:gd name="T17" fmla="*/ 0 h 10"/>
              <a:gd name="T18" fmla="*/ 2147483647 w 25"/>
              <a:gd name="T19" fmla="*/ 0 h 10"/>
              <a:gd name="T20" fmla="*/ 2147483647 w 25"/>
              <a:gd name="T21" fmla="*/ 2147483647 h 10"/>
              <a:gd name="T22" fmla="*/ 0 w 25"/>
              <a:gd name="T23" fmla="*/ 2147483647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0"/>
              <a:gd name="T38" fmla="*/ 25 w 25"/>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0">
                <a:moveTo>
                  <a:pt x="0" y="3"/>
                </a:moveTo>
                <a:lnTo>
                  <a:pt x="3" y="7"/>
                </a:lnTo>
                <a:lnTo>
                  <a:pt x="11" y="7"/>
                </a:lnTo>
                <a:lnTo>
                  <a:pt x="11" y="10"/>
                </a:lnTo>
                <a:lnTo>
                  <a:pt x="21" y="10"/>
                </a:lnTo>
                <a:lnTo>
                  <a:pt x="25" y="7"/>
                </a:lnTo>
                <a:lnTo>
                  <a:pt x="21" y="3"/>
                </a:lnTo>
                <a:lnTo>
                  <a:pt x="11" y="3"/>
                </a:lnTo>
                <a:lnTo>
                  <a:pt x="7" y="0"/>
                </a:lnTo>
                <a:lnTo>
                  <a:pt x="3" y="0"/>
                </a:lnTo>
                <a:lnTo>
                  <a:pt x="7"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08" name="Freeform 1407"/>
          <p:cNvSpPr>
            <a:spLocks/>
          </p:cNvSpPr>
          <p:nvPr/>
        </p:nvSpPr>
        <p:spPr bwMode="auto">
          <a:xfrm>
            <a:off x="4778282" y="7040855"/>
            <a:ext cx="102097" cy="191108"/>
          </a:xfrm>
          <a:custGeom>
            <a:avLst/>
            <a:gdLst>
              <a:gd name="T0" fmla="*/ 2147483647 w 79"/>
              <a:gd name="T1" fmla="*/ 0 h 147"/>
              <a:gd name="T2" fmla="*/ 2147483647 w 79"/>
              <a:gd name="T3" fmla="*/ 2147483647 h 147"/>
              <a:gd name="T4" fmla="*/ 2147483647 w 79"/>
              <a:gd name="T5" fmla="*/ 2147483647 h 147"/>
              <a:gd name="T6" fmla="*/ 2147483647 w 79"/>
              <a:gd name="T7" fmla="*/ 2147483647 h 147"/>
              <a:gd name="T8" fmla="*/ 2147483647 w 79"/>
              <a:gd name="T9" fmla="*/ 2147483647 h 147"/>
              <a:gd name="T10" fmla="*/ 2147483647 w 79"/>
              <a:gd name="T11" fmla="*/ 2147483647 h 147"/>
              <a:gd name="T12" fmla="*/ 2147483647 w 79"/>
              <a:gd name="T13" fmla="*/ 2147483647 h 147"/>
              <a:gd name="T14" fmla="*/ 0 w 79"/>
              <a:gd name="T15" fmla="*/ 2147483647 h 147"/>
              <a:gd name="T16" fmla="*/ 0 w 79"/>
              <a:gd name="T17" fmla="*/ 2147483647 h 147"/>
              <a:gd name="T18" fmla="*/ 2147483647 w 79"/>
              <a:gd name="T19" fmla="*/ 2147483647 h 147"/>
              <a:gd name="T20" fmla="*/ 2147483647 w 79"/>
              <a:gd name="T21" fmla="*/ 2147483647 h 147"/>
              <a:gd name="T22" fmla="*/ 2147483647 w 79"/>
              <a:gd name="T23" fmla="*/ 2147483647 h 147"/>
              <a:gd name="T24" fmla="*/ 2147483647 w 79"/>
              <a:gd name="T25" fmla="*/ 2147483647 h 147"/>
              <a:gd name="T26" fmla="*/ 2147483647 w 79"/>
              <a:gd name="T27" fmla="*/ 2147483647 h 147"/>
              <a:gd name="T28" fmla="*/ 2147483647 w 79"/>
              <a:gd name="T29" fmla="*/ 2147483647 h 147"/>
              <a:gd name="T30" fmla="*/ 2147483647 w 79"/>
              <a:gd name="T31" fmla="*/ 2147483647 h 147"/>
              <a:gd name="T32" fmla="*/ 2147483647 w 79"/>
              <a:gd name="T33" fmla="*/ 2147483647 h 147"/>
              <a:gd name="T34" fmla="*/ 2147483647 w 79"/>
              <a:gd name="T35" fmla="*/ 2147483647 h 147"/>
              <a:gd name="T36" fmla="*/ 2147483647 w 79"/>
              <a:gd name="T37" fmla="*/ 0 h 1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147"/>
              <a:gd name="T59" fmla="*/ 79 w 79"/>
              <a:gd name="T60" fmla="*/ 147 h 1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147">
                <a:moveTo>
                  <a:pt x="72" y="0"/>
                </a:moveTo>
                <a:lnTo>
                  <a:pt x="57" y="18"/>
                </a:lnTo>
                <a:lnTo>
                  <a:pt x="47" y="32"/>
                </a:lnTo>
                <a:lnTo>
                  <a:pt x="36" y="50"/>
                </a:lnTo>
                <a:lnTo>
                  <a:pt x="21" y="68"/>
                </a:lnTo>
                <a:lnTo>
                  <a:pt x="14" y="86"/>
                </a:lnTo>
                <a:lnTo>
                  <a:pt x="3" y="104"/>
                </a:lnTo>
                <a:lnTo>
                  <a:pt x="0" y="126"/>
                </a:lnTo>
                <a:lnTo>
                  <a:pt x="0" y="147"/>
                </a:lnTo>
                <a:lnTo>
                  <a:pt x="7" y="147"/>
                </a:lnTo>
                <a:lnTo>
                  <a:pt x="7" y="126"/>
                </a:lnTo>
                <a:lnTo>
                  <a:pt x="11" y="108"/>
                </a:lnTo>
                <a:lnTo>
                  <a:pt x="21" y="90"/>
                </a:lnTo>
                <a:lnTo>
                  <a:pt x="29" y="72"/>
                </a:lnTo>
                <a:lnTo>
                  <a:pt x="39" y="54"/>
                </a:lnTo>
                <a:lnTo>
                  <a:pt x="50" y="36"/>
                </a:lnTo>
                <a:lnTo>
                  <a:pt x="65" y="21"/>
                </a:lnTo>
                <a:lnTo>
                  <a:pt x="79" y="3"/>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09" name="Freeform 1408"/>
          <p:cNvSpPr>
            <a:spLocks/>
          </p:cNvSpPr>
          <p:nvPr/>
        </p:nvSpPr>
        <p:spPr bwMode="auto">
          <a:xfrm>
            <a:off x="4872526" y="6847131"/>
            <a:ext cx="366507" cy="196344"/>
          </a:xfrm>
          <a:custGeom>
            <a:avLst/>
            <a:gdLst>
              <a:gd name="T0" fmla="*/ 2147483647 w 281"/>
              <a:gd name="T1" fmla="*/ 0 h 151"/>
              <a:gd name="T2" fmla="*/ 2147483647 w 281"/>
              <a:gd name="T3" fmla="*/ 2147483647 h 151"/>
              <a:gd name="T4" fmla="*/ 2147483647 w 281"/>
              <a:gd name="T5" fmla="*/ 2147483647 h 151"/>
              <a:gd name="T6" fmla="*/ 2147483647 w 281"/>
              <a:gd name="T7" fmla="*/ 2147483647 h 151"/>
              <a:gd name="T8" fmla="*/ 2147483647 w 281"/>
              <a:gd name="T9" fmla="*/ 2147483647 h 151"/>
              <a:gd name="T10" fmla="*/ 2147483647 w 281"/>
              <a:gd name="T11" fmla="*/ 2147483647 h 151"/>
              <a:gd name="T12" fmla="*/ 2147483647 w 281"/>
              <a:gd name="T13" fmla="*/ 2147483647 h 151"/>
              <a:gd name="T14" fmla="*/ 2147483647 w 281"/>
              <a:gd name="T15" fmla="*/ 2147483647 h 151"/>
              <a:gd name="T16" fmla="*/ 2147483647 w 281"/>
              <a:gd name="T17" fmla="*/ 2147483647 h 151"/>
              <a:gd name="T18" fmla="*/ 2147483647 w 281"/>
              <a:gd name="T19" fmla="*/ 2147483647 h 151"/>
              <a:gd name="T20" fmla="*/ 2147483647 w 281"/>
              <a:gd name="T21" fmla="*/ 2147483647 h 151"/>
              <a:gd name="T22" fmla="*/ 2147483647 w 281"/>
              <a:gd name="T23" fmla="*/ 2147483647 h 151"/>
              <a:gd name="T24" fmla="*/ 2147483647 w 281"/>
              <a:gd name="T25" fmla="*/ 2147483647 h 151"/>
              <a:gd name="T26" fmla="*/ 2147483647 w 281"/>
              <a:gd name="T27" fmla="*/ 2147483647 h 151"/>
              <a:gd name="T28" fmla="*/ 2147483647 w 281"/>
              <a:gd name="T29" fmla="*/ 2147483647 h 151"/>
              <a:gd name="T30" fmla="*/ 0 w 281"/>
              <a:gd name="T31" fmla="*/ 2147483647 h 151"/>
              <a:gd name="T32" fmla="*/ 2147483647 w 281"/>
              <a:gd name="T33" fmla="*/ 2147483647 h 151"/>
              <a:gd name="T34" fmla="*/ 2147483647 w 281"/>
              <a:gd name="T35" fmla="*/ 2147483647 h 151"/>
              <a:gd name="T36" fmla="*/ 2147483647 w 281"/>
              <a:gd name="T37" fmla="*/ 2147483647 h 151"/>
              <a:gd name="T38" fmla="*/ 2147483647 w 281"/>
              <a:gd name="T39" fmla="*/ 2147483647 h 151"/>
              <a:gd name="T40" fmla="*/ 2147483647 w 281"/>
              <a:gd name="T41" fmla="*/ 2147483647 h 151"/>
              <a:gd name="T42" fmla="*/ 2147483647 w 281"/>
              <a:gd name="T43" fmla="*/ 2147483647 h 151"/>
              <a:gd name="T44" fmla="*/ 2147483647 w 281"/>
              <a:gd name="T45" fmla="*/ 2147483647 h 151"/>
              <a:gd name="T46" fmla="*/ 2147483647 w 281"/>
              <a:gd name="T47" fmla="*/ 2147483647 h 151"/>
              <a:gd name="T48" fmla="*/ 2147483647 w 281"/>
              <a:gd name="T49" fmla="*/ 2147483647 h 151"/>
              <a:gd name="T50" fmla="*/ 2147483647 w 281"/>
              <a:gd name="T51" fmla="*/ 2147483647 h 151"/>
              <a:gd name="T52" fmla="*/ 2147483647 w 281"/>
              <a:gd name="T53" fmla="*/ 2147483647 h 151"/>
              <a:gd name="T54" fmla="*/ 2147483647 w 281"/>
              <a:gd name="T55" fmla="*/ 2147483647 h 151"/>
              <a:gd name="T56" fmla="*/ 2147483647 w 281"/>
              <a:gd name="T57" fmla="*/ 2147483647 h 151"/>
              <a:gd name="T58" fmla="*/ 2147483647 w 281"/>
              <a:gd name="T59" fmla="*/ 2147483647 h 151"/>
              <a:gd name="T60" fmla="*/ 2147483647 w 281"/>
              <a:gd name="T61" fmla="*/ 2147483647 h 151"/>
              <a:gd name="T62" fmla="*/ 2147483647 w 281"/>
              <a:gd name="T63" fmla="*/ 2147483647 h 151"/>
              <a:gd name="T64" fmla="*/ 2147483647 w 281"/>
              <a:gd name="T65" fmla="*/ 2147483647 h 151"/>
              <a:gd name="T66" fmla="*/ 2147483647 w 281"/>
              <a:gd name="T67" fmla="*/ 0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1"/>
              <a:gd name="T103" fmla="*/ 0 h 151"/>
              <a:gd name="T104" fmla="*/ 281 w 281"/>
              <a:gd name="T105" fmla="*/ 151 h 1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1" h="151">
                <a:moveTo>
                  <a:pt x="281" y="0"/>
                </a:moveTo>
                <a:lnTo>
                  <a:pt x="259" y="7"/>
                </a:lnTo>
                <a:lnTo>
                  <a:pt x="241" y="11"/>
                </a:lnTo>
                <a:lnTo>
                  <a:pt x="223" y="18"/>
                </a:lnTo>
                <a:lnTo>
                  <a:pt x="205" y="22"/>
                </a:lnTo>
                <a:lnTo>
                  <a:pt x="183" y="29"/>
                </a:lnTo>
                <a:lnTo>
                  <a:pt x="165" y="36"/>
                </a:lnTo>
                <a:lnTo>
                  <a:pt x="147" y="43"/>
                </a:lnTo>
                <a:lnTo>
                  <a:pt x="129" y="54"/>
                </a:lnTo>
                <a:lnTo>
                  <a:pt x="111" y="61"/>
                </a:lnTo>
                <a:lnTo>
                  <a:pt x="97" y="72"/>
                </a:lnTo>
                <a:lnTo>
                  <a:pt x="79" y="83"/>
                </a:lnTo>
                <a:lnTo>
                  <a:pt x="61" y="94"/>
                </a:lnTo>
                <a:lnTo>
                  <a:pt x="47" y="104"/>
                </a:lnTo>
                <a:lnTo>
                  <a:pt x="29" y="119"/>
                </a:lnTo>
                <a:lnTo>
                  <a:pt x="0" y="148"/>
                </a:lnTo>
                <a:lnTo>
                  <a:pt x="7" y="151"/>
                </a:lnTo>
                <a:lnTo>
                  <a:pt x="18" y="137"/>
                </a:lnTo>
                <a:lnTo>
                  <a:pt x="36" y="122"/>
                </a:lnTo>
                <a:lnTo>
                  <a:pt x="50" y="112"/>
                </a:lnTo>
                <a:lnTo>
                  <a:pt x="68" y="101"/>
                </a:lnTo>
                <a:lnTo>
                  <a:pt x="83" y="86"/>
                </a:lnTo>
                <a:lnTo>
                  <a:pt x="101" y="79"/>
                </a:lnTo>
                <a:lnTo>
                  <a:pt x="115" y="68"/>
                </a:lnTo>
                <a:lnTo>
                  <a:pt x="133" y="58"/>
                </a:lnTo>
                <a:lnTo>
                  <a:pt x="151" y="51"/>
                </a:lnTo>
                <a:lnTo>
                  <a:pt x="169" y="43"/>
                </a:lnTo>
                <a:lnTo>
                  <a:pt x="187" y="36"/>
                </a:lnTo>
                <a:lnTo>
                  <a:pt x="205" y="29"/>
                </a:lnTo>
                <a:lnTo>
                  <a:pt x="223" y="25"/>
                </a:lnTo>
                <a:lnTo>
                  <a:pt x="241" y="18"/>
                </a:lnTo>
                <a:lnTo>
                  <a:pt x="263" y="15"/>
                </a:lnTo>
                <a:lnTo>
                  <a:pt x="281" y="7"/>
                </a:lnTo>
                <a:lnTo>
                  <a:pt x="28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10" name="Freeform 1409"/>
          <p:cNvSpPr>
            <a:spLocks/>
          </p:cNvSpPr>
          <p:nvPr/>
        </p:nvSpPr>
        <p:spPr bwMode="auto">
          <a:xfrm>
            <a:off x="5239033" y="6847130"/>
            <a:ext cx="141367" cy="23562"/>
          </a:xfrm>
          <a:custGeom>
            <a:avLst/>
            <a:gdLst>
              <a:gd name="T0" fmla="*/ 2147483647 w 108"/>
              <a:gd name="T1" fmla="*/ 2147483647 h 18"/>
              <a:gd name="T2" fmla="*/ 2147483647 w 108"/>
              <a:gd name="T3" fmla="*/ 2147483647 h 18"/>
              <a:gd name="T4" fmla="*/ 2147483647 w 108"/>
              <a:gd name="T5" fmla="*/ 2147483647 h 18"/>
              <a:gd name="T6" fmla="*/ 2147483647 w 108"/>
              <a:gd name="T7" fmla="*/ 2147483647 h 18"/>
              <a:gd name="T8" fmla="*/ 2147483647 w 108"/>
              <a:gd name="T9" fmla="*/ 0 h 18"/>
              <a:gd name="T10" fmla="*/ 0 w 108"/>
              <a:gd name="T11" fmla="*/ 0 h 18"/>
              <a:gd name="T12" fmla="*/ 0 w 108"/>
              <a:gd name="T13" fmla="*/ 2147483647 h 18"/>
              <a:gd name="T14" fmla="*/ 2147483647 w 108"/>
              <a:gd name="T15" fmla="*/ 2147483647 h 18"/>
              <a:gd name="T16" fmla="*/ 2147483647 w 108"/>
              <a:gd name="T17" fmla="*/ 2147483647 h 18"/>
              <a:gd name="T18" fmla="*/ 2147483647 w 108"/>
              <a:gd name="T19" fmla="*/ 2147483647 h 18"/>
              <a:gd name="T20" fmla="*/ 2147483647 w 108"/>
              <a:gd name="T21" fmla="*/ 2147483647 h 18"/>
              <a:gd name="T22" fmla="*/ 2147483647 w 108"/>
              <a:gd name="T23" fmla="*/ 2147483647 h 18"/>
              <a:gd name="T24" fmla="*/ 2147483647 w 108"/>
              <a:gd name="T25" fmla="*/ 2147483647 h 18"/>
              <a:gd name="T26" fmla="*/ 2147483647 w 108"/>
              <a:gd name="T27" fmla="*/ 2147483647 h 18"/>
              <a:gd name="T28" fmla="*/ 2147483647 w 108"/>
              <a:gd name="T29" fmla="*/ 2147483647 h 18"/>
              <a:gd name="T30" fmla="*/ 2147483647 w 108"/>
              <a:gd name="T31" fmla="*/ 2147483647 h 18"/>
              <a:gd name="T32" fmla="*/ 2147483647 w 108"/>
              <a:gd name="T33" fmla="*/ 2147483647 h 18"/>
              <a:gd name="T34" fmla="*/ 2147483647 w 108"/>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18"/>
              <a:gd name="T56" fmla="*/ 108 w 10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18">
                <a:moveTo>
                  <a:pt x="108" y="7"/>
                </a:moveTo>
                <a:lnTo>
                  <a:pt x="79" y="7"/>
                </a:lnTo>
                <a:lnTo>
                  <a:pt x="72" y="4"/>
                </a:lnTo>
                <a:lnTo>
                  <a:pt x="54" y="4"/>
                </a:lnTo>
                <a:lnTo>
                  <a:pt x="46" y="0"/>
                </a:lnTo>
                <a:lnTo>
                  <a:pt x="0" y="0"/>
                </a:lnTo>
                <a:lnTo>
                  <a:pt x="0" y="7"/>
                </a:lnTo>
                <a:lnTo>
                  <a:pt x="46" y="7"/>
                </a:lnTo>
                <a:lnTo>
                  <a:pt x="54" y="11"/>
                </a:lnTo>
                <a:lnTo>
                  <a:pt x="64" y="11"/>
                </a:lnTo>
                <a:lnTo>
                  <a:pt x="72" y="15"/>
                </a:lnTo>
                <a:lnTo>
                  <a:pt x="93" y="15"/>
                </a:lnTo>
                <a:lnTo>
                  <a:pt x="100" y="18"/>
                </a:lnTo>
                <a:lnTo>
                  <a:pt x="104" y="18"/>
                </a:lnTo>
                <a:lnTo>
                  <a:pt x="104" y="15"/>
                </a:lnTo>
                <a:lnTo>
                  <a:pt x="108" y="7"/>
                </a:lnTo>
                <a:lnTo>
                  <a:pt x="104" y="7"/>
                </a:lnTo>
                <a:lnTo>
                  <a:pt x="108"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11" name="Freeform 1410"/>
          <p:cNvSpPr>
            <a:spLocks/>
          </p:cNvSpPr>
          <p:nvPr/>
        </p:nvSpPr>
        <p:spPr bwMode="auto">
          <a:xfrm>
            <a:off x="4862055" y="6983261"/>
            <a:ext cx="484312" cy="306296"/>
          </a:xfrm>
          <a:custGeom>
            <a:avLst/>
            <a:gdLst>
              <a:gd name="T0" fmla="*/ 2147483647 w 370"/>
              <a:gd name="T1" fmla="*/ 2147483647 h 234"/>
              <a:gd name="T2" fmla="*/ 2147483647 w 370"/>
              <a:gd name="T3" fmla="*/ 2147483647 h 234"/>
              <a:gd name="T4" fmla="*/ 2147483647 w 370"/>
              <a:gd name="T5" fmla="*/ 2147483647 h 234"/>
              <a:gd name="T6" fmla="*/ 2147483647 w 370"/>
              <a:gd name="T7" fmla="*/ 2147483647 h 234"/>
              <a:gd name="T8" fmla="*/ 2147483647 w 370"/>
              <a:gd name="T9" fmla="*/ 2147483647 h 234"/>
              <a:gd name="T10" fmla="*/ 2147483647 w 370"/>
              <a:gd name="T11" fmla="*/ 2147483647 h 234"/>
              <a:gd name="T12" fmla="*/ 2147483647 w 370"/>
              <a:gd name="T13" fmla="*/ 2147483647 h 234"/>
              <a:gd name="T14" fmla="*/ 2147483647 w 370"/>
              <a:gd name="T15" fmla="*/ 2147483647 h 234"/>
              <a:gd name="T16" fmla="*/ 2147483647 w 370"/>
              <a:gd name="T17" fmla="*/ 2147483647 h 234"/>
              <a:gd name="T18" fmla="*/ 2147483647 w 370"/>
              <a:gd name="T19" fmla="*/ 2147483647 h 234"/>
              <a:gd name="T20" fmla="*/ 2147483647 w 370"/>
              <a:gd name="T21" fmla="*/ 2147483647 h 234"/>
              <a:gd name="T22" fmla="*/ 2147483647 w 370"/>
              <a:gd name="T23" fmla="*/ 2147483647 h 234"/>
              <a:gd name="T24" fmla="*/ 2147483647 w 370"/>
              <a:gd name="T25" fmla="*/ 2147483647 h 234"/>
              <a:gd name="T26" fmla="*/ 2147483647 w 370"/>
              <a:gd name="T27" fmla="*/ 2147483647 h 234"/>
              <a:gd name="T28" fmla="*/ 2147483647 w 370"/>
              <a:gd name="T29" fmla="*/ 2147483647 h 234"/>
              <a:gd name="T30" fmla="*/ 2147483647 w 370"/>
              <a:gd name="T31" fmla="*/ 2147483647 h 234"/>
              <a:gd name="T32" fmla="*/ 2147483647 w 370"/>
              <a:gd name="T33" fmla="*/ 2147483647 h 234"/>
              <a:gd name="T34" fmla="*/ 2147483647 w 370"/>
              <a:gd name="T35" fmla="*/ 2147483647 h 234"/>
              <a:gd name="T36" fmla="*/ 2147483647 w 370"/>
              <a:gd name="T37" fmla="*/ 2147483647 h 234"/>
              <a:gd name="T38" fmla="*/ 2147483647 w 370"/>
              <a:gd name="T39" fmla="*/ 2147483647 h 234"/>
              <a:gd name="T40" fmla="*/ 2147483647 w 370"/>
              <a:gd name="T41" fmla="*/ 2147483647 h 234"/>
              <a:gd name="T42" fmla="*/ 2147483647 w 370"/>
              <a:gd name="T43" fmla="*/ 2147483647 h 234"/>
              <a:gd name="T44" fmla="*/ 2147483647 w 370"/>
              <a:gd name="T45" fmla="*/ 2147483647 h 234"/>
              <a:gd name="T46" fmla="*/ 0 w 370"/>
              <a:gd name="T47" fmla="*/ 2147483647 h 234"/>
              <a:gd name="T48" fmla="*/ 2147483647 w 370"/>
              <a:gd name="T49" fmla="*/ 2147483647 h 234"/>
              <a:gd name="T50" fmla="*/ 2147483647 w 370"/>
              <a:gd name="T51" fmla="*/ 2147483647 h 234"/>
              <a:gd name="T52" fmla="*/ 2147483647 w 370"/>
              <a:gd name="T53" fmla="*/ 2147483647 h 234"/>
              <a:gd name="T54" fmla="*/ 2147483647 w 370"/>
              <a:gd name="T55" fmla="*/ 2147483647 h 234"/>
              <a:gd name="T56" fmla="*/ 2147483647 w 370"/>
              <a:gd name="T57" fmla="*/ 2147483647 h 234"/>
              <a:gd name="T58" fmla="*/ 2147483647 w 370"/>
              <a:gd name="T59" fmla="*/ 2147483647 h 234"/>
              <a:gd name="T60" fmla="*/ 2147483647 w 370"/>
              <a:gd name="T61" fmla="*/ 2147483647 h 234"/>
              <a:gd name="T62" fmla="*/ 2147483647 w 370"/>
              <a:gd name="T63" fmla="*/ 2147483647 h 234"/>
              <a:gd name="T64" fmla="*/ 2147483647 w 370"/>
              <a:gd name="T65" fmla="*/ 2147483647 h 234"/>
              <a:gd name="T66" fmla="*/ 2147483647 w 370"/>
              <a:gd name="T67" fmla="*/ 2147483647 h 234"/>
              <a:gd name="T68" fmla="*/ 2147483647 w 370"/>
              <a:gd name="T69" fmla="*/ 2147483647 h 234"/>
              <a:gd name="T70" fmla="*/ 2147483647 w 370"/>
              <a:gd name="T71" fmla="*/ 2147483647 h 234"/>
              <a:gd name="T72" fmla="*/ 2147483647 w 370"/>
              <a:gd name="T73" fmla="*/ 2147483647 h 234"/>
              <a:gd name="T74" fmla="*/ 2147483647 w 370"/>
              <a:gd name="T75" fmla="*/ 2147483647 h 234"/>
              <a:gd name="T76" fmla="*/ 2147483647 w 370"/>
              <a:gd name="T77" fmla="*/ 2147483647 h 234"/>
              <a:gd name="T78" fmla="*/ 2147483647 w 370"/>
              <a:gd name="T79" fmla="*/ 2147483647 h 234"/>
              <a:gd name="T80" fmla="*/ 2147483647 w 370"/>
              <a:gd name="T81" fmla="*/ 2147483647 h 234"/>
              <a:gd name="T82" fmla="*/ 2147483647 w 370"/>
              <a:gd name="T83" fmla="*/ 2147483647 h 234"/>
              <a:gd name="T84" fmla="*/ 2147483647 w 370"/>
              <a:gd name="T85" fmla="*/ 0 h 234"/>
              <a:gd name="T86" fmla="*/ 2147483647 w 370"/>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0"/>
              <a:gd name="T133" fmla="*/ 0 h 234"/>
              <a:gd name="T134" fmla="*/ 370 w 370"/>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0" h="234">
                <a:moveTo>
                  <a:pt x="370" y="18"/>
                </a:moveTo>
                <a:lnTo>
                  <a:pt x="360" y="22"/>
                </a:lnTo>
                <a:lnTo>
                  <a:pt x="302" y="22"/>
                </a:lnTo>
                <a:lnTo>
                  <a:pt x="284" y="26"/>
                </a:lnTo>
                <a:lnTo>
                  <a:pt x="262" y="29"/>
                </a:lnTo>
                <a:lnTo>
                  <a:pt x="244" y="36"/>
                </a:lnTo>
                <a:lnTo>
                  <a:pt x="226" y="40"/>
                </a:lnTo>
                <a:lnTo>
                  <a:pt x="208" y="47"/>
                </a:lnTo>
                <a:lnTo>
                  <a:pt x="190" y="58"/>
                </a:lnTo>
                <a:lnTo>
                  <a:pt x="172" y="65"/>
                </a:lnTo>
                <a:lnTo>
                  <a:pt x="154" y="76"/>
                </a:lnTo>
                <a:lnTo>
                  <a:pt x="140" y="90"/>
                </a:lnTo>
                <a:lnTo>
                  <a:pt x="122" y="101"/>
                </a:lnTo>
                <a:lnTo>
                  <a:pt x="75" y="148"/>
                </a:lnTo>
                <a:lnTo>
                  <a:pt x="75" y="152"/>
                </a:lnTo>
                <a:lnTo>
                  <a:pt x="57" y="170"/>
                </a:lnTo>
                <a:lnTo>
                  <a:pt x="57" y="173"/>
                </a:lnTo>
                <a:lnTo>
                  <a:pt x="61" y="177"/>
                </a:lnTo>
                <a:lnTo>
                  <a:pt x="72" y="177"/>
                </a:lnTo>
                <a:lnTo>
                  <a:pt x="79" y="184"/>
                </a:lnTo>
                <a:lnTo>
                  <a:pt x="75" y="191"/>
                </a:lnTo>
                <a:lnTo>
                  <a:pt x="75" y="195"/>
                </a:lnTo>
                <a:lnTo>
                  <a:pt x="68" y="198"/>
                </a:lnTo>
                <a:lnTo>
                  <a:pt x="68" y="202"/>
                </a:lnTo>
                <a:lnTo>
                  <a:pt x="72" y="206"/>
                </a:lnTo>
                <a:lnTo>
                  <a:pt x="86" y="206"/>
                </a:lnTo>
                <a:lnTo>
                  <a:pt x="90" y="209"/>
                </a:lnTo>
                <a:lnTo>
                  <a:pt x="93" y="209"/>
                </a:lnTo>
                <a:lnTo>
                  <a:pt x="100" y="216"/>
                </a:lnTo>
                <a:lnTo>
                  <a:pt x="93" y="220"/>
                </a:lnTo>
                <a:lnTo>
                  <a:pt x="90" y="220"/>
                </a:lnTo>
                <a:lnTo>
                  <a:pt x="86" y="224"/>
                </a:lnTo>
                <a:lnTo>
                  <a:pt x="72" y="224"/>
                </a:lnTo>
                <a:lnTo>
                  <a:pt x="68" y="227"/>
                </a:lnTo>
                <a:lnTo>
                  <a:pt x="61" y="227"/>
                </a:lnTo>
                <a:lnTo>
                  <a:pt x="57" y="231"/>
                </a:lnTo>
                <a:lnTo>
                  <a:pt x="54" y="231"/>
                </a:lnTo>
                <a:lnTo>
                  <a:pt x="46" y="224"/>
                </a:lnTo>
                <a:lnTo>
                  <a:pt x="43" y="224"/>
                </a:lnTo>
                <a:lnTo>
                  <a:pt x="36" y="216"/>
                </a:lnTo>
                <a:lnTo>
                  <a:pt x="32" y="216"/>
                </a:lnTo>
                <a:lnTo>
                  <a:pt x="21" y="227"/>
                </a:lnTo>
                <a:lnTo>
                  <a:pt x="21" y="231"/>
                </a:lnTo>
                <a:lnTo>
                  <a:pt x="18" y="231"/>
                </a:lnTo>
                <a:lnTo>
                  <a:pt x="14" y="234"/>
                </a:lnTo>
                <a:lnTo>
                  <a:pt x="7" y="234"/>
                </a:lnTo>
                <a:lnTo>
                  <a:pt x="3" y="231"/>
                </a:lnTo>
                <a:lnTo>
                  <a:pt x="0" y="224"/>
                </a:lnTo>
                <a:lnTo>
                  <a:pt x="0" y="213"/>
                </a:lnTo>
                <a:lnTo>
                  <a:pt x="3" y="206"/>
                </a:lnTo>
                <a:lnTo>
                  <a:pt x="10" y="195"/>
                </a:lnTo>
                <a:lnTo>
                  <a:pt x="14" y="188"/>
                </a:lnTo>
                <a:lnTo>
                  <a:pt x="18" y="180"/>
                </a:lnTo>
                <a:lnTo>
                  <a:pt x="25" y="173"/>
                </a:lnTo>
                <a:lnTo>
                  <a:pt x="28" y="162"/>
                </a:lnTo>
                <a:lnTo>
                  <a:pt x="39" y="155"/>
                </a:lnTo>
                <a:lnTo>
                  <a:pt x="46" y="144"/>
                </a:lnTo>
                <a:lnTo>
                  <a:pt x="54" y="134"/>
                </a:lnTo>
                <a:lnTo>
                  <a:pt x="64" y="123"/>
                </a:lnTo>
                <a:lnTo>
                  <a:pt x="75" y="116"/>
                </a:lnTo>
                <a:lnTo>
                  <a:pt x="82" y="105"/>
                </a:lnTo>
                <a:lnTo>
                  <a:pt x="93" y="98"/>
                </a:lnTo>
                <a:lnTo>
                  <a:pt x="100" y="87"/>
                </a:lnTo>
                <a:lnTo>
                  <a:pt x="111" y="80"/>
                </a:lnTo>
                <a:lnTo>
                  <a:pt x="122" y="72"/>
                </a:lnTo>
                <a:lnTo>
                  <a:pt x="133" y="65"/>
                </a:lnTo>
                <a:lnTo>
                  <a:pt x="140" y="58"/>
                </a:lnTo>
                <a:lnTo>
                  <a:pt x="154" y="51"/>
                </a:lnTo>
                <a:lnTo>
                  <a:pt x="165" y="44"/>
                </a:lnTo>
                <a:lnTo>
                  <a:pt x="176" y="40"/>
                </a:lnTo>
                <a:lnTo>
                  <a:pt x="187" y="36"/>
                </a:lnTo>
                <a:lnTo>
                  <a:pt x="194" y="33"/>
                </a:lnTo>
                <a:lnTo>
                  <a:pt x="198" y="29"/>
                </a:lnTo>
                <a:lnTo>
                  <a:pt x="205" y="29"/>
                </a:lnTo>
                <a:lnTo>
                  <a:pt x="208" y="26"/>
                </a:lnTo>
                <a:lnTo>
                  <a:pt x="216" y="22"/>
                </a:lnTo>
                <a:lnTo>
                  <a:pt x="223" y="18"/>
                </a:lnTo>
                <a:lnTo>
                  <a:pt x="230" y="15"/>
                </a:lnTo>
                <a:lnTo>
                  <a:pt x="241" y="15"/>
                </a:lnTo>
                <a:lnTo>
                  <a:pt x="248" y="11"/>
                </a:lnTo>
                <a:lnTo>
                  <a:pt x="252" y="8"/>
                </a:lnTo>
                <a:lnTo>
                  <a:pt x="259" y="8"/>
                </a:lnTo>
                <a:lnTo>
                  <a:pt x="266" y="4"/>
                </a:lnTo>
                <a:lnTo>
                  <a:pt x="273" y="4"/>
                </a:lnTo>
                <a:lnTo>
                  <a:pt x="280" y="0"/>
                </a:lnTo>
                <a:lnTo>
                  <a:pt x="345" y="0"/>
                </a:lnTo>
                <a:lnTo>
                  <a:pt x="352" y="4"/>
                </a:lnTo>
                <a:lnTo>
                  <a:pt x="363" y="8"/>
                </a:lnTo>
                <a:lnTo>
                  <a:pt x="370"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12" name="Freeform 1411"/>
          <p:cNvSpPr>
            <a:spLocks/>
          </p:cNvSpPr>
          <p:nvPr/>
        </p:nvSpPr>
        <p:spPr bwMode="auto">
          <a:xfrm>
            <a:off x="5333278" y="7001589"/>
            <a:ext cx="13089" cy="15707"/>
          </a:xfrm>
          <a:custGeom>
            <a:avLst/>
            <a:gdLst>
              <a:gd name="T0" fmla="*/ 0 w 10"/>
              <a:gd name="T1" fmla="*/ 2147483647 h 11"/>
              <a:gd name="T2" fmla="*/ 2147483647 w 10"/>
              <a:gd name="T3" fmla="*/ 2147483647 h 11"/>
              <a:gd name="T4" fmla="*/ 2147483647 w 10"/>
              <a:gd name="T5" fmla="*/ 2147483647 h 11"/>
              <a:gd name="T6" fmla="*/ 2147483647 w 10"/>
              <a:gd name="T7" fmla="*/ 0 h 11"/>
              <a:gd name="T8" fmla="*/ 0 w 10"/>
              <a:gd name="T9" fmla="*/ 2147483647 h 11"/>
              <a:gd name="T10" fmla="*/ 0 w 10"/>
              <a:gd name="T11" fmla="*/ 2147483647 h 11"/>
              <a:gd name="T12" fmla="*/ 2147483647 w 10"/>
              <a:gd name="T13" fmla="*/ 2147483647 h 11"/>
              <a:gd name="T14" fmla="*/ 0 w 10"/>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1"/>
              <a:gd name="T26" fmla="*/ 10 w 10"/>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1">
                <a:moveTo>
                  <a:pt x="0" y="11"/>
                </a:moveTo>
                <a:lnTo>
                  <a:pt x="3" y="11"/>
                </a:lnTo>
                <a:lnTo>
                  <a:pt x="10" y="7"/>
                </a:lnTo>
                <a:lnTo>
                  <a:pt x="10" y="0"/>
                </a:lnTo>
                <a:lnTo>
                  <a:pt x="0" y="3"/>
                </a:lnTo>
                <a:lnTo>
                  <a:pt x="0" y="11"/>
                </a:lnTo>
                <a:lnTo>
                  <a:pt x="3" y="11"/>
                </a:lnTo>
                <a:lnTo>
                  <a:pt x="0"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13" name="Freeform 1412"/>
          <p:cNvSpPr>
            <a:spLocks/>
          </p:cNvSpPr>
          <p:nvPr/>
        </p:nvSpPr>
        <p:spPr bwMode="auto">
          <a:xfrm>
            <a:off x="4961535" y="7001587"/>
            <a:ext cx="371743" cy="175399"/>
          </a:xfrm>
          <a:custGeom>
            <a:avLst/>
            <a:gdLst>
              <a:gd name="T0" fmla="*/ 2147483647 w 285"/>
              <a:gd name="T1" fmla="*/ 2147483647 h 133"/>
              <a:gd name="T2" fmla="*/ 2147483647 w 285"/>
              <a:gd name="T3" fmla="*/ 2147483647 h 133"/>
              <a:gd name="T4" fmla="*/ 2147483647 w 285"/>
              <a:gd name="T5" fmla="*/ 2147483647 h 133"/>
              <a:gd name="T6" fmla="*/ 2147483647 w 285"/>
              <a:gd name="T7" fmla="*/ 2147483647 h 133"/>
              <a:gd name="T8" fmla="*/ 2147483647 w 285"/>
              <a:gd name="T9" fmla="*/ 2147483647 h 133"/>
              <a:gd name="T10" fmla="*/ 2147483647 w 285"/>
              <a:gd name="T11" fmla="*/ 2147483647 h 133"/>
              <a:gd name="T12" fmla="*/ 2147483647 w 285"/>
              <a:gd name="T13" fmla="*/ 2147483647 h 133"/>
              <a:gd name="T14" fmla="*/ 2147483647 w 285"/>
              <a:gd name="T15" fmla="*/ 2147483647 h 133"/>
              <a:gd name="T16" fmla="*/ 2147483647 w 285"/>
              <a:gd name="T17" fmla="*/ 2147483647 h 133"/>
              <a:gd name="T18" fmla="*/ 2147483647 w 285"/>
              <a:gd name="T19" fmla="*/ 2147483647 h 133"/>
              <a:gd name="T20" fmla="*/ 2147483647 w 285"/>
              <a:gd name="T21" fmla="*/ 2147483647 h 133"/>
              <a:gd name="T22" fmla="*/ 2147483647 w 285"/>
              <a:gd name="T23" fmla="*/ 2147483647 h 133"/>
              <a:gd name="T24" fmla="*/ 2147483647 w 285"/>
              <a:gd name="T25" fmla="*/ 2147483647 h 133"/>
              <a:gd name="T26" fmla="*/ 2147483647 w 285"/>
              <a:gd name="T27" fmla="*/ 0 h 133"/>
              <a:gd name="T28" fmla="*/ 2147483647 w 285"/>
              <a:gd name="T29" fmla="*/ 0 h 133"/>
              <a:gd name="T30" fmla="*/ 2147483647 w 285"/>
              <a:gd name="T31" fmla="*/ 2147483647 h 133"/>
              <a:gd name="T32" fmla="*/ 2147483647 w 285"/>
              <a:gd name="T33" fmla="*/ 2147483647 h 133"/>
              <a:gd name="T34" fmla="*/ 2147483647 w 285"/>
              <a:gd name="T35" fmla="*/ 2147483647 h 133"/>
              <a:gd name="T36" fmla="*/ 2147483647 w 285"/>
              <a:gd name="T37" fmla="*/ 2147483647 h 133"/>
              <a:gd name="T38" fmla="*/ 2147483647 w 285"/>
              <a:gd name="T39" fmla="*/ 2147483647 h 133"/>
              <a:gd name="T40" fmla="*/ 2147483647 w 285"/>
              <a:gd name="T41" fmla="*/ 2147483647 h 133"/>
              <a:gd name="T42" fmla="*/ 2147483647 w 285"/>
              <a:gd name="T43" fmla="*/ 2147483647 h 133"/>
              <a:gd name="T44" fmla="*/ 2147483647 w 285"/>
              <a:gd name="T45" fmla="*/ 2147483647 h 133"/>
              <a:gd name="T46" fmla="*/ 2147483647 w 285"/>
              <a:gd name="T47" fmla="*/ 2147483647 h 133"/>
              <a:gd name="T48" fmla="*/ 2147483647 w 285"/>
              <a:gd name="T49" fmla="*/ 2147483647 h 133"/>
              <a:gd name="T50" fmla="*/ 2147483647 w 285"/>
              <a:gd name="T51" fmla="*/ 2147483647 h 133"/>
              <a:gd name="T52" fmla="*/ 2147483647 w 285"/>
              <a:gd name="T53" fmla="*/ 2147483647 h 133"/>
              <a:gd name="T54" fmla="*/ 2147483647 w 285"/>
              <a:gd name="T55" fmla="*/ 2147483647 h 133"/>
              <a:gd name="T56" fmla="*/ 0 w 285"/>
              <a:gd name="T57" fmla="*/ 2147483647 h 133"/>
              <a:gd name="T58" fmla="*/ 2147483647 w 285"/>
              <a:gd name="T59" fmla="*/ 2147483647 h 1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133"/>
              <a:gd name="T92" fmla="*/ 285 w 285"/>
              <a:gd name="T93" fmla="*/ 133 h 1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133">
                <a:moveTo>
                  <a:pt x="7" y="133"/>
                </a:moveTo>
                <a:lnTo>
                  <a:pt x="65" y="75"/>
                </a:lnTo>
                <a:lnTo>
                  <a:pt x="83" y="65"/>
                </a:lnTo>
                <a:lnTo>
                  <a:pt x="97" y="54"/>
                </a:lnTo>
                <a:lnTo>
                  <a:pt x="119" y="47"/>
                </a:lnTo>
                <a:lnTo>
                  <a:pt x="133" y="36"/>
                </a:lnTo>
                <a:lnTo>
                  <a:pt x="151" y="29"/>
                </a:lnTo>
                <a:lnTo>
                  <a:pt x="173" y="21"/>
                </a:lnTo>
                <a:lnTo>
                  <a:pt x="191" y="18"/>
                </a:lnTo>
                <a:lnTo>
                  <a:pt x="209" y="14"/>
                </a:lnTo>
                <a:lnTo>
                  <a:pt x="227" y="11"/>
                </a:lnTo>
                <a:lnTo>
                  <a:pt x="285" y="11"/>
                </a:lnTo>
                <a:lnTo>
                  <a:pt x="285" y="3"/>
                </a:lnTo>
                <a:lnTo>
                  <a:pt x="267" y="0"/>
                </a:lnTo>
                <a:lnTo>
                  <a:pt x="245" y="0"/>
                </a:lnTo>
                <a:lnTo>
                  <a:pt x="227" y="3"/>
                </a:lnTo>
                <a:lnTo>
                  <a:pt x="209" y="7"/>
                </a:lnTo>
                <a:lnTo>
                  <a:pt x="187" y="11"/>
                </a:lnTo>
                <a:lnTo>
                  <a:pt x="169" y="18"/>
                </a:lnTo>
                <a:lnTo>
                  <a:pt x="151" y="21"/>
                </a:lnTo>
                <a:lnTo>
                  <a:pt x="133" y="29"/>
                </a:lnTo>
                <a:lnTo>
                  <a:pt x="115" y="39"/>
                </a:lnTo>
                <a:lnTo>
                  <a:pt x="97" y="47"/>
                </a:lnTo>
                <a:lnTo>
                  <a:pt x="79" y="61"/>
                </a:lnTo>
                <a:lnTo>
                  <a:pt x="61" y="72"/>
                </a:lnTo>
                <a:lnTo>
                  <a:pt x="47" y="83"/>
                </a:lnTo>
                <a:lnTo>
                  <a:pt x="29" y="97"/>
                </a:lnTo>
                <a:lnTo>
                  <a:pt x="15" y="111"/>
                </a:lnTo>
                <a:lnTo>
                  <a:pt x="0" y="129"/>
                </a:lnTo>
                <a:lnTo>
                  <a:pt x="7" y="1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14" name="Freeform 1413"/>
          <p:cNvSpPr>
            <a:spLocks/>
          </p:cNvSpPr>
          <p:nvPr/>
        </p:nvSpPr>
        <p:spPr bwMode="auto">
          <a:xfrm>
            <a:off x="4932738" y="7171751"/>
            <a:ext cx="36651" cy="41886"/>
          </a:xfrm>
          <a:custGeom>
            <a:avLst/>
            <a:gdLst>
              <a:gd name="T0" fmla="*/ 2147483647 w 28"/>
              <a:gd name="T1" fmla="*/ 2147483647 h 33"/>
              <a:gd name="T2" fmla="*/ 2147483647 w 28"/>
              <a:gd name="T3" fmla="*/ 2147483647 h 33"/>
              <a:gd name="T4" fmla="*/ 2147483647 w 28"/>
              <a:gd name="T5" fmla="*/ 2147483647 h 33"/>
              <a:gd name="T6" fmla="*/ 2147483647 w 28"/>
              <a:gd name="T7" fmla="*/ 2147483647 h 33"/>
              <a:gd name="T8" fmla="*/ 2147483647 w 28"/>
              <a:gd name="T9" fmla="*/ 2147483647 h 33"/>
              <a:gd name="T10" fmla="*/ 2147483647 w 28"/>
              <a:gd name="T11" fmla="*/ 0 h 33"/>
              <a:gd name="T12" fmla="*/ 2147483647 w 28"/>
              <a:gd name="T13" fmla="*/ 2147483647 h 33"/>
              <a:gd name="T14" fmla="*/ 2147483647 w 28"/>
              <a:gd name="T15" fmla="*/ 2147483647 h 33"/>
              <a:gd name="T16" fmla="*/ 2147483647 w 28"/>
              <a:gd name="T17" fmla="*/ 2147483647 h 33"/>
              <a:gd name="T18" fmla="*/ 2147483647 w 28"/>
              <a:gd name="T19" fmla="*/ 2147483647 h 33"/>
              <a:gd name="T20" fmla="*/ 2147483647 w 28"/>
              <a:gd name="T21" fmla="*/ 2147483647 h 33"/>
              <a:gd name="T22" fmla="*/ 0 w 28"/>
              <a:gd name="T23" fmla="*/ 2147483647 h 33"/>
              <a:gd name="T24" fmla="*/ 0 w 28"/>
              <a:gd name="T25" fmla="*/ 2147483647 h 33"/>
              <a:gd name="T26" fmla="*/ 0 w 28"/>
              <a:gd name="T27" fmla="*/ 2147483647 h 33"/>
              <a:gd name="T28" fmla="*/ 0 w 28"/>
              <a:gd name="T29" fmla="*/ 2147483647 h 33"/>
              <a:gd name="T30" fmla="*/ 2147483647 w 28"/>
              <a:gd name="T31" fmla="*/ 2147483647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
              <a:gd name="T49" fmla="*/ 0 h 33"/>
              <a:gd name="T50" fmla="*/ 28 w 28"/>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 h="33">
                <a:moveTo>
                  <a:pt x="3" y="29"/>
                </a:moveTo>
                <a:lnTo>
                  <a:pt x="7" y="29"/>
                </a:lnTo>
                <a:lnTo>
                  <a:pt x="14" y="22"/>
                </a:lnTo>
                <a:lnTo>
                  <a:pt x="14" y="18"/>
                </a:lnTo>
                <a:lnTo>
                  <a:pt x="28" y="4"/>
                </a:lnTo>
                <a:lnTo>
                  <a:pt x="21" y="0"/>
                </a:lnTo>
                <a:lnTo>
                  <a:pt x="21" y="4"/>
                </a:lnTo>
                <a:lnTo>
                  <a:pt x="14" y="11"/>
                </a:lnTo>
                <a:lnTo>
                  <a:pt x="10" y="11"/>
                </a:lnTo>
                <a:lnTo>
                  <a:pt x="7" y="15"/>
                </a:lnTo>
                <a:lnTo>
                  <a:pt x="3" y="22"/>
                </a:lnTo>
                <a:lnTo>
                  <a:pt x="0" y="26"/>
                </a:lnTo>
                <a:lnTo>
                  <a:pt x="0" y="33"/>
                </a:lnTo>
                <a:lnTo>
                  <a:pt x="0" y="29"/>
                </a:lnTo>
                <a:lnTo>
                  <a:pt x="0" y="33"/>
                </a:lnTo>
                <a:lnTo>
                  <a:pt x="3"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15" name="Freeform 1414"/>
          <p:cNvSpPr>
            <a:spLocks/>
          </p:cNvSpPr>
          <p:nvPr/>
        </p:nvSpPr>
        <p:spPr bwMode="auto">
          <a:xfrm>
            <a:off x="4932738" y="7208402"/>
            <a:ext cx="36651" cy="15707"/>
          </a:xfrm>
          <a:custGeom>
            <a:avLst/>
            <a:gdLst>
              <a:gd name="T0" fmla="*/ 2147483647 w 28"/>
              <a:gd name="T1" fmla="*/ 2147483647 h 11"/>
              <a:gd name="T2" fmla="*/ 2147483647 w 28"/>
              <a:gd name="T3" fmla="*/ 0 h 11"/>
              <a:gd name="T4" fmla="*/ 2147483647 w 28"/>
              <a:gd name="T5" fmla="*/ 0 h 11"/>
              <a:gd name="T6" fmla="*/ 0 w 28"/>
              <a:gd name="T7" fmla="*/ 2147483647 h 11"/>
              <a:gd name="T8" fmla="*/ 2147483647 w 28"/>
              <a:gd name="T9" fmla="*/ 2147483647 h 11"/>
              <a:gd name="T10" fmla="*/ 2147483647 w 28"/>
              <a:gd name="T11" fmla="*/ 2147483647 h 11"/>
              <a:gd name="T12" fmla="*/ 2147483647 w 28"/>
              <a:gd name="T13" fmla="*/ 2147483647 h 11"/>
              <a:gd name="T14" fmla="*/ 2147483647 w 28"/>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1"/>
              <a:gd name="T26" fmla="*/ 28 w 2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1">
                <a:moveTo>
                  <a:pt x="28" y="11"/>
                </a:moveTo>
                <a:lnTo>
                  <a:pt x="18" y="0"/>
                </a:lnTo>
                <a:lnTo>
                  <a:pt x="3" y="0"/>
                </a:lnTo>
                <a:lnTo>
                  <a:pt x="0" y="4"/>
                </a:lnTo>
                <a:lnTo>
                  <a:pt x="3" y="7"/>
                </a:lnTo>
                <a:lnTo>
                  <a:pt x="18" y="7"/>
                </a:lnTo>
                <a:lnTo>
                  <a:pt x="18" y="11"/>
                </a:lnTo>
                <a:lnTo>
                  <a:pt x="28"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16" name="Freeform 1415"/>
          <p:cNvSpPr>
            <a:spLocks/>
          </p:cNvSpPr>
          <p:nvPr/>
        </p:nvSpPr>
        <p:spPr bwMode="auto">
          <a:xfrm>
            <a:off x="4943209" y="7224109"/>
            <a:ext cx="26179" cy="28798"/>
          </a:xfrm>
          <a:custGeom>
            <a:avLst/>
            <a:gdLst>
              <a:gd name="T0" fmla="*/ 2147483647 w 21"/>
              <a:gd name="T1" fmla="*/ 2147483647 h 22"/>
              <a:gd name="T2" fmla="*/ 2147483647 w 21"/>
              <a:gd name="T3" fmla="*/ 2147483647 h 22"/>
              <a:gd name="T4" fmla="*/ 2147483647 w 21"/>
              <a:gd name="T5" fmla="*/ 2147483647 h 22"/>
              <a:gd name="T6" fmla="*/ 2147483647 w 21"/>
              <a:gd name="T7" fmla="*/ 2147483647 h 22"/>
              <a:gd name="T8" fmla="*/ 2147483647 w 21"/>
              <a:gd name="T9" fmla="*/ 2147483647 h 22"/>
              <a:gd name="T10" fmla="*/ 2147483647 w 21"/>
              <a:gd name="T11" fmla="*/ 0 h 22"/>
              <a:gd name="T12" fmla="*/ 2147483647 w 21"/>
              <a:gd name="T13" fmla="*/ 0 h 22"/>
              <a:gd name="T14" fmla="*/ 2147483647 w 21"/>
              <a:gd name="T15" fmla="*/ 2147483647 h 22"/>
              <a:gd name="T16" fmla="*/ 2147483647 w 21"/>
              <a:gd name="T17" fmla="*/ 2147483647 h 22"/>
              <a:gd name="T18" fmla="*/ 2147483647 w 21"/>
              <a:gd name="T19" fmla="*/ 2147483647 h 22"/>
              <a:gd name="T20" fmla="*/ 2147483647 w 21"/>
              <a:gd name="T21" fmla="*/ 2147483647 h 22"/>
              <a:gd name="T22" fmla="*/ 2147483647 w 21"/>
              <a:gd name="T23" fmla="*/ 2147483647 h 22"/>
              <a:gd name="T24" fmla="*/ 0 w 21"/>
              <a:gd name="T25" fmla="*/ 2147483647 h 22"/>
              <a:gd name="T26" fmla="*/ 2147483647 w 21"/>
              <a:gd name="T27" fmla="*/ 2147483647 h 22"/>
              <a:gd name="T28" fmla="*/ 2147483647 w 21"/>
              <a:gd name="T29" fmla="*/ 2147483647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22"/>
              <a:gd name="T47" fmla="*/ 21 w 21"/>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22">
                <a:moveTo>
                  <a:pt x="7" y="14"/>
                </a:moveTo>
                <a:lnTo>
                  <a:pt x="11" y="22"/>
                </a:lnTo>
                <a:lnTo>
                  <a:pt x="11" y="18"/>
                </a:lnTo>
                <a:lnTo>
                  <a:pt x="14" y="11"/>
                </a:lnTo>
                <a:lnTo>
                  <a:pt x="18" y="7"/>
                </a:lnTo>
                <a:lnTo>
                  <a:pt x="21" y="0"/>
                </a:lnTo>
                <a:lnTo>
                  <a:pt x="14" y="0"/>
                </a:lnTo>
                <a:lnTo>
                  <a:pt x="14" y="4"/>
                </a:lnTo>
                <a:lnTo>
                  <a:pt x="7" y="11"/>
                </a:lnTo>
                <a:lnTo>
                  <a:pt x="3" y="18"/>
                </a:lnTo>
                <a:lnTo>
                  <a:pt x="3" y="22"/>
                </a:lnTo>
                <a:lnTo>
                  <a:pt x="3" y="18"/>
                </a:lnTo>
                <a:lnTo>
                  <a:pt x="0" y="22"/>
                </a:lnTo>
                <a:lnTo>
                  <a:pt x="3" y="22"/>
                </a:lnTo>
                <a:lnTo>
                  <a:pt x="7" y="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17" name="Freeform 1416"/>
          <p:cNvSpPr>
            <a:spLocks/>
          </p:cNvSpPr>
          <p:nvPr/>
        </p:nvSpPr>
        <p:spPr bwMode="auto">
          <a:xfrm>
            <a:off x="4945827" y="7242435"/>
            <a:ext cx="52358" cy="28796"/>
          </a:xfrm>
          <a:custGeom>
            <a:avLst/>
            <a:gdLst>
              <a:gd name="T0" fmla="*/ 2147483647 w 40"/>
              <a:gd name="T1" fmla="*/ 2147483647 h 22"/>
              <a:gd name="T2" fmla="*/ 2147483647 w 40"/>
              <a:gd name="T3" fmla="*/ 2147483647 h 22"/>
              <a:gd name="T4" fmla="*/ 2147483647 w 40"/>
              <a:gd name="T5" fmla="*/ 2147483647 h 22"/>
              <a:gd name="T6" fmla="*/ 2147483647 w 40"/>
              <a:gd name="T7" fmla="*/ 2147483647 h 22"/>
              <a:gd name="T8" fmla="*/ 2147483647 w 40"/>
              <a:gd name="T9" fmla="*/ 2147483647 h 22"/>
              <a:gd name="T10" fmla="*/ 2147483647 w 40"/>
              <a:gd name="T11" fmla="*/ 2147483647 h 22"/>
              <a:gd name="T12" fmla="*/ 2147483647 w 40"/>
              <a:gd name="T13" fmla="*/ 2147483647 h 22"/>
              <a:gd name="T14" fmla="*/ 2147483647 w 40"/>
              <a:gd name="T15" fmla="*/ 0 h 22"/>
              <a:gd name="T16" fmla="*/ 2147483647 w 40"/>
              <a:gd name="T17" fmla="*/ 0 h 22"/>
              <a:gd name="T18" fmla="*/ 0 w 40"/>
              <a:gd name="T19" fmla="*/ 2147483647 h 22"/>
              <a:gd name="T20" fmla="*/ 2147483647 w 40"/>
              <a:gd name="T21" fmla="*/ 2147483647 h 22"/>
              <a:gd name="T22" fmla="*/ 2147483647 w 40"/>
              <a:gd name="T23" fmla="*/ 2147483647 h 22"/>
              <a:gd name="T24" fmla="*/ 2147483647 w 40"/>
              <a:gd name="T25" fmla="*/ 2147483647 h 22"/>
              <a:gd name="T26" fmla="*/ 2147483647 w 40"/>
              <a:gd name="T27" fmla="*/ 2147483647 h 22"/>
              <a:gd name="T28" fmla="*/ 2147483647 w 40"/>
              <a:gd name="T29" fmla="*/ 2147483647 h 22"/>
              <a:gd name="T30" fmla="*/ 2147483647 w 40"/>
              <a:gd name="T31" fmla="*/ 2147483647 h 22"/>
              <a:gd name="T32" fmla="*/ 2147483647 w 40"/>
              <a:gd name="T33" fmla="*/ 2147483647 h 22"/>
              <a:gd name="T34" fmla="*/ 2147483647 w 40"/>
              <a:gd name="T35" fmla="*/ 2147483647 h 22"/>
              <a:gd name="T36" fmla="*/ 2147483647 w 40"/>
              <a:gd name="T37" fmla="*/ 2147483647 h 22"/>
              <a:gd name="T38" fmla="*/ 2147483647 w 40"/>
              <a:gd name="T39" fmla="*/ 2147483647 h 22"/>
              <a:gd name="T40" fmla="*/ 2147483647 w 40"/>
              <a:gd name="T41" fmla="*/ 2147483647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2"/>
              <a:gd name="T65" fmla="*/ 40 w 40"/>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2">
                <a:moveTo>
                  <a:pt x="36" y="22"/>
                </a:moveTo>
                <a:lnTo>
                  <a:pt x="40" y="18"/>
                </a:lnTo>
                <a:lnTo>
                  <a:pt x="36" y="15"/>
                </a:lnTo>
                <a:lnTo>
                  <a:pt x="33" y="8"/>
                </a:lnTo>
                <a:lnTo>
                  <a:pt x="29" y="8"/>
                </a:lnTo>
                <a:lnTo>
                  <a:pt x="22" y="4"/>
                </a:lnTo>
                <a:lnTo>
                  <a:pt x="11" y="4"/>
                </a:lnTo>
                <a:lnTo>
                  <a:pt x="8" y="0"/>
                </a:lnTo>
                <a:lnTo>
                  <a:pt x="4" y="0"/>
                </a:lnTo>
                <a:lnTo>
                  <a:pt x="0" y="8"/>
                </a:lnTo>
                <a:lnTo>
                  <a:pt x="8" y="11"/>
                </a:lnTo>
                <a:lnTo>
                  <a:pt x="22" y="11"/>
                </a:lnTo>
                <a:lnTo>
                  <a:pt x="26" y="15"/>
                </a:lnTo>
                <a:lnTo>
                  <a:pt x="29" y="15"/>
                </a:lnTo>
                <a:lnTo>
                  <a:pt x="29" y="18"/>
                </a:lnTo>
                <a:lnTo>
                  <a:pt x="33" y="22"/>
                </a:lnTo>
                <a:lnTo>
                  <a:pt x="33" y="15"/>
                </a:lnTo>
                <a:lnTo>
                  <a:pt x="36" y="22"/>
                </a:lnTo>
                <a:lnTo>
                  <a:pt x="40" y="22"/>
                </a:lnTo>
                <a:lnTo>
                  <a:pt x="40" y="18"/>
                </a:lnTo>
                <a:lnTo>
                  <a:pt x="36"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18" name="Freeform 1417"/>
          <p:cNvSpPr>
            <a:spLocks/>
          </p:cNvSpPr>
          <p:nvPr/>
        </p:nvSpPr>
        <p:spPr bwMode="auto">
          <a:xfrm>
            <a:off x="4932738" y="7260760"/>
            <a:ext cx="60213" cy="28798"/>
          </a:xfrm>
          <a:custGeom>
            <a:avLst/>
            <a:gdLst>
              <a:gd name="T0" fmla="*/ 2147483647 w 46"/>
              <a:gd name="T1" fmla="*/ 2147483647 h 21"/>
              <a:gd name="T2" fmla="*/ 2147483647 w 46"/>
              <a:gd name="T3" fmla="*/ 2147483647 h 21"/>
              <a:gd name="T4" fmla="*/ 2147483647 w 46"/>
              <a:gd name="T5" fmla="*/ 2147483647 h 21"/>
              <a:gd name="T6" fmla="*/ 2147483647 w 46"/>
              <a:gd name="T7" fmla="*/ 2147483647 h 21"/>
              <a:gd name="T8" fmla="*/ 2147483647 w 46"/>
              <a:gd name="T9" fmla="*/ 2147483647 h 21"/>
              <a:gd name="T10" fmla="*/ 2147483647 w 46"/>
              <a:gd name="T11" fmla="*/ 2147483647 h 21"/>
              <a:gd name="T12" fmla="*/ 2147483647 w 46"/>
              <a:gd name="T13" fmla="*/ 2147483647 h 21"/>
              <a:gd name="T14" fmla="*/ 2147483647 w 46"/>
              <a:gd name="T15" fmla="*/ 2147483647 h 21"/>
              <a:gd name="T16" fmla="*/ 2147483647 w 46"/>
              <a:gd name="T17" fmla="*/ 0 h 21"/>
              <a:gd name="T18" fmla="*/ 2147483647 w 46"/>
              <a:gd name="T19" fmla="*/ 2147483647 h 21"/>
              <a:gd name="T20" fmla="*/ 2147483647 w 46"/>
              <a:gd name="T21" fmla="*/ 2147483647 h 21"/>
              <a:gd name="T22" fmla="*/ 2147483647 w 46"/>
              <a:gd name="T23" fmla="*/ 2147483647 h 21"/>
              <a:gd name="T24" fmla="*/ 2147483647 w 46"/>
              <a:gd name="T25" fmla="*/ 2147483647 h 21"/>
              <a:gd name="T26" fmla="*/ 2147483647 w 46"/>
              <a:gd name="T27" fmla="*/ 2147483647 h 21"/>
              <a:gd name="T28" fmla="*/ 2147483647 w 46"/>
              <a:gd name="T29" fmla="*/ 2147483647 h 21"/>
              <a:gd name="T30" fmla="*/ 0 w 46"/>
              <a:gd name="T31" fmla="*/ 2147483647 h 21"/>
              <a:gd name="T32" fmla="*/ 2147483647 w 46"/>
              <a:gd name="T33" fmla="*/ 2147483647 h 21"/>
              <a:gd name="T34" fmla="*/ 2147483647 w 46"/>
              <a:gd name="T35" fmla="*/ 2147483647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21"/>
              <a:gd name="T56" fmla="*/ 46 w 46"/>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21">
                <a:moveTo>
                  <a:pt x="3" y="21"/>
                </a:moveTo>
                <a:lnTo>
                  <a:pt x="10" y="18"/>
                </a:lnTo>
                <a:lnTo>
                  <a:pt x="14" y="18"/>
                </a:lnTo>
                <a:lnTo>
                  <a:pt x="21" y="14"/>
                </a:lnTo>
                <a:lnTo>
                  <a:pt x="32" y="14"/>
                </a:lnTo>
                <a:lnTo>
                  <a:pt x="36" y="11"/>
                </a:lnTo>
                <a:lnTo>
                  <a:pt x="43" y="11"/>
                </a:lnTo>
                <a:lnTo>
                  <a:pt x="46" y="7"/>
                </a:lnTo>
                <a:lnTo>
                  <a:pt x="43" y="0"/>
                </a:lnTo>
                <a:lnTo>
                  <a:pt x="39" y="3"/>
                </a:lnTo>
                <a:lnTo>
                  <a:pt x="36" y="3"/>
                </a:lnTo>
                <a:lnTo>
                  <a:pt x="28" y="7"/>
                </a:lnTo>
                <a:lnTo>
                  <a:pt x="18" y="7"/>
                </a:lnTo>
                <a:lnTo>
                  <a:pt x="14" y="11"/>
                </a:lnTo>
                <a:lnTo>
                  <a:pt x="7" y="11"/>
                </a:lnTo>
                <a:lnTo>
                  <a:pt x="0" y="14"/>
                </a:lnTo>
                <a:lnTo>
                  <a:pt x="3" y="14"/>
                </a:lnTo>
                <a:lnTo>
                  <a:pt x="3"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19" name="Freeform 1418"/>
          <p:cNvSpPr>
            <a:spLocks/>
          </p:cNvSpPr>
          <p:nvPr/>
        </p:nvSpPr>
        <p:spPr bwMode="auto">
          <a:xfrm>
            <a:off x="4898705" y="7260760"/>
            <a:ext cx="39268" cy="28798"/>
          </a:xfrm>
          <a:custGeom>
            <a:avLst/>
            <a:gdLst>
              <a:gd name="T0" fmla="*/ 2147483647 w 29"/>
              <a:gd name="T1" fmla="*/ 2147483647 h 21"/>
              <a:gd name="T2" fmla="*/ 2147483647 w 29"/>
              <a:gd name="T3" fmla="*/ 2147483647 h 21"/>
              <a:gd name="T4" fmla="*/ 2147483647 w 29"/>
              <a:gd name="T5" fmla="*/ 2147483647 h 21"/>
              <a:gd name="T6" fmla="*/ 2147483647 w 29"/>
              <a:gd name="T7" fmla="*/ 2147483647 h 21"/>
              <a:gd name="T8" fmla="*/ 2147483647 w 29"/>
              <a:gd name="T9" fmla="*/ 2147483647 h 21"/>
              <a:gd name="T10" fmla="*/ 2147483647 w 29"/>
              <a:gd name="T11" fmla="*/ 2147483647 h 21"/>
              <a:gd name="T12" fmla="*/ 2147483647 w 29"/>
              <a:gd name="T13" fmla="*/ 2147483647 h 21"/>
              <a:gd name="T14" fmla="*/ 2147483647 w 29"/>
              <a:gd name="T15" fmla="*/ 2147483647 h 21"/>
              <a:gd name="T16" fmla="*/ 2147483647 w 29"/>
              <a:gd name="T17" fmla="*/ 2147483647 h 21"/>
              <a:gd name="T18" fmla="*/ 2147483647 w 29"/>
              <a:gd name="T19" fmla="*/ 2147483647 h 21"/>
              <a:gd name="T20" fmla="*/ 2147483647 w 29"/>
              <a:gd name="T21" fmla="*/ 2147483647 h 21"/>
              <a:gd name="T22" fmla="*/ 2147483647 w 29"/>
              <a:gd name="T23" fmla="*/ 0 h 21"/>
              <a:gd name="T24" fmla="*/ 0 w 29"/>
              <a:gd name="T25" fmla="*/ 0 h 21"/>
              <a:gd name="T26" fmla="*/ 2147483647 w 29"/>
              <a:gd name="T27" fmla="*/ 0 h 21"/>
              <a:gd name="T28" fmla="*/ 0 w 29"/>
              <a:gd name="T29" fmla="*/ 0 h 21"/>
              <a:gd name="T30" fmla="*/ 2147483647 w 29"/>
              <a:gd name="T31" fmla="*/ 2147483647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21"/>
              <a:gd name="T50" fmla="*/ 29 w 29"/>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21">
                <a:moveTo>
                  <a:pt x="8" y="7"/>
                </a:moveTo>
                <a:lnTo>
                  <a:pt x="4" y="7"/>
                </a:lnTo>
                <a:lnTo>
                  <a:pt x="8" y="7"/>
                </a:lnTo>
                <a:lnTo>
                  <a:pt x="18" y="18"/>
                </a:lnTo>
                <a:lnTo>
                  <a:pt x="26" y="21"/>
                </a:lnTo>
                <a:lnTo>
                  <a:pt x="29" y="21"/>
                </a:lnTo>
                <a:lnTo>
                  <a:pt x="29" y="14"/>
                </a:lnTo>
                <a:lnTo>
                  <a:pt x="26" y="14"/>
                </a:lnTo>
                <a:lnTo>
                  <a:pt x="22" y="11"/>
                </a:lnTo>
                <a:lnTo>
                  <a:pt x="18" y="11"/>
                </a:lnTo>
                <a:lnTo>
                  <a:pt x="18" y="7"/>
                </a:lnTo>
                <a:lnTo>
                  <a:pt x="11" y="0"/>
                </a:lnTo>
                <a:lnTo>
                  <a:pt x="0" y="0"/>
                </a:lnTo>
                <a:lnTo>
                  <a:pt x="4" y="0"/>
                </a:lnTo>
                <a:lnTo>
                  <a:pt x="0" y="0"/>
                </a:lnTo>
                <a:lnTo>
                  <a:pt x="8"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20" name="Freeform 1419"/>
          <p:cNvSpPr>
            <a:spLocks/>
          </p:cNvSpPr>
          <p:nvPr/>
        </p:nvSpPr>
        <p:spPr bwMode="auto">
          <a:xfrm>
            <a:off x="4862055" y="7260759"/>
            <a:ext cx="47122" cy="34034"/>
          </a:xfrm>
          <a:custGeom>
            <a:avLst/>
            <a:gdLst>
              <a:gd name="T0" fmla="*/ 0 w 36"/>
              <a:gd name="T1" fmla="*/ 2147483647 h 25"/>
              <a:gd name="T2" fmla="*/ 2147483647 w 36"/>
              <a:gd name="T3" fmla="*/ 2147483647 h 25"/>
              <a:gd name="T4" fmla="*/ 2147483647 w 36"/>
              <a:gd name="T5" fmla="*/ 2147483647 h 25"/>
              <a:gd name="T6" fmla="*/ 2147483647 w 36"/>
              <a:gd name="T7" fmla="*/ 2147483647 h 25"/>
              <a:gd name="T8" fmla="*/ 2147483647 w 36"/>
              <a:gd name="T9" fmla="*/ 2147483647 h 25"/>
              <a:gd name="T10" fmla="*/ 2147483647 w 36"/>
              <a:gd name="T11" fmla="*/ 2147483647 h 25"/>
              <a:gd name="T12" fmla="*/ 2147483647 w 36"/>
              <a:gd name="T13" fmla="*/ 0 h 25"/>
              <a:gd name="T14" fmla="*/ 2147483647 w 36"/>
              <a:gd name="T15" fmla="*/ 2147483647 h 25"/>
              <a:gd name="T16" fmla="*/ 2147483647 w 36"/>
              <a:gd name="T17" fmla="*/ 2147483647 h 25"/>
              <a:gd name="T18" fmla="*/ 2147483647 w 36"/>
              <a:gd name="T19" fmla="*/ 2147483647 h 25"/>
              <a:gd name="T20" fmla="*/ 2147483647 w 36"/>
              <a:gd name="T21" fmla="*/ 2147483647 h 25"/>
              <a:gd name="T22" fmla="*/ 2147483647 w 36"/>
              <a:gd name="T23" fmla="*/ 2147483647 h 25"/>
              <a:gd name="T24" fmla="*/ 2147483647 w 36"/>
              <a:gd name="T25" fmla="*/ 2147483647 h 25"/>
              <a:gd name="T26" fmla="*/ 2147483647 w 36"/>
              <a:gd name="T27" fmla="*/ 2147483647 h 25"/>
              <a:gd name="T28" fmla="*/ 2147483647 w 36"/>
              <a:gd name="T29" fmla="*/ 2147483647 h 25"/>
              <a:gd name="T30" fmla="*/ 0 w 36"/>
              <a:gd name="T31" fmla="*/ 2147483647 h 25"/>
              <a:gd name="T32" fmla="*/ 2147483647 w 36"/>
              <a:gd name="T33" fmla="*/ 2147483647 h 25"/>
              <a:gd name="T34" fmla="*/ 0 w 36"/>
              <a:gd name="T35" fmla="*/ 2147483647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5"/>
              <a:gd name="T56" fmla="*/ 36 w 36"/>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5">
                <a:moveTo>
                  <a:pt x="0" y="21"/>
                </a:moveTo>
                <a:lnTo>
                  <a:pt x="3" y="21"/>
                </a:lnTo>
                <a:lnTo>
                  <a:pt x="7" y="25"/>
                </a:lnTo>
                <a:lnTo>
                  <a:pt x="14" y="21"/>
                </a:lnTo>
                <a:lnTo>
                  <a:pt x="21" y="21"/>
                </a:lnTo>
                <a:lnTo>
                  <a:pt x="36" y="7"/>
                </a:lnTo>
                <a:lnTo>
                  <a:pt x="28" y="0"/>
                </a:lnTo>
                <a:lnTo>
                  <a:pt x="21" y="7"/>
                </a:lnTo>
                <a:lnTo>
                  <a:pt x="21" y="11"/>
                </a:lnTo>
                <a:lnTo>
                  <a:pt x="18" y="14"/>
                </a:lnTo>
                <a:lnTo>
                  <a:pt x="14" y="14"/>
                </a:lnTo>
                <a:lnTo>
                  <a:pt x="14" y="18"/>
                </a:lnTo>
                <a:lnTo>
                  <a:pt x="7" y="18"/>
                </a:lnTo>
                <a:lnTo>
                  <a:pt x="3" y="14"/>
                </a:lnTo>
                <a:lnTo>
                  <a:pt x="7" y="18"/>
                </a:lnTo>
                <a:lnTo>
                  <a:pt x="0" y="21"/>
                </a:lnTo>
                <a:lnTo>
                  <a:pt x="3" y="21"/>
                </a:lnTo>
                <a:lnTo>
                  <a:pt x="0"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21" name="Freeform 1420"/>
          <p:cNvSpPr>
            <a:spLocks/>
          </p:cNvSpPr>
          <p:nvPr/>
        </p:nvSpPr>
        <p:spPr bwMode="auto">
          <a:xfrm>
            <a:off x="4856820" y="7190078"/>
            <a:ext cx="47122" cy="99480"/>
          </a:xfrm>
          <a:custGeom>
            <a:avLst/>
            <a:gdLst>
              <a:gd name="T0" fmla="*/ 2147483647 w 36"/>
              <a:gd name="T1" fmla="*/ 0 h 75"/>
              <a:gd name="T2" fmla="*/ 2147483647 w 36"/>
              <a:gd name="T3" fmla="*/ 0 h 75"/>
              <a:gd name="T4" fmla="*/ 2147483647 w 36"/>
              <a:gd name="T5" fmla="*/ 2147483647 h 75"/>
              <a:gd name="T6" fmla="*/ 2147483647 w 36"/>
              <a:gd name="T7" fmla="*/ 2147483647 h 75"/>
              <a:gd name="T8" fmla="*/ 2147483647 w 36"/>
              <a:gd name="T9" fmla="*/ 2147483647 h 75"/>
              <a:gd name="T10" fmla="*/ 2147483647 w 36"/>
              <a:gd name="T11" fmla="*/ 2147483647 h 75"/>
              <a:gd name="T12" fmla="*/ 2147483647 w 36"/>
              <a:gd name="T13" fmla="*/ 2147483647 h 75"/>
              <a:gd name="T14" fmla="*/ 0 w 36"/>
              <a:gd name="T15" fmla="*/ 2147483647 h 75"/>
              <a:gd name="T16" fmla="*/ 0 w 36"/>
              <a:gd name="T17" fmla="*/ 2147483647 h 75"/>
              <a:gd name="T18" fmla="*/ 2147483647 w 36"/>
              <a:gd name="T19" fmla="*/ 2147483647 h 75"/>
              <a:gd name="T20" fmla="*/ 2147483647 w 36"/>
              <a:gd name="T21" fmla="*/ 2147483647 h 75"/>
              <a:gd name="T22" fmla="*/ 2147483647 w 36"/>
              <a:gd name="T23" fmla="*/ 2147483647 h 75"/>
              <a:gd name="T24" fmla="*/ 2147483647 w 36"/>
              <a:gd name="T25" fmla="*/ 2147483647 h 75"/>
              <a:gd name="T26" fmla="*/ 2147483647 w 36"/>
              <a:gd name="T27" fmla="*/ 2147483647 h 75"/>
              <a:gd name="T28" fmla="*/ 2147483647 w 36"/>
              <a:gd name="T29" fmla="*/ 2147483647 h 75"/>
              <a:gd name="T30" fmla="*/ 2147483647 w 36"/>
              <a:gd name="T31" fmla="*/ 2147483647 h 75"/>
              <a:gd name="T32" fmla="*/ 2147483647 w 36"/>
              <a:gd name="T33" fmla="*/ 2147483647 h 75"/>
              <a:gd name="T34" fmla="*/ 2147483647 w 36"/>
              <a:gd name="T35" fmla="*/ 2147483647 h 75"/>
              <a:gd name="T36" fmla="*/ 2147483647 w 36"/>
              <a:gd name="T37" fmla="*/ 2147483647 h 75"/>
              <a:gd name="T38" fmla="*/ 2147483647 w 36"/>
              <a:gd name="T39" fmla="*/ 2147483647 h 75"/>
              <a:gd name="T40" fmla="*/ 2147483647 w 36"/>
              <a:gd name="T41" fmla="*/ 0 h 75"/>
              <a:gd name="T42" fmla="*/ 2147483647 w 36"/>
              <a:gd name="T43" fmla="*/ 0 h 75"/>
              <a:gd name="T44" fmla="*/ 2147483647 w 36"/>
              <a:gd name="T45" fmla="*/ 0 h 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
              <a:gd name="T70" fmla="*/ 0 h 75"/>
              <a:gd name="T71" fmla="*/ 36 w 36"/>
              <a:gd name="T72" fmla="*/ 75 h 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 h="75">
                <a:moveTo>
                  <a:pt x="32" y="0"/>
                </a:moveTo>
                <a:lnTo>
                  <a:pt x="29" y="0"/>
                </a:lnTo>
                <a:lnTo>
                  <a:pt x="25" y="11"/>
                </a:lnTo>
                <a:lnTo>
                  <a:pt x="22" y="18"/>
                </a:lnTo>
                <a:lnTo>
                  <a:pt x="14" y="25"/>
                </a:lnTo>
                <a:lnTo>
                  <a:pt x="11" y="36"/>
                </a:lnTo>
                <a:lnTo>
                  <a:pt x="4" y="43"/>
                </a:lnTo>
                <a:lnTo>
                  <a:pt x="0" y="54"/>
                </a:lnTo>
                <a:lnTo>
                  <a:pt x="0" y="65"/>
                </a:lnTo>
                <a:lnTo>
                  <a:pt x="4" y="75"/>
                </a:lnTo>
                <a:lnTo>
                  <a:pt x="11" y="72"/>
                </a:lnTo>
                <a:lnTo>
                  <a:pt x="7" y="65"/>
                </a:lnTo>
                <a:lnTo>
                  <a:pt x="7" y="54"/>
                </a:lnTo>
                <a:lnTo>
                  <a:pt x="11" y="47"/>
                </a:lnTo>
                <a:lnTo>
                  <a:pt x="18" y="39"/>
                </a:lnTo>
                <a:lnTo>
                  <a:pt x="22" y="29"/>
                </a:lnTo>
                <a:lnTo>
                  <a:pt x="25" y="21"/>
                </a:lnTo>
                <a:lnTo>
                  <a:pt x="32" y="14"/>
                </a:lnTo>
                <a:lnTo>
                  <a:pt x="36" y="3"/>
                </a:lnTo>
                <a:lnTo>
                  <a:pt x="36" y="7"/>
                </a:lnTo>
                <a:lnTo>
                  <a:pt x="32" y="0"/>
                </a:lnTo>
                <a:lnTo>
                  <a:pt x="29" y="0"/>
                </a:lnTo>
                <a:lnTo>
                  <a:pt x="3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22" name="Freeform 1421"/>
          <p:cNvSpPr>
            <a:spLocks/>
          </p:cNvSpPr>
          <p:nvPr/>
        </p:nvSpPr>
        <p:spPr bwMode="auto">
          <a:xfrm>
            <a:off x="4898706" y="7025149"/>
            <a:ext cx="212049" cy="175400"/>
          </a:xfrm>
          <a:custGeom>
            <a:avLst/>
            <a:gdLst>
              <a:gd name="T0" fmla="*/ 2147483647 w 162"/>
              <a:gd name="T1" fmla="*/ 0 h 133"/>
              <a:gd name="T2" fmla="*/ 2147483647 w 162"/>
              <a:gd name="T3" fmla="*/ 0 h 133"/>
              <a:gd name="T4" fmla="*/ 2147483647 w 162"/>
              <a:gd name="T5" fmla="*/ 2147483647 h 133"/>
              <a:gd name="T6" fmla="*/ 2147483647 w 162"/>
              <a:gd name="T7" fmla="*/ 2147483647 h 133"/>
              <a:gd name="T8" fmla="*/ 2147483647 w 162"/>
              <a:gd name="T9" fmla="*/ 2147483647 h 133"/>
              <a:gd name="T10" fmla="*/ 2147483647 w 162"/>
              <a:gd name="T11" fmla="*/ 2147483647 h 133"/>
              <a:gd name="T12" fmla="*/ 2147483647 w 162"/>
              <a:gd name="T13" fmla="*/ 2147483647 h 133"/>
              <a:gd name="T14" fmla="*/ 2147483647 w 162"/>
              <a:gd name="T15" fmla="*/ 2147483647 h 133"/>
              <a:gd name="T16" fmla="*/ 2147483647 w 162"/>
              <a:gd name="T17" fmla="*/ 2147483647 h 133"/>
              <a:gd name="T18" fmla="*/ 2147483647 w 162"/>
              <a:gd name="T19" fmla="*/ 2147483647 h 133"/>
              <a:gd name="T20" fmla="*/ 2147483647 w 162"/>
              <a:gd name="T21" fmla="*/ 2147483647 h 133"/>
              <a:gd name="T22" fmla="*/ 2147483647 w 162"/>
              <a:gd name="T23" fmla="*/ 2147483647 h 133"/>
              <a:gd name="T24" fmla="*/ 2147483647 w 162"/>
              <a:gd name="T25" fmla="*/ 2147483647 h 133"/>
              <a:gd name="T26" fmla="*/ 2147483647 w 162"/>
              <a:gd name="T27" fmla="*/ 2147483647 h 133"/>
              <a:gd name="T28" fmla="*/ 2147483647 w 162"/>
              <a:gd name="T29" fmla="*/ 2147483647 h 133"/>
              <a:gd name="T30" fmla="*/ 0 w 162"/>
              <a:gd name="T31" fmla="*/ 2147483647 h 133"/>
              <a:gd name="T32" fmla="*/ 2147483647 w 162"/>
              <a:gd name="T33" fmla="*/ 2147483647 h 133"/>
              <a:gd name="T34" fmla="*/ 2147483647 w 162"/>
              <a:gd name="T35" fmla="*/ 2147483647 h 133"/>
              <a:gd name="T36" fmla="*/ 2147483647 w 162"/>
              <a:gd name="T37" fmla="*/ 2147483647 h 133"/>
              <a:gd name="T38" fmla="*/ 2147483647 w 162"/>
              <a:gd name="T39" fmla="*/ 2147483647 h 133"/>
              <a:gd name="T40" fmla="*/ 2147483647 w 162"/>
              <a:gd name="T41" fmla="*/ 2147483647 h 133"/>
              <a:gd name="T42" fmla="*/ 2147483647 w 162"/>
              <a:gd name="T43" fmla="*/ 2147483647 h 133"/>
              <a:gd name="T44" fmla="*/ 2147483647 w 162"/>
              <a:gd name="T45" fmla="*/ 2147483647 h 133"/>
              <a:gd name="T46" fmla="*/ 2147483647 w 162"/>
              <a:gd name="T47" fmla="*/ 2147483647 h 133"/>
              <a:gd name="T48" fmla="*/ 2147483647 w 162"/>
              <a:gd name="T49" fmla="*/ 2147483647 h 133"/>
              <a:gd name="T50" fmla="*/ 2147483647 w 162"/>
              <a:gd name="T51" fmla="*/ 2147483647 h 133"/>
              <a:gd name="T52" fmla="*/ 2147483647 w 162"/>
              <a:gd name="T53" fmla="*/ 2147483647 h 133"/>
              <a:gd name="T54" fmla="*/ 2147483647 w 162"/>
              <a:gd name="T55" fmla="*/ 2147483647 h 133"/>
              <a:gd name="T56" fmla="*/ 2147483647 w 162"/>
              <a:gd name="T57" fmla="*/ 2147483647 h 133"/>
              <a:gd name="T58" fmla="*/ 2147483647 w 162"/>
              <a:gd name="T59" fmla="*/ 2147483647 h 133"/>
              <a:gd name="T60" fmla="*/ 2147483647 w 162"/>
              <a:gd name="T61" fmla="*/ 2147483647 h 133"/>
              <a:gd name="T62" fmla="*/ 2147483647 w 162"/>
              <a:gd name="T63" fmla="*/ 2147483647 h 133"/>
              <a:gd name="T64" fmla="*/ 2147483647 w 162"/>
              <a:gd name="T65" fmla="*/ 2147483647 h 133"/>
              <a:gd name="T66" fmla="*/ 2147483647 w 162"/>
              <a:gd name="T67" fmla="*/ 2147483647 h 133"/>
              <a:gd name="T68" fmla="*/ 2147483647 w 162"/>
              <a:gd name="T69" fmla="*/ 0 h 1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2"/>
              <a:gd name="T106" fmla="*/ 0 h 133"/>
              <a:gd name="T107" fmla="*/ 162 w 162"/>
              <a:gd name="T108" fmla="*/ 133 h 1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2" h="133">
                <a:moveTo>
                  <a:pt x="155" y="0"/>
                </a:moveTo>
                <a:lnTo>
                  <a:pt x="159" y="0"/>
                </a:lnTo>
                <a:lnTo>
                  <a:pt x="144" y="3"/>
                </a:lnTo>
                <a:lnTo>
                  <a:pt x="134" y="7"/>
                </a:lnTo>
                <a:lnTo>
                  <a:pt x="123" y="14"/>
                </a:lnTo>
                <a:lnTo>
                  <a:pt x="112" y="21"/>
                </a:lnTo>
                <a:lnTo>
                  <a:pt x="101" y="29"/>
                </a:lnTo>
                <a:lnTo>
                  <a:pt x="90" y="36"/>
                </a:lnTo>
                <a:lnTo>
                  <a:pt x="80" y="43"/>
                </a:lnTo>
                <a:lnTo>
                  <a:pt x="72" y="54"/>
                </a:lnTo>
                <a:lnTo>
                  <a:pt x="62" y="61"/>
                </a:lnTo>
                <a:lnTo>
                  <a:pt x="33" y="90"/>
                </a:lnTo>
                <a:lnTo>
                  <a:pt x="26" y="101"/>
                </a:lnTo>
                <a:lnTo>
                  <a:pt x="15" y="108"/>
                </a:lnTo>
                <a:lnTo>
                  <a:pt x="8" y="119"/>
                </a:lnTo>
                <a:lnTo>
                  <a:pt x="0" y="126"/>
                </a:lnTo>
                <a:lnTo>
                  <a:pt x="4" y="133"/>
                </a:lnTo>
                <a:lnTo>
                  <a:pt x="15" y="122"/>
                </a:lnTo>
                <a:lnTo>
                  <a:pt x="22" y="111"/>
                </a:lnTo>
                <a:lnTo>
                  <a:pt x="40" y="93"/>
                </a:lnTo>
                <a:lnTo>
                  <a:pt x="47" y="83"/>
                </a:lnTo>
                <a:lnTo>
                  <a:pt x="58" y="75"/>
                </a:lnTo>
                <a:lnTo>
                  <a:pt x="76" y="57"/>
                </a:lnTo>
                <a:lnTo>
                  <a:pt x="87" y="50"/>
                </a:lnTo>
                <a:lnTo>
                  <a:pt x="94" y="43"/>
                </a:lnTo>
                <a:lnTo>
                  <a:pt x="105" y="36"/>
                </a:lnTo>
                <a:lnTo>
                  <a:pt x="116" y="29"/>
                </a:lnTo>
                <a:lnTo>
                  <a:pt x="126" y="21"/>
                </a:lnTo>
                <a:lnTo>
                  <a:pt x="137" y="14"/>
                </a:lnTo>
                <a:lnTo>
                  <a:pt x="148" y="11"/>
                </a:lnTo>
                <a:lnTo>
                  <a:pt x="159" y="7"/>
                </a:lnTo>
                <a:lnTo>
                  <a:pt x="162" y="7"/>
                </a:lnTo>
                <a:lnTo>
                  <a:pt x="159" y="7"/>
                </a:lnTo>
                <a:lnTo>
                  <a:pt x="162" y="7"/>
                </a:lnTo>
                <a:lnTo>
                  <a:pt x="15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23" name="Freeform 1422"/>
          <p:cNvSpPr>
            <a:spLocks/>
          </p:cNvSpPr>
          <p:nvPr/>
        </p:nvSpPr>
        <p:spPr bwMode="auto">
          <a:xfrm>
            <a:off x="5102902" y="6978026"/>
            <a:ext cx="136131" cy="57594"/>
          </a:xfrm>
          <a:custGeom>
            <a:avLst/>
            <a:gdLst>
              <a:gd name="T0" fmla="*/ 2147483647 w 105"/>
              <a:gd name="T1" fmla="*/ 0 h 43"/>
              <a:gd name="T2" fmla="*/ 2147483647 w 105"/>
              <a:gd name="T3" fmla="*/ 0 h 43"/>
              <a:gd name="T4" fmla="*/ 2147483647 w 105"/>
              <a:gd name="T5" fmla="*/ 2147483647 h 43"/>
              <a:gd name="T6" fmla="*/ 2147483647 w 105"/>
              <a:gd name="T7" fmla="*/ 2147483647 h 43"/>
              <a:gd name="T8" fmla="*/ 2147483647 w 105"/>
              <a:gd name="T9" fmla="*/ 2147483647 h 43"/>
              <a:gd name="T10" fmla="*/ 2147483647 w 105"/>
              <a:gd name="T11" fmla="*/ 2147483647 h 43"/>
              <a:gd name="T12" fmla="*/ 2147483647 w 105"/>
              <a:gd name="T13" fmla="*/ 2147483647 h 43"/>
              <a:gd name="T14" fmla="*/ 2147483647 w 105"/>
              <a:gd name="T15" fmla="*/ 2147483647 h 43"/>
              <a:gd name="T16" fmla="*/ 2147483647 w 105"/>
              <a:gd name="T17" fmla="*/ 2147483647 h 43"/>
              <a:gd name="T18" fmla="*/ 2147483647 w 105"/>
              <a:gd name="T19" fmla="*/ 2147483647 h 43"/>
              <a:gd name="T20" fmla="*/ 2147483647 w 105"/>
              <a:gd name="T21" fmla="*/ 2147483647 h 43"/>
              <a:gd name="T22" fmla="*/ 2147483647 w 105"/>
              <a:gd name="T23" fmla="*/ 2147483647 h 43"/>
              <a:gd name="T24" fmla="*/ 2147483647 w 105"/>
              <a:gd name="T25" fmla="*/ 2147483647 h 43"/>
              <a:gd name="T26" fmla="*/ 2147483647 w 105"/>
              <a:gd name="T27" fmla="*/ 2147483647 h 43"/>
              <a:gd name="T28" fmla="*/ 2147483647 w 105"/>
              <a:gd name="T29" fmla="*/ 2147483647 h 43"/>
              <a:gd name="T30" fmla="*/ 2147483647 w 105"/>
              <a:gd name="T31" fmla="*/ 2147483647 h 43"/>
              <a:gd name="T32" fmla="*/ 0 w 105"/>
              <a:gd name="T33" fmla="*/ 2147483647 h 43"/>
              <a:gd name="T34" fmla="*/ 2147483647 w 105"/>
              <a:gd name="T35" fmla="*/ 2147483647 h 43"/>
              <a:gd name="T36" fmla="*/ 2147483647 w 105"/>
              <a:gd name="T37" fmla="*/ 2147483647 h 43"/>
              <a:gd name="T38" fmla="*/ 2147483647 w 105"/>
              <a:gd name="T39" fmla="*/ 2147483647 h 43"/>
              <a:gd name="T40" fmla="*/ 2147483647 w 105"/>
              <a:gd name="T41" fmla="*/ 2147483647 h 43"/>
              <a:gd name="T42" fmla="*/ 2147483647 w 105"/>
              <a:gd name="T43" fmla="*/ 2147483647 h 43"/>
              <a:gd name="T44" fmla="*/ 2147483647 w 105"/>
              <a:gd name="T45" fmla="*/ 2147483647 h 43"/>
              <a:gd name="T46" fmla="*/ 2147483647 w 105"/>
              <a:gd name="T47" fmla="*/ 2147483647 h 43"/>
              <a:gd name="T48" fmla="*/ 2147483647 w 105"/>
              <a:gd name="T49" fmla="*/ 2147483647 h 43"/>
              <a:gd name="T50" fmla="*/ 2147483647 w 105"/>
              <a:gd name="T51" fmla="*/ 2147483647 h 43"/>
              <a:gd name="T52" fmla="*/ 2147483647 w 105"/>
              <a:gd name="T53" fmla="*/ 2147483647 h 43"/>
              <a:gd name="T54" fmla="*/ 2147483647 w 105"/>
              <a:gd name="T55" fmla="*/ 2147483647 h 43"/>
              <a:gd name="T56" fmla="*/ 2147483647 w 105"/>
              <a:gd name="T57" fmla="*/ 2147483647 h 43"/>
              <a:gd name="T58" fmla="*/ 2147483647 w 105"/>
              <a:gd name="T59" fmla="*/ 2147483647 h 43"/>
              <a:gd name="T60" fmla="*/ 2147483647 w 105"/>
              <a:gd name="T61" fmla="*/ 2147483647 h 43"/>
              <a:gd name="T62" fmla="*/ 2147483647 w 105"/>
              <a:gd name="T63" fmla="*/ 2147483647 h 43"/>
              <a:gd name="T64" fmla="*/ 2147483647 w 105"/>
              <a:gd name="T65" fmla="*/ 2147483647 h 43"/>
              <a:gd name="T66" fmla="*/ 2147483647 w 105"/>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5"/>
              <a:gd name="T103" fmla="*/ 0 h 43"/>
              <a:gd name="T104" fmla="*/ 105 w 105"/>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5" h="43">
                <a:moveTo>
                  <a:pt x="105" y="0"/>
                </a:moveTo>
                <a:lnTo>
                  <a:pt x="97" y="0"/>
                </a:lnTo>
                <a:lnTo>
                  <a:pt x="90" y="3"/>
                </a:lnTo>
                <a:lnTo>
                  <a:pt x="83" y="3"/>
                </a:lnTo>
                <a:lnTo>
                  <a:pt x="76" y="7"/>
                </a:lnTo>
                <a:lnTo>
                  <a:pt x="69" y="7"/>
                </a:lnTo>
                <a:lnTo>
                  <a:pt x="65" y="11"/>
                </a:lnTo>
                <a:lnTo>
                  <a:pt x="58" y="14"/>
                </a:lnTo>
                <a:lnTo>
                  <a:pt x="51" y="14"/>
                </a:lnTo>
                <a:lnTo>
                  <a:pt x="43" y="18"/>
                </a:lnTo>
                <a:lnTo>
                  <a:pt x="36" y="18"/>
                </a:lnTo>
                <a:lnTo>
                  <a:pt x="29" y="21"/>
                </a:lnTo>
                <a:lnTo>
                  <a:pt x="25" y="25"/>
                </a:lnTo>
                <a:lnTo>
                  <a:pt x="18" y="29"/>
                </a:lnTo>
                <a:lnTo>
                  <a:pt x="11" y="29"/>
                </a:lnTo>
                <a:lnTo>
                  <a:pt x="7" y="32"/>
                </a:lnTo>
                <a:lnTo>
                  <a:pt x="0" y="36"/>
                </a:lnTo>
                <a:lnTo>
                  <a:pt x="7" y="43"/>
                </a:lnTo>
                <a:lnTo>
                  <a:pt x="15" y="36"/>
                </a:lnTo>
                <a:lnTo>
                  <a:pt x="22" y="36"/>
                </a:lnTo>
                <a:lnTo>
                  <a:pt x="29" y="32"/>
                </a:lnTo>
                <a:lnTo>
                  <a:pt x="33" y="29"/>
                </a:lnTo>
                <a:lnTo>
                  <a:pt x="40" y="25"/>
                </a:lnTo>
                <a:lnTo>
                  <a:pt x="47" y="25"/>
                </a:lnTo>
                <a:lnTo>
                  <a:pt x="51" y="21"/>
                </a:lnTo>
                <a:lnTo>
                  <a:pt x="58" y="18"/>
                </a:lnTo>
                <a:lnTo>
                  <a:pt x="65" y="18"/>
                </a:lnTo>
                <a:lnTo>
                  <a:pt x="72" y="14"/>
                </a:lnTo>
                <a:lnTo>
                  <a:pt x="79" y="14"/>
                </a:lnTo>
                <a:lnTo>
                  <a:pt x="87" y="11"/>
                </a:lnTo>
                <a:lnTo>
                  <a:pt x="90" y="11"/>
                </a:lnTo>
                <a:lnTo>
                  <a:pt x="97" y="7"/>
                </a:lnTo>
                <a:lnTo>
                  <a:pt x="105" y="7"/>
                </a:lnTo>
                <a:lnTo>
                  <a:pt x="10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24" name="Freeform 1423"/>
          <p:cNvSpPr>
            <a:spLocks/>
          </p:cNvSpPr>
          <p:nvPr/>
        </p:nvSpPr>
        <p:spPr bwMode="auto">
          <a:xfrm>
            <a:off x="5239034" y="6978025"/>
            <a:ext cx="117805" cy="34034"/>
          </a:xfrm>
          <a:custGeom>
            <a:avLst/>
            <a:gdLst>
              <a:gd name="T0" fmla="*/ 2147483647 w 90"/>
              <a:gd name="T1" fmla="*/ 2147483647 h 25"/>
              <a:gd name="T2" fmla="*/ 2147483647 w 90"/>
              <a:gd name="T3" fmla="*/ 2147483647 h 25"/>
              <a:gd name="T4" fmla="*/ 2147483647 w 90"/>
              <a:gd name="T5" fmla="*/ 2147483647 h 25"/>
              <a:gd name="T6" fmla="*/ 2147483647 w 90"/>
              <a:gd name="T7" fmla="*/ 2147483647 h 25"/>
              <a:gd name="T8" fmla="*/ 2147483647 w 90"/>
              <a:gd name="T9" fmla="*/ 0 h 25"/>
              <a:gd name="T10" fmla="*/ 0 w 90"/>
              <a:gd name="T11" fmla="*/ 0 h 25"/>
              <a:gd name="T12" fmla="*/ 0 w 90"/>
              <a:gd name="T13" fmla="*/ 2147483647 h 25"/>
              <a:gd name="T14" fmla="*/ 2147483647 w 90"/>
              <a:gd name="T15" fmla="*/ 2147483647 h 25"/>
              <a:gd name="T16" fmla="*/ 2147483647 w 90"/>
              <a:gd name="T17" fmla="*/ 2147483647 h 25"/>
              <a:gd name="T18" fmla="*/ 2147483647 w 90"/>
              <a:gd name="T19" fmla="*/ 2147483647 h 25"/>
              <a:gd name="T20" fmla="*/ 2147483647 w 90"/>
              <a:gd name="T21" fmla="*/ 2147483647 h 25"/>
              <a:gd name="T22" fmla="*/ 2147483647 w 90"/>
              <a:gd name="T23" fmla="*/ 2147483647 h 25"/>
              <a:gd name="T24" fmla="*/ 2147483647 w 90"/>
              <a:gd name="T25" fmla="*/ 2147483647 h 25"/>
              <a:gd name="T26" fmla="*/ 2147483647 w 90"/>
              <a:gd name="T27" fmla="*/ 2147483647 h 25"/>
              <a:gd name="T28" fmla="*/ 2147483647 w 90"/>
              <a:gd name="T29" fmla="*/ 2147483647 h 25"/>
              <a:gd name="T30" fmla="*/ 2147483647 w 90"/>
              <a:gd name="T31" fmla="*/ 2147483647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25"/>
              <a:gd name="T50" fmla="*/ 90 w 90"/>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25">
                <a:moveTo>
                  <a:pt x="82" y="25"/>
                </a:moveTo>
                <a:lnTo>
                  <a:pt x="86" y="18"/>
                </a:lnTo>
                <a:lnTo>
                  <a:pt x="75" y="11"/>
                </a:lnTo>
                <a:lnTo>
                  <a:pt x="64" y="3"/>
                </a:lnTo>
                <a:lnTo>
                  <a:pt x="57" y="0"/>
                </a:lnTo>
                <a:lnTo>
                  <a:pt x="0" y="0"/>
                </a:lnTo>
                <a:lnTo>
                  <a:pt x="0" y="7"/>
                </a:lnTo>
                <a:lnTo>
                  <a:pt x="54" y="7"/>
                </a:lnTo>
                <a:lnTo>
                  <a:pt x="64" y="11"/>
                </a:lnTo>
                <a:lnTo>
                  <a:pt x="72" y="14"/>
                </a:lnTo>
                <a:lnTo>
                  <a:pt x="79" y="21"/>
                </a:lnTo>
                <a:lnTo>
                  <a:pt x="82" y="18"/>
                </a:lnTo>
                <a:lnTo>
                  <a:pt x="82" y="25"/>
                </a:lnTo>
                <a:lnTo>
                  <a:pt x="90" y="21"/>
                </a:lnTo>
                <a:lnTo>
                  <a:pt x="86" y="18"/>
                </a:lnTo>
                <a:lnTo>
                  <a:pt x="82"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25" name="Freeform 1424"/>
          <p:cNvSpPr>
            <a:spLocks/>
          </p:cNvSpPr>
          <p:nvPr/>
        </p:nvSpPr>
        <p:spPr bwMode="auto">
          <a:xfrm>
            <a:off x="4254701" y="7402127"/>
            <a:ext cx="5236" cy="18326"/>
          </a:xfrm>
          <a:custGeom>
            <a:avLst/>
            <a:gdLst>
              <a:gd name="T0" fmla="*/ 0 w 4"/>
              <a:gd name="T1" fmla="*/ 2147483647 h 14"/>
              <a:gd name="T2" fmla="*/ 0 w 4"/>
              <a:gd name="T3" fmla="*/ 2147483647 h 14"/>
              <a:gd name="T4" fmla="*/ 2147483647 w 4"/>
              <a:gd name="T5" fmla="*/ 2147483647 h 14"/>
              <a:gd name="T6" fmla="*/ 2147483647 w 4"/>
              <a:gd name="T7" fmla="*/ 0 h 14"/>
              <a:gd name="T8" fmla="*/ 0 w 4"/>
              <a:gd name="T9" fmla="*/ 2147483647 h 14"/>
              <a:gd name="T10" fmla="*/ 0 60000 65536"/>
              <a:gd name="T11" fmla="*/ 0 60000 65536"/>
              <a:gd name="T12" fmla="*/ 0 60000 65536"/>
              <a:gd name="T13" fmla="*/ 0 60000 65536"/>
              <a:gd name="T14" fmla="*/ 0 60000 65536"/>
              <a:gd name="T15" fmla="*/ 0 w 4"/>
              <a:gd name="T16" fmla="*/ 0 h 14"/>
              <a:gd name="T17" fmla="*/ 4 w 4"/>
              <a:gd name="T18" fmla="*/ 14 h 14"/>
            </a:gdLst>
            <a:ahLst/>
            <a:cxnLst>
              <a:cxn ang="T10">
                <a:pos x="T0" y="T1"/>
              </a:cxn>
              <a:cxn ang="T11">
                <a:pos x="T2" y="T3"/>
              </a:cxn>
              <a:cxn ang="T12">
                <a:pos x="T4" y="T5"/>
              </a:cxn>
              <a:cxn ang="T13">
                <a:pos x="T6" y="T7"/>
              </a:cxn>
              <a:cxn ang="T14">
                <a:pos x="T8" y="T9"/>
              </a:cxn>
            </a:cxnLst>
            <a:rect l="T15" t="T16" r="T17" b="T18"/>
            <a:pathLst>
              <a:path w="4" h="14">
                <a:moveTo>
                  <a:pt x="0" y="14"/>
                </a:moveTo>
                <a:lnTo>
                  <a:pt x="0" y="7"/>
                </a:lnTo>
                <a:lnTo>
                  <a:pt x="4" y="3"/>
                </a:lnTo>
                <a:lnTo>
                  <a:pt x="4" y="0"/>
                </a:lnTo>
                <a:lnTo>
                  <a:pt x="0" y="14"/>
                </a:lnTo>
                <a:close/>
              </a:path>
            </a:pathLst>
          </a:custGeom>
          <a:solidFill>
            <a:srgbClr val="F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26" name="Freeform 1425"/>
          <p:cNvSpPr>
            <a:spLocks/>
          </p:cNvSpPr>
          <p:nvPr/>
        </p:nvSpPr>
        <p:spPr bwMode="auto">
          <a:xfrm>
            <a:off x="4249464" y="7383802"/>
            <a:ext cx="18325" cy="41886"/>
          </a:xfrm>
          <a:custGeom>
            <a:avLst/>
            <a:gdLst>
              <a:gd name="T0" fmla="*/ 2147483647 w 14"/>
              <a:gd name="T1" fmla="*/ 2147483647 h 33"/>
              <a:gd name="T2" fmla="*/ 2147483647 w 14"/>
              <a:gd name="T3" fmla="*/ 2147483647 h 33"/>
              <a:gd name="T4" fmla="*/ 2147483647 w 14"/>
              <a:gd name="T5" fmla="*/ 2147483647 h 33"/>
              <a:gd name="T6" fmla="*/ 0 w 14"/>
              <a:gd name="T7" fmla="*/ 2147483647 h 33"/>
              <a:gd name="T8" fmla="*/ 0 w 14"/>
              <a:gd name="T9" fmla="*/ 2147483647 h 33"/>
              <a:gd name="T10" fmla="*/ 2147483647 w 14"/>
              <a:gd name="T11" fmla="*/ 2147483647 h 33"/>
              <a:gd name="T12" fmla="*/ 2147483647 w 14"/>
              <a:gd name="T13" fmla="*/ 2147483647 h 33"/>
              <a:gd name="T14" fmla="*/ 2147483647 w 14"/>
              <a:gd name="T15" fmla="*/ 2147483647 h 33"/>
              <a:gd name="T16" fmla="*/ 2147483647 w 14"/>
              <a:gd name="T17" fmla="*/ 2147483647 h 33"/>
              <a:gd name="T18" fmla="*/ 2147483647 w 14"/>
              <a:gd name="T19" fmla="*/ 2147483647 h 33"/>
              <a:gd name="T20" fmla="*/ 2147483647 w 14"/>
              <a:gd name="T21" fmla="*/ 2147483647 h 33"/>
              <a:gd name="T22" fmla="*/ 2147483647 w 14"/>
              <a:gd name="T23" fmla="*/ 0 h 33"/>
              <a:gd name="T24" fmla="*/ 2147483647 w 14"/>
              <a:gd name="T25" fmla="*/ 2147483647 h 33"/>
              <a:gd name="T26" fmla="*/ 2147483647 w 14"/>
              <a:gd name="T27" fmla="*/ 2147483647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33"/>
              <a:gd name="T44" fmla="*/ 14 w 14"/>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33">
                <a:moveTo>
                  <a:pt x="11" y="15"/>
                </a:moveTo>
                <a:lnTo>
                  <a:pt x="7" y="11"/>
                </a:lnTo>
                <a:lnTo>
                  <a:pt x="3" y="15"/>
                </a:lnTo>
                <a:lnTo>
                  <a:pt x="0" y="22"/>
                </a:lnTo>
                <a:lnTo>
                  <a:pt x="0" y="26"/>
                </a:lnTo>
                <a:lnTo>
                  <a:pt x="3" y="33"/>
                </a:lnTo>
                <a:lnTo>
                  <a:pt x="7" y="29"/>
                </a:lnTo>
                <a:lnTo>
                  <a:pt x="7" y="18"/>
                </a:lnTo>
                <a:lnTo>
                  <a:pt x="11" y="15"/>
                </a:lnTo>
                <a:lnTo>
                  <a:pt x="3" y="15"/>
                </a:lnTo>
                <a:lnTo>
                  <a:pt x="11" y="15"/>
                </a:lnTo>
                <a:lnTo>
                  <a:pt x="14" y="0"/>
                </a:lnTo>
                <a:lnTo>
                  <a:pt x="7" y="11"/>
                </a:lnTo>
                <a:lnTo>
                  <a:pt x="11"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27" name="Freeform 1426"/>
          <p:cNvSpPr>
            <a:spLocks/>
          </p:cNvSpPr>
          <p:nvPr/>
        </p:nvSpPr>
        <p:spPr bwMode="auto">
          <a:xfrm>
            <a:off x="4249466" y="7402126"/>
            <a:ext cx="15707" cy="34034"/>
          </a:xfrm>
          <a:custGeom>
            <a:avLst/>
            <a:gdLst>
              <a:gd name="T0" fmla="*/ 2147483647 w 11"/>
              <a:gd name="T1" fmla="*/ 2147483647 h 25"/>
              <a:gd name="T2" fmla="*/ 2147483647 w 11"/>
              <a:gd name="T3" fmla="*/ 2147483647 h 25"/>
              <a:gd name="T4" fmla="*/ 2147483647 w 11"/>
              <a:gd name="T5" fmla="*/ 0 h 25"/>
              <a:gd name="T6" fmla="*/ 2147483647 w 11"/>
              <a:gd name="T7" fmla="*/ 0 h 25"/>
              <a:gd name="T8" fmla="*/ 0 w 11"/>
              <a:gd name="T9" fmla="*/ 2147483647 h 25"/>
              <a:gd name="T10" fmla="*/ 2147483647 w 11"/>
              <a:gd name="T11" fmla="*/ 2147483647 h 25"/>
              <a:gd name="T12" fmla="*/ 2147483647 w 11"/>
              <a:gd name="T13" fmla="*/ 2147483647 h 25"/>
              <a:gd name="T14" fmla="*/ 2147483647 w 11"/>
              <a:gd name="T15" fmla="*/ 2147483647 h 25"/>
              <a:gd name="T16" fmla="*/ 2147483647 w 11"/>
              <a:gd name="T17" fmla="*/ 2147483647 h 25"/>
              <a:gd name="T18" fmla="*/ 2147483647 w 11"/>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5"/>
              <a:gd name="T32" fmla="*/ 11 w 1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5">
                <a:moveTo>
                  <a:pt x="3" y="18"/>
                </a:moveTo>
                <a:lnTo>
                  <a:pt x="7" y="18"/>
                </a:lnTo>
                <a:lnTo>
                  <a:pt x="11" y="0"/>
                </a:lnTo>
                <a:lnTo>
                  <a:pt x="3" y="0"/>
                </a:lnTo>
                <a:lnTo>
                  <a:pt x="0" y="14"/>
                </a:lnTo>
                <a:lnTo>
                  <a:pt x="7" y="14"/>
                </a:lnTo>
                <a:lnTo>
                  <a:pt x="3" y="18"/>
                </a:lnTo>
                <a:lnTo>
                  <a:pt x="7" y="25"/>
                </a:lnTo>
                <a:lnTo>
                  <a:pt x="7" y="18"/>
                </a:lnTo>
                <a:lnTo>
                  <a:pt x="3"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28" name="Freeform 1427"/>
          <p:cNvSpPr>
            <a:spLocks/>
          </p:cNvSpPr>
          <p:nvPr/>
        </p:nvSpPr>
        <p:spPr bwMode="auto">
          <a:xfrm>
            <a:off x="4639533" y="7420453"/>
            <a:ext cx="162310" cy="141367"/>
          </a:xfrm>
          <a:custGeom>
            <a:avLst/>
            <a:gdLst>
              <a:gd name="T0" fmla="*/ 2147483647 w 123"/>
              <a:gd name="T1" fmla="*/ 2147483647 h 108"/>
              <a:gd name="T2" fmla="*/ 2147483647 w 123"/>
              <a:gd name="T3" fmla="*/ 2147483647 h 108"/>
              <a:gd name="T4" fmla="*/ 2147483647 w 123"/>
              <a:gd name="T5" fmla="*/ 2147483647 h 108"/>
              <a:gd name="T6" fmla="*/ 2147483647 w 123"/>
              <a:gd name="T7" fmla="*/ 2147483647 h 108"/>
              <a:gd name="T8" fmla="*/ 2147483647 w 123"/>
              <a:gd name="T9" fmla="*/ 2147483647 h 108"/>
              <a:gd name="T10" fmla="*/ 2147483647 w 123"/>
              <a:gd name="T11" fmla="*/ 2147483647 h 108"/>
              <a:gd name="T12" fmla="*/ 2147483647 w 123"/>
              <a:gd name="T13" fmla="*/ 2147483647 h 108"/>
              <a:gd name="T14" fmla="*/ 2147483647 w 123"/>
              <a:gd name="T15" fmla="*/ 2147483647 h 108"/>
              <a:gd name="T16" fmla="*/ 2147483647 w 123"/>
              <a:gd name="T17" fmla="*/ 2147483647 h 108"/>
              <a:gd name="T18" fmla="*/ 2147483647 w 123"/>
              <a:gd name="T19" fmla="*/ 2147483647 h 108"/>
              <a:gd name="T20" fmla="*/ 2147483647 w 123"/>
              <a:gd name="T21" fmla="*/ 2147483647 h 108"/>
              <a:gd name="T22" fmla="*/ 2147483647 w 123"/>
              <a:gd name="T23" fmla="*/ 2147483647 h 108"/>
              <a:gd name="T24" fmla="*/ 2147483647 w 123"/>
              <a:gd name="T25" fmla="*/ 2147483647 h 108"/>
              <a:gd name="T26" fmla="*/ 2147483647 w 123"/>
              <a:gd name="T27" fmla="*/ 2147483647 h 108"/>
              <a:gd name="T28" fmla="*/ 2147483647 w 123"/>
              <a:gd name="T29" fmla="*/ 2147483647 h 108"/>
              <a:gd name="T30" fmla="*/ 2147483647 w 123"/>
              <a:gd name="T31" fmla="*/ 2147483647 h 108"/>
              <a:gd name="T32" fmla="*/ 2147483647 w 123"/>
              <a:gd name="T33" fmla="*/ 2147483647 h 108"/>
              <a:gd name="T34" fmla="*/ 2147483647 w 123"/>
              <a:gd name="T35" fmla="*/ 2147483647 h 108"/>
              <a:gd name="T36" fmla="*/ 2147483647 w 123"/>
              <a:gd name="T37" fmla="*/ 2147483647 h 108"/>
              <a:gd name="T38" fmla="*/ 2147483647 w 123"/>
              <a:gd name="T39" fmla="*/ 2147483647 h 108"/>
              <a:gd name="T40" fmla="*/ 2147483647 w 123"/>
              <a:gd name="T41" fmla="*/ 2147483647 h 108"/>
              <a:gd name="T42" fmla="*/ 2147483647 w 123"/>
              <a:gd name="T43" fmla="*/ 2147483647 h 108"/>
              <a:gd name="T44" fmla="*/ 2147483647 w 123"/>
              <a:gd name="T45" fmla="*/ 2147483647 h 108"/>
              <a:gd name="T46" fmla="*/ 0 w 123"/>
              <a:gd name="T47" fmla="*/ 2147483647 h 108"/>
              <a:gd name="T48" fmla="*/ 0 w 123"/>
              <a:gd name="T49" fmla="*/ 2147483647 h 108"/>
              <a:gd name="T50" fmla="*/ 2147483647 w 123"/>
              <a:gd name="T51" fmla="*/ 2147483647 h 108"/>
              <a:gd name="T52" fmla="*/ 2147483647 w 123"/>
              <a:gd name="T53" fmla="*/ 2147483647 h 108"/>
              <a:gd name="T54" fmla="*/ 2147483647 w 123"/>
              <a:gd name="T55" fmla="*/ 2147483647 h 108"/>
              <a:gd name="T56" fmla="*/ 2147483647 w 123"/>
              <a:gd name="T57" fmla="*/ 2147483647 h 108"/>
              <a:gd name="T58" fmla="*/ 2147483647 w 123"/>
              <a:gd name="T59" fmla="*/ 2147483647 h 108"/>
              <a:gd name="T60" fmla="*/ 2147483647 w 123"/>
              <a:gd name="T61" fmla="*/ 0 h 108"/>
              <a:gd name="T62" fmla="*/ 2147483647 w 123"/>
              <a:gd name="T63" fmla="*/ 0 h 108"/>
              <a:gd name="T64" fmla="*/ 2147483647 w 123"/>
              <a:gd name="T65" fmla="*/ 2147483647 h 108"/>
              <a:gd name="T66" fmla="*/ 2147483647 w 123"/>
              <a:gd name="T67" fmla="*/ 2147483647 h 108"/>
              <a:gd name="T68" fmla="*/ 2147483647 w 123"/>
              <a:gd name="T69" fmla="*/ 2147483647 h 108"/>
              <a:gd name="T70" fmla="*/ 2147483647 w 123"/>
              <a:gd name="T71" fmla="*/ 2147483647 h 108"/>
              <a:gd name="T72" fmla="*/ 2147483647 w 123"/>
              <a:gd name="T73" fmla="*/ 2147483647 h 108"/>
              <a:gd name="T74" fmla="*/ 2147483647 w 123"/>
              <a:gd name="T75" fmla="*/ 214748364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3"/>
              <a:gd name="T115" fmla="*/ 0 h 108"/>
              <a:gd name="T116" fmla="*/ 123 w 123"/>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3" h="108">
                <a:moveTo>
                  <a:pt x="105" y="25"/>
                </a:moveTo>
                <a:lnTo>
                  <a:pt x="108" y="33"/>
                </a:lnTo>
                <a:lnTo>
                  <a:pt x="112" y="36"/>
                </a:lnTo>
                <a:lnTo>
                  <a:pt x="116" y="43"/>
                </a:lnTo>
                <a:lnTo>
                  <a:pt x="119" y="51"/>
                </a:lnTo>
                <a:lnTo>
                  <a:pt x="119" y="58"/>
                </a:lnTo>
                <a:lnTo>
                  <a:pt x="123" y="65"/>
                </a:lnTo>
                <a:lnTo>
                  <a:pt x="123" y="79"/>
                </a:lnTo>
                <a:lnTo>
                  <a:pt x="116" y="87"/>
                </a:lnTo>
                <a:lnTo>
                  <a:pt x="105" y="94"/>
                </a:lnTo>
                <a:lnTo>
                  <a:pt x="94" y="97"/>
                </a:lnTo>
                <a:lnTo>
                  <a:pt x="87" y="101"/>
                </a:lnTo>
                <a:lnTo>
                  <a:pt x="76" y="105"/>
                </a:lnTo>
                <a:lnTo>
                  <a:pt x="65" y="105"/>
                </a:lnTo>
                <a:lnTo>
                  <a:pt x="54" y="108"/>
                </a:lnTo>
                <a:lnTo>
                  <a:pt x="44" y="108"/>
                </a:lnTo>
                <a:lnTo>
                  <a:pt x="36" y="105"/>
                </a:lnTo>
                <a:lnTo>
                  <a:pt x="29" y="101"/>
                </a:lnTo>
                <a:lnTo>
                  <a:pt x="26" y="97"/>
                </a:lnTo>
                <a:lnTo>
                  <a:pt x="18" y="94"/>
                </a:lnTo>
                <a:lnTo>
                  <a:pt x="11" y="90"/>
                </a:lnTo>
                <a:lnTo>
                  <a:pt x="8" y="87"/>
                </a:lnTo>
                <a:lnTo>
                  <a:pt x="4" y="79"/>
                </a:lnTo>
                <a:lnTo>
                  <a:pt x="0" y="72"/>
                </a:lnTo>
                <a:lnTo>
                  <a:pt x="0" y="61"/>
                </a:lnTo>
                <a:lnTo>
                  <a:pt x="4" y="54"/>
                </a:lnTo>
                <a:lnTo>
                  <a:pt x="8" y="43"/>
                </a:lnTo>
                <a:lnTo>
                  <a:pt x="11" y="36"/>
                </a:lnTo>
                <a:lnTo>
                  <a:pt x="18" y="25"/>
                </a:lnTo>
                <a:lnTo>
                  <a:pt x="33" y="11"/>
                </a:lnTo>
                <a:lnTo>
                  <a:pt x="40" y="0"/>
                </a:lnTo>
                <a:lnTo>
                  <a:pt x="58" y="0"/>
                </a:lnTo>
                <a:lnTo>
                  <a:pt x="69" y="4"/>
                </a:lnTo>
                <a:lnTo>
                  <a:pt x="76" y="7"/>
                </a:lnTo>
                <a:lnTo>
                  <a:pt x="83" y="11"/>
                </a:lnTo>
                <a:lnTo>
                  <a:pt x="90" y="15"/>
                </a:lnTo>
                <a:lnTo>
                  <a:pt x="98" y="22"/>
                </a:lnTo>
                <a:lnTo>
                  <a:pt x="105"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29" name="Freeform 1428"/>
          <p:cNvSpPr>
            <a:spLocks/>
          </p:cNvSpPr>
          <p:nvPr/>
        </p:nvSpPr>
        <p:spPr bwMode="auto">
          <a:xfrm>
            <a:off x="4773046" y="7454484"/>
            <a:ext cx="31415" cy="75920"/>
          </a:xfrm>
          <a:custGeom>
            <a:avLst/>
            <a:gdLst>
              <a:gd name="T0" fmla="*/ 2147483647 w 25"/>
              <a:gd name="T1" fmla="*/ 2147483647 h 58"/>
              <a:gd name="T2" fmla="*/ 2147483647 w 25"/>
              <a:gd name="T3" fmla="*/ 2147483647 h 58"/>
              <a:gd name="T4" fmla="*/ 2147483647 w 25"/>
              <a:gd name="T5" fmla="*/ 2147483647 h 58"/>
              <a:gd name="T6" fmla="*/ 2147483647 w 25"/>
              <a:gd name="T7" fmla="*/ 2147483647 h 58"/>
              <a:gd name="T8" fmla="*/ 2147483647 w 25"/>
              <a:gd name="T9" fmla="*/ 2147483647 h 58"/>
              <a:gd name="T10" fmla="*/ 2147483647 w 25"/>
              <a:gd name="T11" fmla="*/ 2147483647 h 58"/>
              <a:gd name="T12" fmla="*/ 2147483647 w 25"/>
              <a:gd name="T13" fmla="*/ 2147483647 h 58"/>
              <a:gd name="T14" fmla="*/ 2147483647 w 25"/>
              <a:gd name="T15" fmla="*/ 0 h 58"/>
              <a:gd name="T16" fmla="*/ 0 w 25"/>
              <a:gd name="T17" fmla="*/ 2147483647 h 58"/>
              <a:gd name="T18" fmla="*/ 2147483647 w 25"/>
              <a:gd name="T19" fmla="*/ 2147483647 h 58"/>
              <a:gd name="T20" fmla="*/ 2147483647 w 25"/>
              <a:gd name="T21" fmla="*/ 2147483647 h 58"/>
              <a:gd name="T22" fmla="*/ 2147483647 w 25"/>
              <a:gd name="T23" fmla="*/ 2147483647 h 58"/>
              <a:gd name="T24" fmla="*/ 2147483647 w 25"/>
              <a:gd name="T25" fmla="*/ 2147483647 h 58"/>
              <a:gd name="T26" fmla="*/ 2147483647 w 25"/>
              <a:gd name="T27" fmla="*/ 2147483647 h 58"/>
              <a:gd name="T28" fmla="*/ 2147483647 w 25"/>
              <a:gd name="T29" fmla="*/ 2147483647 h 58"/>
              <a:gd name="T30" fmla="*/ 2147483647 w 25"/>
              <a:gd name="T31" fmla="*/ 2147483647 h 58"/>
              <a:gd name="T32" fmla="*/ 2147483647 w 25"/>
              <a:gd name="T33" fmla="*/ 2147483647 h 58"/>
              <a:gd name="T34" fmla="*/ 2147483647 w 25"/>
              <a:gd name="T35" fmla="*/ 2147483647 h 58"/>
              <a:gd name="T36" fmla="*/ 2147483647 w 25"/>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58"/>
              <a:gd name="T59" fmla="*/ 25 w 25"/>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58">
                <a:moveTo>
                  <a:pt x="25" y="58"/>
                </a:moveTo>
                <a:lnTo>
                  <a:pt x="25" y="40"/>
                </a:lnTo>
                <a:lnTo>
                  <a:pt x="22" y="33"/>
                </a:lnTo>
                <a:lnTo>
                  <a:pt x="22" y="26"/>
                </a:lnTo>
                <a:lnTo>
                  <a:pt x="18" y="18"/>
                </a:lnTo>
                <a:lnTo>
                  <a:pt x="15" y="11"/>
                </a:lnTo>
                <a:lnTo>
                  <a:pt x="11" y="4"/>
                </a:lnTo>
                <a:lnTo>
                  <a:pt x="4" y="0"/>
                </a:lnTo>
                <a:lnTo>
                  <a:pt x="0" y="4"/>
                </a:lnTo>
                <a:lnTo>
                  <a:pt x="4" y="8"/>
                </a:lnTo>
                <a:lnTo>
                  <a:pt x="7" y="15"/>
                </a:lnTo>
                <a:lnTo>
                  <a:pt x="11" y="22"/>
                </a:lnTo>
                <a:lnTo>
                  <a:pt x="15" y="29"/>
                </a:lnTo>
                <a:lnTo>
                  <a:pt x="15" y="33"/>
                </a:lnTo>
                <a:lnTo>
                  <a:pt x="18" y="44"/>
                </a:lnTo>
                <a:lnTo>
                  <a:pt x="18" y="54"/>
                </a:lnTo>
                <a:lnTo>
                  <a:pt x="25" y="58"/>
                </a:lnTo>
                <a:lnTo>
                  <a:pt x="25" y="54"/>
                </a:lnTo>
                <a:lnTo>
                  <a:pt x="25" y="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30" name="Freeform 1429"/>
          <p:cNvSpPr>
            <a:spLocks/>
          </p:cNvSpPr>
          <p:nvPr/>
        </p:nvSpPr>
        <p:spPr bwMode="auto">
          <a:xfrm>
            <a:off x="4691890" y="7525169"/>
            <a:ext cx="112571" cy="41886"/>
          </a:xfrm>
          <a:custGeom>
            <a:avLst/>
            <a:gdLst>
              <a:gd name="T0" fmla="*/ 0 w 86"/>
              <a:gd name="T1" fmla="*/ 2147483647 h 33"/>
              <a:gd name="T2" fmla="*/ 2147483647 w 86"/>
              <a:gd name="T3" fmla="*/ 2147483647 h 33"/>
              <a:gd name="T4" fmla="*/ 2147483647 w 86"/>
              <a:gd name="T5" fmla="*/ 2147483647 h 33"/>
              <a:gd name="T6" fmla="*/ 2147483647 w 86"/>
              <a:gd name="T7" fmla="*/ 2147483647 h 33"/>
              <a:gd name="T8" fmla="*/ 2147483647 w 86"/>
              <a:gd name="T9" fmla="*/ 2147483647 h 33"/>
              <a:gd name="T10" fmla="*/ 2147483647 w 86"/>
              <a:gd name="T11" fmla="*/ 2147483647 h 33"/>
              <a:gd name="T12" fmla="*/ 2147483647 w 86"/>
              <a:gd name="T13" fmla="*/ 2147483647 h 33"/>
              <a:gd name="T14" fmla="*/ 2147483647 w 86"/>
              <a:gd name="T15" fmla="*/ 2147483647 h 33"/>
              <a:gd name="T16" fmla="*/ 2147483647 w 86"/>
              <a:gd name="T17" fmla="*/ 2147483647 h 33"/>
              <a:gd name="T18" fmla="*/ 2147483647 w 86"/>
              <a:gd name="T19" fmla="*/ 0 h 33"/>
              <a:gd name="T20" fmla="*/ 2147483647 w 86"/>
              <a:gd name="T21" fmla="*/ 2147483647 h 33"/>
              <a:gd name="T22" fmla="*/ 2147483647 w 86"/>
              <a:gd name="T23" fmla="*/ 2147483647 h 33"/>
              <a:gd name="T24" fmla="*/ 2147483647 w 86"/>
              <a:gd name="T25" fmla="*/ 2147483647 h 33"/>
              <a:gd name="T26" fmla="*/ 2147483647 w 86"/>
              <a:gd name="T27" fmla="*/ 2147483647 h 33"/>
              <a:gd name="T28" fmla="*/ 2147483647 w 86"/>
              <a:gd name="T29" fmla="*/ 2147483647 h 33"/>
              <a:gd name="T30" fmla="*/ 2147483647 w 86"/>
              <a:gd name="T31" fmla="*/ 2147483647 h 33"/>
              <a:gd name="T32" fmla="*/ 2147483647 w 86"/>
              <a:gd name="T33" fmla="*/ 2147483647 h 33"/>
              <a:gd name="T34" fmla="*/ 2147483647 w 86"/>
              <a:gd name="T35" fmla="*/ 2147483647 h 33"/>
              <a:gd name="T36" fmla="*/ 0 w 86"/>
              <a:gd name="T37" fmla="*/ 2147483647 h 33"/>
              <a:gd name="T38" fmla="*/ 2147483647 w 86"/>
              <a:gd name="T39" fmla="*/ 2147483647 h 33"/>
              <a:gd name="T40" fmla="*/ 0 w 86"/>
              <a:gd name="T41" fmla="*/ 2147483647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33"/>
              <a:gd name="T65" fmla="*/ 86 w 86"/>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33">
                <a:moveTo>
                  <a:pt x="0" y="33"/>
                </a:moveTo>
                <a:lnTo>
                  <a:pt x="14" y="33"/>
                </a:lnTo>
                <a:lnTo>
                  <a:pt x="25" y="29"/>
                </a:lnTo>
                <a:lnTo>
                  <a:pt x="36" y="29"/>
                </a:lnTo>
                <a:lnTo>
                  <a:pt x="47" y="26"/>
                </a:lnTo>
                <a:lnTo>
                  <a:pt x="58" y="22"/>
                </a:lnTo>
                <a:lnTo>
                  <a:pt x="68" y="18"/>
                </a:lnTo>
                <a:lnTo>
                  <a:pt x="76" y="11"/>
                </a:lnTo>
                <a:lnTo>
                  <a:pt x="86" y="4"/>
                </a:lnTo>
                <a:lnTo>
                  <a:pt x="79" y="0"/>
                </a:lnTo>
                <a:lnTo>
                  <a:pt x="72" y="8"/>
                </a:lnTo>
                <a:lnTo>
                  <a:pt x="65" y="11"/>
                </a:lnTo>
                <a:lnTo>
                  <a:pt x="54" y="15"/>
                </a:lnTo>
                <a:lnTo>
                  <a:pt x="47" y="18"/>
                </a:lnTo>
                <a:lnTo>
                  <a:pt x="36" y="22"/>
                </a:lnTo>
                <a:lnTo>
                  <a:pt x="25" y="22"/>
                </a:lnTo>
                <a:lnTo>
                  <a:pt x="14" y="26"/>
                </a:lnTo>
                <a:lnTo>
                  <a:pt x="4" y="26"/>
                </a:lnTo>
                <a:lnTo>
                  <a:pt x="0" y="33"/>
                </a:lnTo>
                <a:lnTo>
                  <a:pt x="4" y="33"/>
                </a:lnTo>
                <a:lnTo>
                  <a:pt x="0"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31" name="Freeform 1430"/>
          <p:cNvSpPr>
            <a:spLocks/>
          </p:cNvSpPr>
          <p:nvPr/>
        </p:nvSpPr>
        <p:spPr bwMode="auto">
          <a:xfrm>
            <a:off x="4636915" y="7514697"/>
            <a:ext cx="60211" cy="52358"/>
          </a:xfrm>
          <a:custGeom>
            <a:avLst/>
            <a:gdLst>
              <a:gd name="T0" fmla="*/ 0 w 47"/>
              <a:gd name="T1" fmla="*/ 0 h 40"/>
              <a:gd name="T2" fmla="*/ 0 w 47"/>
              <a:gd name="T3" fmla="*/ 2147483647 h 40"/>
              <a:gd name="T4" fmla="*/ 2147483647 w 47"/>
              <a:gd name="T5" fmla="*/ 2147483647 h 40"/>
              <a:gd name="T6" fmla="*/ 2147483647 w 47"/>
              <a:gd name="T7" fmla="*/ 2147483647 h 40"/>
              <a:gd name="T8" fmla="*/ 2147483647 w 47"/>
              <a:gd name="T9" fmla="*/ 2147483647 h 40"/>
              <a:gd name="T10" fmla="*/ 2147483647 w 47"/>
              <a:gd name="T11" fmla="*/ 2147483647 h 40"/>
              <a:gd name="T12" fmla="*/ 2147483647 w 47"/>
              <a:gd name="T13" fmla="*/ 2147483647 h 40"/>
              <a:gd name="T14" fmla="*/ 2147483647 w 47"/>
              <a:gd name="T15" fmla="*/ 2147483647 h 40"/>
              <a:gd name="T16" fmla="*/ 2147483647 w 47"/>
              <a:gd name="T17" fmla="*/ 2147483647 h 40"/>
              <a:gd name="T18" fmla="*/ 2147483647 w 47"/>
              <a:gd name="T19" fmla="*/ 2147483647 h 40"/>
              <a:gd name="T20" fmla="*/ 2147483647 w 47"/>
              <a:gd name="T21" fmla="*/ 2147483647 h 40"/>
              <a:gd name="T22" fmla="*/ 2147483647 w 47"/>
              <a:gd name="T23" fmla="*/ 2147483647 h 40"/>
              <a:gd name="T24" fmla="*/ 2147483647 w 47"/>
              <a:gd name="T25" fmla="*/ 2147483647 h 40"/>
              <a:gd name="T26" fmla="*/ 2147483647 w 47"/>
              <a:gd name="T27" fmla="*/ 2147483647 h 40"/>
              <a:gd name="T28" fmla="*/ 2147483647 w 47"/>
              <a:gd name="T29" fmla="*/ 2147483647 h 40"/>
              <a:gd name="T30" fmla="*/ 2147483647 w 47"/>
              <a:gd name="T31" fmla="*/ 2147483647 h 40"/>
              <a:gd name="T32" fmla="*/ 2147483647 w 47"/>
              <a:gd name="T33" fmla="*/ 0 h 40"/>
              <a:gd name="T34" fmla="*/ 0 w 47"/>
              <a:gd name="T35" fmla="*/ 0 h 40"/>
              <a:gd name="T36" fmla="*/ 0 w 47"/>
              <a:gd name="T37" fmla="*/ 2147483647 h 40"/>
              <a:gd name="T38" fmla="*/ 0 w 47"/>
              <a:gd name="T39" fmla="*/ 0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40"/>
              <a:gd name="T62" fmla="*/ 47 w 47"/>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40">
                <a:moveTo>
                  <a:pt x="0" y="0"/>
                </a:moveTo>
                <a:lnTo>
                  <a:pt x="0" y="4"/>
                </a:lnTo>
                <a:lnTo>
                  <a:pt x="3" y="11"/>
                </a:lnTo>
                <a:lnTo>
                  <a:pt x="7" y="15"/>
                </a:lnTo>
                <a:lnTo>
                  <a:pt x="11" y="22"/>
                </a:lnTo>
                <a:lnTo>
                  <a:pt x="18" y="25"/>
                </a:lnTo>
                <a:lnTo>
                  <a:pt x="25" y="29"/>
                </a:lnTo>
                <a:lnTo>
                  <a:pt x="32" y="33"/>
                </a:lnTo>
                <a:lnTo>
                  <a:pt x="39" y="36"/>
                </a:lnTo>
                <a:lnTo>
                  <a:pt x="43" y="40"/>
                </a:lnTo>
                <a:lnTo>
                  <a:pt x="47" y="33"/>
                </a:lnTo>
                <a:lnTo>
                  <a:pt x="43" y="29"/>
                </a:lnTo>
                <a:lnTo>
                  <a:pt x="36" y="25"/>
                </a:lnTo>
                <a:lnTo>
                  <a:pt x="29" y="22"/>
                </a:lnTo>
                <a:lnTo>
                  <a:pt x="21" y="18"/>
                </a:lnTo>
                <a:lnTo>
                  <a:pt x="11" y="7"/>
                </a:lnTo>
                <a:lnTo>
                  <a:pt x="7" y="0"/>
                </a:lnTo>
                <a:lnTo>
                  <a:pt x="0" y="0"/>
                </a:lnTo>
                <a:lnTo>
                  <a:pt x="0" y="4"/>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32" name="Freeform 1431"/>
          <p:cNvSpPr>
            <a:spLocks/>
          </p:cNvSpPr>
          <p:nvPr/>
        </p:nvSpPr>
        <p:spPr bwMode="auto">
          <a:xfrm>
            <a:off x="4636915" y="7417834"/>
            <a:ext cx="60211" cy="96863"/>
          </a:xfrm>
          <a:custGeom>
            <a:avLst/>
            <a:gdLst>
              <a:gd name="T0" fmla="*/ 2147483647 w 47"/>
              <a:gd name="T1" fmla="*/ 0 h 75"/>
              <a:gd name="T2" fmla="*/ 2147483647 w 47"/>
              <a:gd name="T3" fmla="*/ 2147483647 h 75"/>
              <a:gd name="T4" fmla="*/ 2147483647 w 47"/>
              <a:gd name="T5" fmla="*/ 2147483647 h 75"/>
              <a:gd name="T6" fmla="*/ 2147483647 w 47"/>
              <a:gd name="T7" fmla="*/ 2147483647 h 75"/>
              <a:gd name="T8" fmla="*/ 2147483647 w 47"/>
              <a:gd name="T9" fmla="*/ 2147483647 h 75"/>
              <a:gd name="T10" fmla="*/ 2147483647 w 47"/>
              <a:gd name="T11" fmla="*/ 2147483647 h 75"/>
              <a:gd name="T12" fmla="*/ 2147483647 w 47"/>
              <a:gd name="T13" fmla="*/ 2147483647 h 75"/>
              <a:gd name="T14" fmla="*/ 2147483647 w 47"/>
              <a:gd name="T15" fmla="*/ 2147483647 h 75"/>
              <a:gd name="T16" fmla="*/ 0 w 47"/>
              <a:gd name="T17" fmla="*/ 2147483647 h 75"/>
              <a:gd name="T18" fmla="*/ 0 w 47"/>
              <a:gd name="T19" fmla="*/ 2147483647 h 75"/>
              <a:gd name="T20" fmla="*/ 2147483647 w 47"/>
              <a:gd name="T21" fmla="*/ 2147483647 h 75"/>
              <a:gd name="T22" fmla="*/ 2147483647 w 47"/>
              <a:gd name="T23" fmla="*/ 2147483647 h 75"/>
              <a:gd name="T24" fmla="*/ 2147483647 w 47"/>
              <a:gd name="T25" fmla="*/ 2147483647 h 75"/>
              <a:gd name="T26" fmla="*/ 2147483647 w 47"/>
              <a:gd name="T27" fmla="*/ 2147483647 h 75"/>
              <a:gd name="T28" fmla="*/ 2147483647 w 47"/>
              <a:gd name="T29" fmla="*/ 2147483647 h 75"/>
              <a:gd name="T30" fmla="*/ 2147483647 w 47"/>
              <a:gd name="T31" fmla="*/ 2147483647 h 75"/>
              <a:gd name="T32" fmla="*/ 2147483647 w 47"/>
              <a:gd name="T33" fmla="*/ 2147483647 h 75"/>
              <a:gd name="T34" fmla="*/ 2147483647 w 47"/>
              <a:gd name="T35" fmla="*/ 2147483647 h 75"/>
              <a:gd name="T36" fmla="*/ 2147483647 w 47"/>
              <a:gd name="T37" fmla="*/ 2147483647 h 75"/>
              <a:gd name="T38" fmla="*/ 2147483647 w 47"/>
              <a:gd name="T39" fmla="*/ 0 h 75"/>
              <a:gd name="T40" fmla="*/ 2147483647 w 47"/>
              <a:gd name="T41" fmla="*/ 2147483647 h 75"/>
              <a:gd name="T42" fmla="*/ 2147483647 w 47"/>
              <a:gd name="T43" fmla="*/ 0 h 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75"/>
              <a:gd name="T68" fmla="*/ 47 w 47"/>
              <a:gd name="T69" fmla="*/ 75 h 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75">
                <a:moveTo>
                  <a:pt x="43" y="0"/>
                </a:moveTo>
                <a:lnTo>
                  <a:pt x="43" y="3"/>
                </a:lnTo>
                <a:lnTo>
                  <a:pt x="32" y="10"/>
                </a:lnTo>
                <a:lnTo>
                  <a:pt x="29" y="18"/>
                </a:lnTo>
                <a:lnTo>
                  <a:pt x="18" y="25"/>
                </a:lnTo>
                <a:lnTo>
                  <a:pt x="14" y="36"/>
                </a:lnTo>
                <a:lnTo>
                  <a:pt x="7" y="43"/>
                </a:lnTo>
                <a:lnTo>
                  <a:pt x="3" y="54"/>
                </a:lnTo>
                <a:lnTo>
                  <a:pt x="0" y="64"/>
                </a:lnTo>
                <a:lnTo>
                  <a:pt x="0" y="75"/>
                </a:lnTo>
                <a:lnTo>
                  <a:pt x="7" y="75"/>
                </a:lnTo>
                <a:lnTo>
                  <a:pt x="7" y="64"/>
                </a:lnTo>
                <a:lnTo>
                  <a:pt x="11" y="57"/>
                </a:lnTo>
                <a:lnTo>
                  <a:pt x="14" y="46"/>
                </a:lnTo>
                <a:lnTo>
                  <a:pt x="18" y="39"/>
                </a:lnTo>
                <a:lnTo>
                  <a:pt x="25" y="32"/>
                </a:lnTo>
                <a:lnTo>
                  <a:pt x="32" y="21"/>
                </a:lnTo>
                <a:lnTo>
                  <a:pt x="47" y="7"/>
                </a:lnTo>
                <a:lnTo>
                  <a:pt x="43" y="7"/>
                </a:lnTo>
                <a:lnTo>
                  <a:pt x="43" y="0"/>
                </a:lnTo>
                <a:lnTo>
                  <a:pt x="43" y="3"/>
                </a:lnTo>
                <a:lnTo>
                  <a:pt x="4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33" name="Freeform 1432"/>
          <p:cNvSpPr>
            <a:spLocks/>
          </p:cNvSpPr>
          <p:nvPr/>
        </p:nvSpPr>
        <p:spPr bwMode="auto">
          <a:xfrm>
            <a:off x="4691890" y="7417834"/>
            <a:ext cx="86392" cy="41886"/>
          </a:xfrm>
          <a:custGeom>
            <a:avLst/>
            <a:gdLst>
              <a:gd name="T0" fmla="*/ 2147483647 w 65"/>
              <a:gd name="T1" fmla="*/ 2147483647 h 32"/>
              <a:gd name="T2" fmla="*/ 2147483647 w 65"/>
              <a:gd name="T3" fmla="*/ 2147483647 h 32"/>
              <a:gd name="T4" fmla="*/ 2147483647 w 65"/>
              <a:gd name="T5" fmla="*/ 2147483647 h 32"/>
              <a:gd name="T6" fmla="*/ 2147483647 w 65"/>
              <a:gd name="T7" fmla="*/ 2147483647 h 32"/>
              <a:gd name="T8" fmla="*/ 2147483647 w 65"/>
              <a:gd name="T9" fmla="*/ 2147483647 h 32"/>
              <a:gd name="T10" fmla="*/ 2147483647 w 65"/>
              <a:gd name="T11" fmla="*/ 2147483647 h 32"/>
              <a:gd name="T12" fmla="*/ 2147483647 w 65"/>
              <a:gd name="T13" fmla="*/ 2147483647 h 32"/>
              <a:gd name="T14" fmla="*/ 2147483647 w 65"/>
              <a:gd name="T15" fmla="*/ 0 h 32"/>
              <a:gd name="T16" fmla="*/ 0 w 65"/>
              <a:gd name="T17" fmla="*/ 0 h 32"/>
              <a:gd name="T18" fmla="*/ 0 w 65"/>
              <a:gd name="T19" fmla="*/ 2147483647 h 32"/>
              <a:gd name="T20" fmla="*/ 2147483647 w 65"/>
              <a:gd name="T21" fmla="*/ 2147483647 h 32"/>
              <a:gd name="T22" fmla="*/ 2147483647 w 65"/>
              <a:gd name="T23" fmla="*/ 2147483647 h 32"/>
              <a:gd name="T24" fmla="*/ 2147483647 w 65"/>
              <a:gd name="T25" fmla="*/ 2147483647 h 32"/>
              <a:gd name="T26" fmla="*/ 2147483647 w 65"/>
              <a:gd name="T27" fmla="*/ 2147483647 h 32"/>
              <a:gd name="T28" fmla="*/ 2147483647 w 65"/>
              <a:gd name="T29" fmla="*/ 2147483647 h 32"/>
              <a:gd name="T30" fmla="*/ 2147483647 w 65"/>
              <a:gd name="T31" fmla="*/ 2147483647 h 32"/>
              <a:gd name="T32" fmla="*/ 2147483647 w 65"/>
              <a:gd name="T33" fmla="*/ 2147483647 h 32"/>
              <a:gd name="T34" fmla="*/ 2147483647 w 65"/>
              <a:gd name="T35" fmla="*/ 2147483647 h 32"/>
              <a:gd name="T36" fmla="*/ 2147483647 w 65"/>
              <a:gd name="T37" fmla="*/ 2147483647 h 32"/>
              <a:gd name="T38" fmla="*/ 2147483647 w 65"/>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32"/>
              <a:gd name="T62" fmla="*/ 65 w 65"/>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32">
                <a:moveTo>
                  <a:pt x="65" y="28"/>
                </a:moveTo>
                <a:lnTo>
                  <a:pt x="65" y="25"/>
                </a:lnTo>
                <a:lnTo>
                  <a:pt x="61" y="21"/>
                </a:lnTo>
                <a:lnTo>
                  <a:pt x="50" y="14"/>
                </a:lnTo>
                <a:lnTo>
                  <a:pt x="43" y="10"/>
                </a:lnTo>
                <a:lnTo>
                  <a:pt x="36" y="7"/>
                </a:lnTo>
                <a:lnTo>
                  <a:pt x="29" y="3"/>
                </a:lnTo>
                <a:lnTo>
                  <a:pt x="22" y="0"/>
                </a:lnTo>
                <a:lnTo>
                  <a:pt x="0" y="0"/>
                </a:lnTo>
                <a:lnTo>
                  <a:pt x="0" y="7"/>
                </a:lnTo>
                <a:lnTo>
                  <a:pt x="18" y="7"/>
                </a:lnTo>
                <a:lnTo>
                  <a:pt x="25" y="10"/>
                </a:lnTo>
                <a:lnTo>
                  <a:pt x="32" y="14"/>
                </a:lnTo>
                <a:lnTo>
                  <a:pt x="40" y="18"/>
                </a:lnTo>
                <a:lnTo>
                  <a:pt x="47" y="21"/>
                </a:lnTo>
                <a:lnTo>
                  <a:pt x="54" y="25"/>
                </a:lnTo>
                <a:lnTo>
                  <a:pt x="61" y="32"/>
                </a:lnTo>
                <a:lnTo>
                  <a:pt x="65" y="28"/>
                </a:lnTo>
                <a:lnTo>
                  <a:pt x="65" y="25"/>
                </a:lnTo>
                <a:lnTo>
                  <a:pt x="65" y="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34" name="Freeform 1433"/>
          <p:cNvSpPr>
            <a:spLocks/>
          </p:cNvSpPr>
          <p:nvPr/>
        </p:nvSpPr>
        <p:spPr bwMode="auto">
          <a:xfrm>
            <a:off x="4702362" y="7449249"/>
            <a:ext cx="41886" cy="41886"/>
          </a:xfrm>
          <a:custGeom>
            <a:avLst/>
            <a:gdLst>
              <a:gd name="T0" fmla="*/ 2147483647 w 33"/>
              <a:gd name="T1" fmla="*/ 2147483647 h 32"/>
              <a:gd name="T2" fmla="*/ 2147483647 w 33"/>
              <a:gd name="T3" fmla="*/ 2147483647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2147483647 w 33"/>
              <a:gd name="T15" fmla="*/ 2147483647 h 32"/>
              <a:gd name="T16" fmla="*/ 2147483647 w 33"/>
              <a:gd name="T17" fmla="*/ 2147483647 h 32"/>
              <a:gd name="T18" fmla="*/ 0 w 33"/>
              <a:gd name="T19" fmla="*/ 2147483647 h 32"/>
              <a:gd name="T20" fmla="*/ 0 w 33"/>
              <a:gd name="T21" fmla="*/ 2147483647 h 32"/>
              <a:gd name="T22" fmla="*/ 0 w 33"/>
              <a:gd name="T23" fmla="*/ 2147483647 h 32"/>
              <a:gd name="T24" fmla="*/ 2147483647 w 33"/>
              <a:gd name="T25" fmla="*/ 2147483647 h 32"/>
              <a:gd name="T26" fmla="*/ 2147483647 w 33"/>
              <a:gd name="T27" fmla="*/ 2147483647 h 32"/>
              <a:gd name="T28" fmla="*/ 2147483647 w 33"/>
              <a:gd name="T29" fmla="*/ 0 h 32"/>
              <a:gd name="T30" fmla="*/ 2147483647 w 33"/>
              <a:gd name="T31" fmla="*/ 0 h 32"/>
              <a:gd name="T32" fmla="*/ 2147483647 w 33"/>
              <a:gd name="T33" fmla="*/ 2147483647 h 32"/>
              <a:gd name="T34" fmla="*/ 2147483647 w 33"/>
              <a:gd name="T35" fmla="*/ 2147483647 h 32"/>
              <a:gd name="T36" fmla="*/ 2147483647 w 33"/>
              <a:gd name="T37" fmla="*/ 2147483647 h 32"/>
              <a:gd name="T38" fmla="*/ 2147483647 w 33"/>
              <a:gd name="T39" fmla="*/ 2147483647 h 32"/>
              <a:gd name="T40" fmla="*/ 2147483647 w 33"/>
              <a:gd name="T41" fmla="*/ 2147483647 h 32"/>
              <a:gd name="T42" fmla="*/ 2147483647 w 33"/>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32"/>
              <a:gd name="T68" fmla="*/ 33 w 33"/>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32">
                <a:moveTo>
                  <a:pt x="33" y="14"/>
                </a:moveTo>
                <a:lnTo>
                  <a:pt x="33" y="18"/>
                </a:lnTo>
                <a:lnTo>
                  <a:pt x="29" y="21"/>
                </a:lnTo>
                <a:lnTo>
                  <a:pt x="29" y="25"/>
                </a:lnTo>
                <a:lnTo>
                  <a:pt x="25" y="29"/>
                </a:lnTo>
                <a:lnTo>
                  <a:pt x="18" y="29"/>
                </a:lnTo>
                <a:lnTo>
                  <a:pt x="15" y="32"/>
                </a:lnTo>
                <a:lnTo>
                  <a:pt x="11" y="32"/>
                </a:lnTo>
                <a:lnTo>
                  <a:pt x="4" y="29"/>
                </a:lnTo>
                <a:lnTo>
                  <a:pt x="0" y="29"/>
                </a:lnTo>
                <a:lnTo>
                  <a:pt x="0" y="32"/>
                </a:lnTo>
                <a:lnTo>
                  <a:pt x="0" y="25"/>
                </a:lnTo>
                <a:lnTo>
                  <a:pt x="4" y="14"/>
                </a:lnTo>
                <a:lnTo>
                  <a:pt x="7" y="11"/>
                </a:lnTo>
                <a:lnTo>
                  <a:pt x="7" y="0"/>
                </a:lnTo>
                <a:lnTo>
                  <a:pt x="15" y="0"/>
                </a:lnTo>
                <a:lnTo>
                  <a:pt x="18" y="3"/>
                </a:lnTo>
                <a:lnTo>
                  <a:pt x="22" y="3"/>
                </a:lnTo>
                <a:lnTo>
                  <a:pt x="22" y="7"/>
                </a:lnTo>
                <a:lnTo>
                  <a:pt x="25" y="11"/>
                </a:lnTo>
                <a:lnTo>
                  <a:pt x="29" y="11"/>
                </a:lnTo>
                <a:lnTo>
                  <a:pt x="33" y="14"/>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35" name="Freeform 1434"/>
          <p:cNvSpPr>
            <a:spLocks/>
          </p:cNvSpPr>
          <p:nvPr/>
        </p:nvSpPr>
        <p:spPr bwMode="auto">
          <a:xfrm>
            <a:off x="4707597" y="7467575"/>
            <a:ext cx="41886" cy="28796"/>
          </a:xfrm>
          <a:custGeom>
            <a:avLst/>
            <a:gdLst>
              <a:gd name="T0" fmla="*/ 0 w 32"/>
              <a:gd name="T1" fmla="*/ 2147483647 h 22"/>
              <a:gd name="T2" fmla="*/ 2147483647 w 32"/>
              <a:gd name="T3" fmla="*/ 2147483647 h 22"/>
              <a:gd name="T4" fmla="*/ 2147483647 w 32"/>
              <a:gd name="T5" fmla="*/ 2147483647 h 22"/>
              <a:gd name="T6" fmla="*/ 2147483647 w 32"/>
              <a:gd name="T7" fmla="*/ 2147483647 h 22"/>
              <a:gd name="T8" fmla="*/ 2147483647 w 32"/>
              <a:gd name="T9" fmla="*/ 2147483647 h 22"/>
              <a:gd name="T10" fmla="*/ 2147483647 w 32"/>
              <a:gd name="T11" fmla="*/ 2147483647 h 22"/>
              <a:gd name="T12" fmla="*/ 2147483647 w 32"/>
              <a:gd name="T13" fmla="*/ 0 h 22"/>
              <a:gd name="T14" fmla="*/ 2147483647 w 32"/>
              <a:gd name="T15" fmla="*/ 0 h 22"/>
              <a:gd name="T16" fmla="*/ 2147483647 w 32"/>
              <a:gd name="T17" fmla="*/ 2147483647 h 22"/>
              <a:gd name="T18" fmla="*/ 2147483647 w 32"/>
              <a:gd name="T19" fmla="*/ 2147483647 h 22"/>
              <a:gd name="T20" fmla="*/ 2147483647 w 32"/>
              <a:gd name="T21" fmla="*/ 2147483647 h 22"/>
              <a:gd name="T22" fmla="*/ 2147483647 w 32"/>
              <a:gd name="T23" fmla="*/ 2147483647 h 22"/>
              <a:gd name="T24" fmla="*/ 2147483647 w 32"/>
              <a:gd name="T25" fmla="*/ 2147483647 h 22"/>
              <a:gd name="T26" fmla="*/ 0 w 32"/>
              <a:gd name="T27" fmla="*/ 2147483647 h 22"/>
              <a:gd name="T28" fmla="*/ 0 w 32"/>
              <a:gd name="T29" fmla="*/ 2147483647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22"/>
              <a:gd name="T47" fmla="*/ 32 w 32"/>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22">
                <a:moveTo>
                  <a:pt x="0" y="22"/>
                </a:moveTo>
                <a:lnTo>
                  <a:pt x="11" y="22"/>
                </a:lnTo>
                <a:lnTo>
                  <a:pt x="18" y="18"/>
                </a:lnTo>
                <a:lnTo>
                  <a:pt x="21" y="18"/>
                </a:lnTo>
                <a:lnTo>
                  <a:pt x="29" y="11"/>
                </a:lnTo>
                <a:lnTo>
                  <a:pt x="32" y="4"/>
                </a:lnTo>
                <a:lnTo>
                  <a:pt x="32" y="0"/>
                </a:lnTo>
                <a:lnTo>
                  <a:pt x="25" y="0"/>
                </a:lnTo>
                <a:lnTo>
                  <a:pt x="25" y="4"/>
                </a:lnTo>
                <a:lnTo>
                  <a:pt x="18" y="11"/>
                </a:lnTo>
                <a:lnTo>
                  <a:pt x="14" y="11"/>
                </a:lnTo>
                <a:lnTo>
                  <a:pt x="11" y="15"/>
                </a:lnTo>
                <a:lnTo>
                  <a:pt x="7" y="11"/>
                </a:lnTo>
                <a:lnTo>
                  <a:pt x="0" y="11"/>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36" name="Freeform 1435"/>
          <p:cNvSpPr>
            <a:spLocks/>
          </p:cNvSpPr>
          <p:nvPr/>
        </p:nvSpPr>
        <p:spPr bwMode="auto">
          <a:xfrm>
            <a:off x="4697125" y="7483283"/>
            <a:ext cx="10472" cy="23560"/>
          </a:xfrm>
          <a:custGeom>
            <a:avLst/>
            <a:gdLst>
              <a:gd name="T0" fmla="*/ 0 w 7"/>
              <a:gd name="T1" fmla="*/ 2147483647 h 18"/>
              <a:gd name="T2" fmla="*/ 2147483647 w 7"/>
              <a:gd name="T3" fmla="*/ 2147483647 h 18"/>
              <a:gd name="T4" fmla="*/ 2147483647 w 7"/>
              <a:gd name="T5" fmla="*/ 0 h 18"/>
              <a:gd name="T6" fmla="*/ 2147483647 w 7"/>
              <a:gd name="T7" fmla="*/ 0 h 18"/>
              <a:gd name="T8" fmla="*/ 0 w 7"/>
              <a:gd name="T9" fmla="*/ 2147483647 h 18"/>
              <a:gd name="T10" fmla="*/ 0 w 7"/>
              <a:gd name="T11" fmla="*/ 2147483647 h 18"/>
              <a:gd name="T12" fmla="*/ 2147483647 w 7"/>
              <a:gd name="T13" fmla="*/ 2147483647 h 18"/>
              <a:gd name="T14" fmla="*/ 0 w 7"/>
              <a:gd name="T15" fmla="*/ 2147483647 h 18"/>
              <a:gd name="T16" fmla="*/ 0 w 7"/>
              <a:gd name="T17" fmla="*/ 2147483647 h 18"/>
              <a:gd name="T18" fmla="*/ 2147483647 w 7"/>
              <a:gd name="T19" fmla="*/ 2147483647 h 18"/>
              <a:gd name="T20" fmla="*/ 0 w 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8"/>
              <a:gd name="T35" fmla="*/ 7 w 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8">
                <a:moveTo>
                  <a:pt x="0" y="7"/>
                </a:moveTo>
                <a:lnTo>
                  <a:pt x="7" y="11"/>
                </a:lnTo>
                <a:lnTo>
                  <a:pt x="7" y="0"/>
                </a:lnTo>
                <a:lnTo>
                  <a:pt x="3" y="0"/>
                </a:lnTo>
                <a:lnTo>
                  <a:pt x="0" y="4"/>
                </a:lnTo>
                <a:lnTo>
                  <a:pt x="0" y="7"/>
                </a:lnTo>
                <a:lnTo>
                  <a:pt x="7" y="7"/>
                </a:lnTo>
                <a:lnTo>
                  <a:pt x="0" y="7"/>
                </a:lnTo>
                <a:lnTo>
                  <a:pt x="0" y="18"/>
                </a:lnTo>
                <a:lnTo>
                  <a:pt x="7" y="11"/>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37" name="Freeform 1436"/>
          <p:cNvSpPr>
            <a:spLocks/>
          </p:cNvSpPr>
          <p:nvPr/>
        </p:nvSpPr>
        <p:spPr bwMode="auto">
          <a:xfrm>
            <a:off x="4697126" y="7444014"/>
            <a:ext cx="18326" cy="47122"/>
          </a:xfrm>
          <a:custGeom>
            <a:avLst/>
            <a:gdLst>
              <a:gd name="T0" fmla="*/ 2147483647 w 14"/>
              <a:gd name="T1" fmla="*/ 0 h 36"/>
              <a:gd name="T2" fmla="*/ 2147483647 w 14"/>
              <a:gd name="T3" fmla="*/ 2147483647 h 36"/>
              <a:gd name="T4" fmla="*/ 2147483647 w 14"/>
              <a:gd name="T5" fmla="*/ 2147483647 h 36"/>
              <a:gd name="T6" fmla="*/ 2147483647 w 14"/>
              <a:gd name="T7" fmla="*/ 2147483647 h 36"/>
              <a:gd name="T8" fmla="*/ 0 w 14"/>
              <a:gd name="T9" fmla="*/ 2147483647 h 36"/>
              <a:gd name="T10" fmla="*/ 0 w 14"/>
              <a:gd name="T11" fmla="*/ 2147483647 h 36"/>
              <a:gd name="T12" fmla="*/ 2147483647 w 14"/>
              <a:gd name="T13" fmla="*/ 2147483647 h 36"/>
              <a:gd name="T14" fmla="*/ 2147483647 w 14"/>
              <a:gd name="T15" fmla="*/ 2147483647 h 36"/>
              <a:gd name="T16" fmla="*/ 2147483647 w 14"/>
              <a:gd name="T17" fmla="*/ 2147483647 h 36"/>
              <a:gd name="T18" fmla="*/ 2147483647 w 14"/>
              <a:gd name="T19" fmla="*/ 2147483647 h 36"/>
              <a:gd name="T20" fmla="*/ 2147483647 w 14"/>
              <a:gd name="T21" fmla="*/ 2147483647 h 36"/>
              <a:gd name="T22" fmla="*/ 2147483647 w 14"/>
              <a:gd name="T23" fmla="*/ 2147483647 h 36"/>
              <a:gd name="T24" fmla="*/ 2147483647 w 14"/>
              <a:gd name="T25" fmla="*/ 0 h 36"/>
              <a:gd name="T26" fmla="*/ 2147483647 w 14"/>
              <a:gd name="T27" fmla="*/ 2147483647 h 36"/>
              <a:gd name="T28" fmla="*/ 2147483647 w 1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36"/>
              <a:gd name="T47" fmla="*/ 14 w 1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36">
                <a:moveTo>
                  <a:pt x="10" y="0"/>
                </a:moveTo>
                <a:lnTo>
                  <a:pt x="7" y="4"/>
                </a:lnTo>
                <a:lnTo>
                  <a:pt x="7" y="11"/>
                </a:lnTo>
                <a:lnTo>
                  <a:pt x="3" y="18"/>
                </a:lnTo>
                <a:lnTo>
                  <a:pt x="0" y="29"/>
                </a:lnTo>
                <a:lnTo>
                  <a:pt x="0" y="36"/>
                </a:lnTo>
                <a:lnTo>
                  <a:pt x="7" y="36"/>
                </a:lnTo>
                <a:lnTo>
                  <a:pt x="7" y="29"/>
                </a:lnTo>
                <a:lnTo>
                  <a:pt x="10" y="22"/>
                </a:lnTo>
                <a:lnTo>
                  <a:pt x="14" y="15"/>
                </a:lnTo>
                <a:lnTo>
                  <a:pt x="14" y="4"/>
                </a:lnTo>
                <a:lnTo>
                  <a:pt x="10" y="7"/>
                </a:lnTo>
                <a:lnTo>
                  <a:pt x="10" y="0"/>
                </a:lnTo>
                <a:lnTo>
                  <a:pt x="7" y="4"/>
                </a:lnTo>
                <a:lnTo>
                  <a:pt x="1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38" name="Freeform 1437"/>
          <p:cNvSpPr>
            <a:spLocks/>
          </p:cNvSpPr>
          <p:nvPr/>
        </p:nvSpPr>
        <p:spPr bwMode="auto">
          <a:xfrm>
            <a:off x="4710216" y="7444013"/>
            <a:ext cx="39268" cy="23562"/>
          </a:xfrm>
          <a:custGeom>
            <a:avLst/>
            <a:gdLst>
              <a:gd name="T0" fmla="*/ 2147483647 w 29"/>
              <a:gd name="T1" fmla="*/ 2147483647 h 18"/>
              <a:gd name="T2" fmla="*/ 2147483647 w 29"/>
              <a:gd name="T3" fmla="*/ 2147483647 h 18"/>
              <a:gd name="T4" fmla="*/ 2147483647 w 29"/>
              <a:gd name="T5" fmla="*/ 2147483647 h 18"/>
              <a:gd name="T6" fmla="*/ 2147483647 w 29"/>
              <a:gd name="T7" fmla="*/ 2147483647 h 18"/>
              <a:gd name="T8" fmla="*/ 2147483647 w 29"/>
              <a:gd name="T9" fmla="*/ 2147483647 h 18"/>
              <a:gd name="T10" fmla="*/ 2147483647 w 29"/>
              <a:gd name="T11" fmla="*/ 2147483647 h 18"/>
              <a:gd name="T12" fmla="*/ 2147483647 w 29"/>
              <a:gd name="T13" fmla="*/ 0 h 18"/>
              <a:gd name="T14" fmla="*/ 0 w 29"/>
              <a:gd name="T15" fmla="*/ 0 h 18"/>
              <a:gd name="T16" fmla="*/ 0 w 29"/>
              <a:gd name="T17" fmla="*/ 2147483647 h 18"/>
              <a:gd name="T18" fmla="*/ 2147483647 w 29"/>
              <a:gd name="T19" fmla="*/ 2147483647 h 18"/>
              <a:gd name="T20" fmla="*/ 2147483647 w 29"/>
              <a:gd name="T21" fmla="*/ 2147483647 h 18"/>
              <a:gd name="T22" fmla="*/ 2147483647 w 29"/>
              <a:gd name="T23" fmla="*/ 2147483647 h 18"/>
              <a:gd name="T24" fmla="*/ 2147483647 w 29"/>
              <a:gd name="T25" fmla="*/ 2147483647 h 18"/>
              <a:gd name="T26" fmla="*/ 2147483647 w 29"/>
              <a:gd name="T27" fmla="*/ 2147483647 h 18"/>
              <a:gd name="T28" fmla="*/ 2147483647 w 29"/>
              <a:gd name="T29" fmla="*/ 2147483647 h 18"/>
              <a:gd name="T30" fmla="*/ 2147483647 w 29"/>
              <a:gd name="T31" fmla="*/ 2147483647 h 18"/>
              <a:gd name="T32" fmla="*/ 2147483647 w 29"/>
              <a:gd name="T33" fmla="*/ 2147483647 h 18"/>
              <a:gd name="T34" fmla="*/ 2147483647 w 29"/>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
              <a:gd name="T55" fmla="*/ 0 h 18"/>
              <a:gd name="T56" fmla="*/ 29 w 29"/>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 h="18">
                <a:moveTo>
                  <a:pt x="29" y="18"/>
                </a:moveTo>
                <a:lnTo>
                  <a:pt x="26" y="15"/>
                </a:lnTo>
                <a:lnTo>
                  <a:pt x="26" y="11"/>
                </a:lnTo>
                <a:lnTo>
                  <a:pt x="22" y="11"/>
                </a:lnTo>
                <a:lnTo>
                  <a:pt x="15" y="4"/>
                </a:lnTo>
                <a:lnTo>
                  <a:pt x="11" y="4"/>
                </a:lnTo>
                <a:lnTo>
                  <a:pt x="8" y="0"/>
                </a:lnTo>
                <a:lnTo>
                  <a:pt x="0" y="0"/>
                </a:lnTo>
                <a:lnTo>
                  <a:pt x="0" y="7"/>
                </a:lnTo>
                <a:lnTo>
                  <a:pt x="11" y="7"/>
                </a:lnTo>
                <a:lnTo>
                  <a:pt x="11" y="11"/>
                </a:lnTo>
                <a:lnTo>
                  <a:pt x="15" y="15"/>
                </a:lnTo>
                <a:lnTo>
                  <a:pt x="18" y="15"/>
                </a:lnTo>
                <a:lnTo>
                  <a:pt x="18" y="18"/>
                </a:lnTo>
                <a:lnTo>
                  <a:pt x="29" y="18"/>
                </a:lnTo>
                <a:lnTo>
                  <a:pt x="29" y="15"/>
                </a:lnTo>
                <a:lnTo>
                  <a:pt x="26" y="15"/>
                </a:lnTo>
                <a:lnTo>
                  <a:pt x="29"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39" name="Freeform 1438"/>
          <p:cNvSpPr>
            <a:spLocks/>
          </p:cNvSpPr>
          <p:nvPr/>
        </p:nvSpPr>
        <p:spPr bwMode="auto">
          <a:xfrm>
            <a:off x="4673565" y="7512079"/>
            <a:ext cx="83773" cy="18326"/>
          </a:xfrm>
          <a:custGeom>
            <a:avLst/>
            <a:gdLst>
              <a:gd name="T0" fmla="*/ 2147483647 w 64"/>
              <a:gd name="T1" fmla="*/ 2147483647 h 14"/>
              <a:gd name="T2" fmla="*/ 2147483647 w 64"/>
              <a:gd name="T3" fmla="*/ 2147483647 h 14"/>
              <a:gd name="T4" fmla="*/ 2147483647 w 64"/>
              <a:gd name="T5" fmla="*/ 2147483647 h 14"/>
              <a:gd name="T6" fmla="*/ 2147483647 w 64"/>
              <a:gd name="T7" fmla="*/ 2147483647 h 14"/>
              <a:gd name="T8" fmla="*/ 2147483647 w 64"/>
              <a:gd name="T9" fmla="*/ 2147483647 h 14"/>
              <a:gd name="T10" fmla="*/ 2147483647 w 64"/>
              <a:gd name="T11" fmla="*/ 2147483647 h 14"/>
              <a:gd name="T12" fmla="*/ 0 w 64"/>
              <a:gd name="T13" fmla="*/ 2147483647 h 14"/>
              <a:gd name="T14" fmla="*/ 0 w 64"/>
              <a:gd name="T15" fmla="*/ 0 h 14"/>
              <a:gd name="T16" fmla="*/ 2147483647 w 64"/>
              <a:gd name="T17" fmla="*/ 2147483647 h 14"/>
              <a:gd name="T18" fmla="*/ 2147483647 w 64"/>
              <a:gd name="T19" fmla="*/ 2147483647 h 14"/>
              <a:gd name="T20" fmla="*/ 2147483647 w 64"/>
              <a:gd name="T21" fmla="*/ 2147483647 h 14"/>
              <a:gd name="T22" fmla="*/ 2147483647 w 64"/>
              <a:gd name="T23" fmla="*/ 2147483647 h 14"/>
              <a:gd name="T24" fmla="*/ 2147483647 w 64"/>
              <a:gd name="T25" fmla="*/ 2147483647 h 14"/>
              <a:gd name="T26" fmla="*/ 2147483647 w 6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14"/>
              <a:gd name="T44" fmla="*/ 64 w 6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14">
                <a:moveTo>
                  <a:pt x="64" y="7"/>
                </a:moveTo>
                <a:lnTo>
                  <a:pt x="61" y="7"/>
                </a:lnTo>
                <a:lnTo>
                  <a:pt x="57" y="10"/>
                </a:lnTo>
                <a:lnTo>
                  <a:pt x="39" y="10"/>
                </a:lnTo>
                <a:lnTo>
                  <a:pt x="36" y="14"/>
                </a:lnTo>
                <a:lnTo>
                  <a:pt x="7" y="14"/>
                </a:lnTo>
                <a:lnTo>
                  <a:pt x="0" y="7"/>
                </a:lnTo>
                <a:lnTo>
                  <a:pt x="0" y="0"/>
                </a:lnTo>
                <a:lnTo>
                  <a:pt x="7" y="3"/>
                </a:lnTo>
                <a:lnTo>
                  <a:pt x="18" y="7"/>
                </a:lnTo>
                <a:lnTo>
                  <a:pt x="32" y="7"/>
                </a:lnTo>
                <a:lnTo>
                  <a:pt x="39" y="3"/>
                </a:lnTo>
                <a:lnTo>
                  <a:pt x="57" y="3"/>
                </a:lnTo>
                <a:lnTo>
                  <a:pt x="64" y="7"/>
                </a:lnTo>
                <a:close/>
              </a:path>
            </a:pathLst>
          </a:custGeom>
          <a:solidFill>
            <a:srgbClr val="B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40" name="Freeform 1439"/>
          <p:cNvSpPr>
            <a:spLocks/>
          </p:cNvSpPr>
          <p:nvPr/>
        </p:nvSpPr>
        <p:spPr bwMode="auto">
          <a:xfrm>
            <a:off x="4710217" y="7514697"/>
            <a:ext cx="47122" cy="20943"/>
          </a:xfrm>
          <a:custGeom>
            <a:avLst/>
            <a:gdLst>
              <a:gd name="T0" fmla="*/ 2147483647 w 36"/>
              <a:gd name="T1" fmla="*/ 2147483647 h 15"/>
              <a:gd name="T2" fmla="*/ 2147483647 w 36"/>
              <a:gd name="T3" fmla="*/ 2147483647 h 15"/>
              <a:gd name="T4" fmla="*/ 2147483647 w 36"/>
              <a:gd name="T5" fmla="*/ 2147483647 h 15"/>
              <a:gd name="T6" fmla="*/ 2147483647 w 36"/>
              <a:gd name="T7" fmla="*/ 2147483647 h 15"/>
              <a:gd name="T8" fmla="*/ 2147483647 w 36"/>
              <a:gd name="T9" fmla="*/ 2147483647 h 15"/>
              <a:gd name="T10" fmla="*/ 2147483647 w 36"/>
              <a:gd name="T11" fmla="*/ 0 h 15"/>
              <a:gd name="T12" fmla="*/ 2147483647 w 36"/>
              <a:gd name="T13" fmla="*/ 2147483647 h 15"/>
              <a:gd name="T14" fmla="*/ 2147483647 w 36"/>
              <a:gd name="T15" fmla="*/ 2147483647 h 15"/>
              <a:gd name="T16" fmla="*/ 2147483647 w 36"/>
              <a:gd name="T17" fmla="*/ 2147483647 h 15"/>
              <a:gd name="T18" fmla="*/ 0 w 36"/>
              <a:gd name="T19" fmla="*/ 2147483647 h 15"/>
              <a:gd name="T20" fmla="*/ 2147483647 w 36"/>
              <a:gd name="T21" fmla="*/ 2147483647 h 15"/>
              <a:gd name="T22" fmla="*/ 2147483647 w 36"/>
              <a:gd name="T23" fmla="*/ 2147483647 h 15"/>
              <a:gd name="T24" fmla="*/ 2147483647 w 36"/>
              <a:gd name="T25" fmla="*/ 2147483647 h 15"/>
              <a:gd name="T26" fmla="*/ 2147483647 w 36"/>
              <a:gd name="T27" fmla="*/ 2147483647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5"/>
              <a:gd name="T44" fmla="*/ 36 w 36"/>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5">
                <a:moveTo>
                  <a:pt x="4" y="15"/>
                </a:moveTo>
                <a:lnTo>
                  <a:pt x="8" y="15"/>
                </a:lnTo>
                <a:lnTo>
                  <a:pt x="11" y="11"/>
                </a:lnTo>
                <a:lnTo>
                  <a:pt x="29" y="11"/>
                </a:lnTo>
                <a:lnTo>
                  <a:pt x="36" y="4"/>
                </a:lnTo>
                <a:lnTo>
                  <a:pt x="33" y="0"/>
                </a:lnTo>
                <a:lnTo>
                  <a:pt x="29" y="4"/>
                </a:lnTo>
                <a:lnTo>
                  <a:pt x="11" y="4"/>
                </a:lnTo>
                <a:lnTo>
                  <a:pt x="8" y="7"/>
                </a:lnTo>
                <a:lnTo>
                  <a:pt x="0" y="7"/>
                </a:lnTo>
                <a:lnTo>
                  <a:pt x="4" y="7"/>
                </a:lnTo>
                <a:lnTo>
                  <a:pt x="4" y="15"/>
                </a:lnTo>
                <a:lnTo>
                  <a:pt x="8" y="15"/>
                </a:lnTo>
                <a:lnTo>
                  <a:pt x="4"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41" name="Freeform 1440"/>
          <p:cNvSpPr>
            <a:spLocks/>
          </p:cNvSpPr>
          <p:nvPr/>
        </p:nvSpPr>
        <p:spPr bwMode="auto">
          <a:xfrm>
            <a:off x="4663094" y="7514697"/>
            <a:ext cx="52358" cy="20943"/>
          </a:xfrm>
          <a:custGeom>
            <a:avLst/>
            <a:gdLst>
              <a:gd name="T0" fmla="*/ 2147483647 w 40"/>
              <a:gd name="T1" fmla="*/ 0 h 15"/>
              <a:gd name="T2" fmla="*/ 0 w 40"/>
              <a:gd name="T3" fmla="*/ 2147483647 h 15"/>
              <a:gd name="T4" fmla="*/ 2147483647 w 40"/>
              <a:gd name="T5" fmla="*/ 2147483647 h 15"/>
              <a:gd name="T6" fmla="*/ 2147483647 w 40"/>
              <a:gd name="T7" fmla="*/ 2147483647 h 15"/>
              <a:gd name="T8" fmla="*/ 2147483647 w 40"/>
              <a:gd name="T9" fmla="*/ 2147483647 h 15"/>
              <a:gd name="T10" fmla="*/ 2147483647 w 40"/>
              <a:gd name="T11" fmla="*/ 2147483647 h 15"/>
              <a:gd name="T12" fmla="*/ 2147483647 w 40"/>
              <a:gd name="T13" fmla="*/ 2147483647 h 15"/>
              <a:gd name="T14" fmla="*/ 2147483647 w 40"/>
              <a:gd name="T15" fmla="*/ 0 h 15"/>
              <a:gd name="T16" fmla="*/ 2147483647 w 40"/>
              <a:gd name="T17" fmla="*/ 2147483647 h 15"/>
              <a:gd name="T18" fmla="*/ 2147483647 w 40"/>
              <a:gd name="T19" fmla="*/ 0 h 15"/>
              <a:gd name="T20" fmla="*/ 0 w 40"/>
              <a:gd name="T21" fmla="*/ 0 h 15"/>
              <a:gd name="T22" fmla="*/ 0 w 40"/>
              <a:gd name="T23" fmla="*/ 2147483647 h 15"/>
              <a:gd name="T24" fmla="*/ 2147483647 w 4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5"/>
              <a:gd name="T41" fmla="*/ 40 w 40"/>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5">
                <a:moveTo>
                  <a:pt x="4" y="0"/>
                </a:moveTo>
                <a:lnTo>
                  <a:pt x="0" y="4"/>
                </a:lnTo>
                <a:lnTo>
                  <a:pt x="8" y="7"/>
                </a:lnTo>
                <a:lnTo>
                  <a:pt x="15" y="15"/>
                </a:lnTo>
                <a:lnTo>
                  <a:pt x="40" y="15"/>
                </a:lnTo>
                <a:lnTo>
                  <a:pt x="40" y="7"/>
                </a:lnTo>
                <a:lnTo>
                  <a:pt x="15" y="7"/>
                </a:lnTo>
                <a:lnTo>
                  <a:pt x="8" y="0"/>
                </a:lnTo>
                <a:lnTo>
                  <a:pt x="8" y="4"/>
                </a:lnTo>
                <a:lnTo>
                  <a:pt x="4" y="0"/>
                </a:lnTo>
                <a:lnTo>
                  <a:pt x="0" y="0"/>
                </a:lnTo>
                <a:lnTo>
                  <a:pt x="0" y="4"/>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42" name="Freeform 1441"/>
          <p:cNvSpPr>
            <a:spLocks/>
          </p:cNvSpPr>
          <p:nvPr/>
        </p:nvSpPr>
        <p:spPr bwMode="auto">
          <a:xfrm>
            <a:off x="4668329" y="7506843"/>
            <a:ext cx="10472" cy="13090"/>
          </a:xfrm>
          <a:custGeom>
            <a:avLst/>
            <a:gdLst>
              <a:gd name="T0" fmla="*/ 2147483647 w 7"/>
              <a:gd name="T1" fmla="*/ 0 h 11"/>
              <a:gd name="T2" fmla="*/ 0 w 7"/>
              <a:gd name="T3" fmla="*/ 2147483647 h 11"/>
              <a:gd name="T4" fmla="*/ 2147483647 w 7"/>
              <a:gd name="T5" fmla="*/ 2147483647 h 11"/>
              <a:gd name="T6" fmla="*/ 2147483647 w 7"/>
              <a:gd name="T7" fmla="*/ 2147483647 h 11"/>
              <a:gd name="T8" fmla="*/ 2147483647 w 7"/>
              <a:gd name="T9" fmla="*/ 2147483647 h 11"/>
              <a:gd name="T10" fmla="*/ 2147483647 w 7"/>
              <a:gd name="T11" fmla="*/ 0 h 11"/>
              <a:gd name="T12" fmla="*/ 2147483647 w 7"/>
              <a:gd name="T13" fmla="*/ 0 h 11"/>
              <a:gd name="T14" fmla="*/ 2147483647 w 7"/>
              <a:gd name="T15" fmla="*/ 2147483647 h 11"/>
              <a:gd name="T16" fmla="*/ 2147483647 w 7"/>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1"/>
              <a:gd name="T29" fmla="*/ 7 w 7"/>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1">
                <a:moveTo>
                  <a:pt x="7" y="0"/>
                </a:moveTo>
                <a:lnTo>
                  <a:pt x="0" y="7"/>
                </a:lnTo>
                <a:lnTo>
                  <a:pt x="4" y="11"/>
                </a:lnTo>
                <a:lnTo>
                  <a:pt x="7" y="7"/>
                </a:lnTo>
                <a:lnTo>
                  <a:pt x="4" y="7"/>
                </a:lnTo>
                <a:lnTo>
                  <a:pt x="7" y="0"/>
                </a:lnTo>
                <a:lnTo>
                  <a:pt x="4" y="0"/>
                </a:lnTo>
                <a:lnTo>
                  <a:pt x="4" y="4"/>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43" name="Freeform 1442"/>
          <p:cNvSpPr>
            <a:spLocks/>
          </p:cNvSpPr>
          <p:nvPr/>
        </p:nvSpPr>
        <p:spPr bwMode="auto">
          <a:xfrm>
            <a:off x="4673566" y="7506843"/>
            <a:ext cx="99480" cy="18326"/>
          </a:xfrm>
          <a:custGeom>
            <a:avLst/>
            <a:gdLst>
              <a:gd name="T0" fmla="*/ 2147483647 w 75"/>
              <a:gd name="T1" fmla="*/ 2147483647 h 14"/>
              <a:gd name="T2" fmla="*/ 2147483647 w 75"/>
              <a:gd name="T3" fmla="*/ 2147483647 h 14"/>
              <a:gd name="T4" fmla="*/ 2147483647 w 75"/>
              <a:gd name="T5" fmla="*/ 2147483647 h 14"/>
              <a:gd name="T6" fmla="*/ 2147483647 w 75"/>
              <a:gd name="T7" fmla="*/ 2147483647 h 14"/>
              <a:gd name="T8" fmla="*/ 2147483647 w 75"/>
              <a:gd name="T9" fmla="*/ 2147483647 h 14"/>
              <a:gd name="T10" fmla="*/ 2147483647 w 75"/>
              <a:gd name="T11" fmla="*/ 2147483647 h 14"/>
              <a:gd name="T12" fmla="*/ 2147483647 w 75"/>
              <a:gd name="T13" fmla="*/ 2147483647 h 14"/>
              <a:gd name="T14" fmla="*/ 2147483647 w 75"/>
              <a:gd name="T15" fmla="*/ 0 h 14"/>
              <a:gd name="T16" fmla="*/ 0 w 75"/>
              <a:gd name="T17" fmla="*/ 2147483647 h 14"/>
              <a:gd name="T18" fmla="*/ 2147483647 w 75"/>
              <a:gd name="T19" fmla="*/ 2147483647 h 14"/>
              <a:gd name="T20" fmla="*/ 2147483647 w 75"/>
              <a:gd name="T21" fmla="*/ 2147483647 h 14"/>
              <a:gd name="T22" fmla="*/ 2147483647 w 75"/>
              <a:gd name="T23" fmla="*/ 2147483647 h 14"/>
              <a:gd name="T24" fmla="*/ 2147483647 w 75"/>
              <a:gd name="T25" fmla="*/ 2147483647 h 14"/>
              <a:gd name="T26" fmla="*/ 2147483647 w 75"/>
              <a:gd name="T27" fmla="*/ 2147483647 h 14"/>
              <a:gd name="T28" fmla="*/ 2147483647 w 75"/>
              <a:gd name="T29" fmla="*/ 2147483647 h 14"/>
              <a:gd name="T30" fmla="*/ 2147483647 w 75"/>
              <a:gd name="T31" fmla="*/ 2147483647 h 14"/>
              <a:gd name="T32" fmla="*/ 2147483647 w 75"/>
              <a:gd name="T33" fmla="*/ 2147483647 h 14"/>
              <a:gd name="T34" fmla="*/ 2147483647 w 75"/>
              <a:gd name="T35" fmla="*/ 2147483647 h 14"/>
              <a:gd name="T36" fmla="*/ 2147483647 w 75"/>
              <a:gd name="T37" fmla="*/ 2147483647 h 14"/>
              <a:gd name="T38" fmla="*/ 2147483647 w 75"/>
              <a:gd name="T39" fmla="*/ 2147483647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14"/>
              <a:gd name="T62" fmla="*/ 75 w 75"/>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14">
                <a:moveTo>
                  <a:pt x="64" y="11"/>
                </a:moveTo>
                <a:lnTo>
                  <a:pt x="64" y="7"/>
                </a:lnTo>
                <a:lnTo>
                  <a:pt x="57" y="4"/>
                </a:lnTo>
                <a:lnTo>
                  <a:pt x="39" y="4"/>
                </a:lnTo>
                <a:lnTo>
                  <a:pt x="32" y="7"/>
                </a:lnTo>
                <a:lnTo>
                  <a:pt x="18" y="7"/>
                </a:lnTo>
                <a:lnTo>
                  <a:pt x="10" y="4"/>
                </a:lnTo>
                <a:lnTo>
                  <a:pt x="3" y="0"/>
                </a:lnTo>
                <a:lnTo>
                  <a:pt x="0" y="7"/>
                </a:lnTo>
                <a:lnTo>
                  <a:pt x="7" y="11"/>
                </a:lnTo>
                <a:lnTo>
                  <a:pt x="18" y="14"/>
                </a:lnTo>
                <a:lnTo>
                  <a:pt x="25" y="14"/>
                </a:lnTo>
                <a:lnTo>
                  <a:pt x="32" y="11"/>
                </a:lnTo>
                <a:lnTo>
                  <a:pt x="57" y="11"/>
                </a:lnTo>
                <a:lnTo>
                  <a:pt x="64" y="14"/>
                </a:lnTo>
                <a:lnTo>
                  <a:pt x="61" y="7"/>
                </a:lnTo>
                <a:lnTo>
                  <a:pt x="64" y="11"/>
                </a:lnTo>
                <a:lnTo>
                  <a:pt x="75" y="11"/>
                </a:lnTo>
                <a:lnTo>
                  <a:pt x="64" y="7"/>
                </a:lnTo>
                <a:lnTo>
                  <a:pt x="64"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44" name="Freeform 1443"/>
          <p:cNvSpPr>
            <a:spLocks/>
          </p:cNvSpPr>
          <p:nvPr/>
        </p:nvSpPr>
        <p:spPr bwMode="auto">
          <a:xfrm>
            <a:off x="4424864" y="7679624"/>
            <a:ext cx="353418" cy="138750"/>
          </a:xfrm>
          <a:custGeom>
            <a:avLst/>
            <a:gdLst>
              <a:gd name="T0" fmla="*/ 2147483647 w 270"/>
              <a:gd name="T1" fmla="*/ 2147483647 h 105"/>
              <a:gd name="T2" fmla="*/ 2147483647 w 270"/>
              <a:gd name="T3" fmla="*/ 2147483647 h 105"/>
              <a:gd name="T4" fmla="*/ 2147483647 w 270"/>
              <a:gd name="T5" fmla="*/ 2147483647 h 105"/>
              <a:gd name="T6" fmla="*/ 2147483647 w 270"/>
              <a:gd name="T7" fmla="*/ 2147483647 h 105"/>
              <a:gd name="T8" fmla="*/ 2147483647 w 270"/>
              <a:gd name="T9" fmla="*/ 2147483647 h 105"/>
              <a:gd name="T10" fmla="*/ 2147483647 w 270"/>
              <a:gd name="T11" fmla="*/ 2147483647 h 105"/>
              <a:gd name="T12" fmla="*/ 2147483647 w 270"/>
              <a:gd name="T13" fmla="*/ 2147483647 h 105"/>
              <a:gd name="T14" fmla="*/ 2147483647 w 270"/>
              <a:gd name="T15" fmla="*/ 2147483647 h 105"/>
              <a:gd name="T16" fmla="*/ 2147483647 w 270"/>
              <a:gd name="T17" fmla="*/ 2147483647 h 105"/>
              <a:gd name="T18" fmla="*/ 2147483647 w 270"/>
              <a:gd name="T19" fmla="*/ 2147483647 h 105"/>
              <a:gd name="T20" fmla="*/ 2147483647 w 270"/>
              <a:gd name="T21" fmla="*/ 2147483647 h 105"/>
              <a:gd name="T22" fmla="*/ 2147483647 w 270"/>
              <a:gd name="T23" fmla="*/ 2147483647 h 105"/>
              <a:gd name="T24" fmla="*/ 2147483647 w 270"/>
              <a:gd name="T25" fmla="*/ 2147483647 h 105"/>
              <a:gd name="T26" fmla="*/ 2147483647 w 270"/>
              <a:gd name="T27" fmla="*/ 2147483647 h 105"/>
              <a:gd name="T28" fmla="*/ 2147483647 w 270"/>
              <a:gd name="T29" fmla="*/ 2147483647 h 105"/>
              <a:gd name="T30" fmla="*/ 2147483647 w 270"/>
              <a:gd name="T31" fmla="*/ 2147483647 h 105"/>
              <a:gd name="T32" fmla="*/ 2147483647 w 270"/>
              <a:gd name="T33" fmla="*/ 2147483647 h 105"/>
              <a:gd name="T34" fmla="*/ 2147483647 w 270"/>
              <a:gd name="T35" fmla="*/ 2147483647 h 105"/>
              <a:gd name="T36" fmla="*/ 2147483647 w 270"/>
              <a:gd name="T37" fmla="*/ 2147483647 h 105"/>
              <a:gd name="T38" fmla="*/ 2147483647 w 270"/>
              <a:gd name="T39" fmla="*/ 2147483647 h 105"/>
              <a:gd name="T40" fmla="*/ 2147483647 w 270"/>
              <a:gd name="T41" fmla="*/ 2147483647 h 105"/>
              <a:gd name="T42" fmla="*/ 2147483647 w 270"/>
              <a:gd name="T43" fmla="*/ 2147483647 h 105"/>
              <a:gd name="T44" fmla="*/ 2147483647 w 270"/>
              <a:gd name="T45" fmla="*/ 2147483647 h 105"/>
              <a:gd name="T46" fmla="*/ 2147483647 w 270"/>
              <a:gd name="T47" fmla="*/ 2147483647 h 105"/>
              <a:gd name="T48" fmla="*/ 2147483647 w 270"/>
              <a:gd name="T49" fmla="*/ 2147483647 h 105"/>
              <a:gd name="T50" fmla="*/ 0 w 270"/>
              <a:gd name="T51" fmla="*/ 2147483647 h 105"/>
              <a:gd name="T52" fmla="*/ 2147483647 w 270"/>
              <a:gd name="T53" fmla="*/ 2147483647 h 105"/>
              <a:gd name="T54" fmla="*/ 2147483647 w 270"/>
              <a:gd name="T55" fmla="*/ 2147483647 h 105"/>
              <a:gd name="T56" fmla="*/ 2147483647 w 270"/>
              <a:gd name="T57" fmla="*/ 2147483647 h 105"/>
              <a:gd name="T58" fmla="*/ 2147483647 w 270"/>
              <a:gd name="T59" fmla="*/ 2147483647 h 105"/>
              <a:gd name="T60" fmla="*/ 2147483647 w 270"/>
              <a:gd name="T61" fmla="*/ 2147483647 h 105"/>
              <a:gd name="T62" fmla="*/ 2147483647 w 270"/>
              <a:gd name="T63" fmla="*/ 2147483647 h 105"/>
              <a:gd name="T64" fmla="*/ 2147483647 w 270"/>
              <a:gd name="T65" fmla="*/ 2147483647 h 105"/>
              <a:gd name="T66" fmla="*/ 2147483647 w 270"/>
              <a:gd name="T67" fmla="*/ 2147483647 h 105"/>
              <a:gd name="T68" fmla="*/ 2147483647 w 270"/>
              <a:gd name="T69" fmla="*/ 2147483647 h 105"/>
              <a:gd name="T70" fmla="*/ 2147483647 w 270"/>
              <a:gd name="T71" fmla="*/ 2147483647 h 105"/>
              <a:gd name="T72" fmla="*/ 2147483647 w 270"/>
              <a:gd name="T73" fmla="*/ 0 h 105"/>
              <a:gd name="T74" fmla="*/ 2147483647 w 270"/>
              <a:gd name="T75" fmla="*/ 2147483647 h 1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05"/>
              <a:gd name="T116" fmla="*/ 270 w 270"/>
              <a:gd name="T117" fmla="*/ 105 h 1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05">
                <a:moveTo>
                  <a:pt x="234" y="11"/>
                </a:moveTo>
                <a:lnTo>
                  <a:pt x="227" y="18"/>
                </a:lnTo>
                <a:lnTo>
                  <a:pt x="212" y="22"/>
                </a:lnTo>
                <a:lnTo>
                  <a:pt x="201" y="22"/>
                </a:lnTo>
                <a:lnTo>
                  <a:pt x="191" y="25"/>
                </a:lnTo>
                <a:lnTo>
                  <a:pt x="176" y="25"/>
                </a:lnTo>
                <a:lnTo>
                  <a:pt x="165" y="29"/>
                </a:lnTo>
                <a:lnTo>
                  <a:pt x="155" y="33"/>
                </a:lnTo>
                <a:lnTo>
                  <a:pt x="144" y="36"/>
                </a:lnTo>
                <a:lnTo>
                  <a:pt x="137" y="40"/>
                </a:lnTo>
                <a:lnTo>
                  <a:pt x="122" y="40"/>
                </a:lnTo>
                <a:lnTo>
                  <a:pt x="115" y="43"/>
                </a:lnTo>
                <a:lnTo>
                  <a:pt x="108" y="47"/>
                </a:lnTo>
                <a:lnTo>
                  <a:pt x="101" y="47"/>
                </a:lnTo>
                <a:lnTo>
                  <a:pt x="94" y="51"/>
                </a:lnTo>
                <a:lnTo>
                  <a:pt x="86" y="51"/>
                </a:lnTo>
                <a:lnTo>
                  <a:pt x="79" y="54"/>
                </a:lnTo>
                <a:lnTo>
                  <a:pt x="72" y="54"/>
                </a:lnTo>
                <a:lnTo>
                  <a:pt x="68" y="58"/>
                </a:lnTo>
                <a:lnTo>
                  <a:pt x="61" y="61"/>
                </a:lnTo>
                <a:lnTo>
                  <a:pt x="54" y="65"/>
                </a:lnTo>
                <a:lnTo>
                  <a:pt x="50" y="69"/>
                </a:lnTo>
                <a:lnTo>
                  <a:pt x="43" y="72"/>
                </a:lnTo>
                <a:lnTo>
                  <a:pt x="36" y="76"/>
                </a:lnTo>
                <a:lnTo>
                  <a:pt x="40" y="79"/>
                </a:lnTo>
                <a:lnTo>
                  <a:pt x="68" y="79"/>
                </a:lnTo>
                <a:lnTo>
                  <a:pt x="83" y="76"/>
                </a:lnTo>
                <a:lnTo>
                  <a:pt x="209" y="76"/>
                </a:lnTo>
                <a:lnTo>
                  <a:pt x="223" y="79"/>
                </a:lnTo>
                <a:lnTo>
                  <a:pt x="234" y="79"/>
                </a:lnTo>
                <a:lnTo>
                  <a:pt x="248" y="83"/>
                </a:lnTo>
                <a:lnTo>
                  <a:pt x="259" y="87"/>
                </a:lnTo>
                <a:lnTo>
                  <a:pt x="263" y="87"/>
                </a:lnTo>
                <a:lnTo>
                  <a:pt x="263" y="90"/>
                </a:lnTo>
                <a:lnTo>
                  <a:pt x="266" y="90"/>
                </a:lnTo>
                <a:lnTo>
                  <a:pt x="270" y="94"/>
                </a:lnTo>
                <a:lnTo>
                  <a:pt x="270" y="97"/>
                </a:lnTo>
                <a:lnTo>
                  <a:pt x="266" y="105"/>
                </a:lnTo>
                <a:lnTo>
                  <a:pt x="255" y="105"/>
                </a:lnTo>
                <a:lnTo>
                  <a:pt x="252" y="101"/>
                </a:lnTo>
                <a:lnTo>
                  <a:pt x="245" y="101"/>
                </a:lnTo>
                <a:lnTo>
                  <a:pt x="241" y="97"/>
                </a:lnTo>
                <a:lnTo>
                  <a:pt x="230" y="97"/>
                </a:lnTo>
                <a:lnTo>
                  <a:pt x="227" y="94"/>
                </a:lnTo>
                <a:lnTo>
                  <a:pt x="223" y="94"/>
                </a:lnTo>
                <a:lnTo>
                  <a:pt x="219" y="90"/>
                </a:lnTo>
                <a:lnTo>
                  <a:pt x="205" y="94"/>
                </a:lnTo>
                <a:lnTo>
                  <a:pt x="25" y="94"/>
                </a:lnTo>
                <a:lnTo>
                  <a:pt x="11" y="97"/>
                </a:lnTo>
                <a:lnTo>
                  <a:pt x="11" y="94"/>
                </a:lnTo>
                <a:lnTo>
                  <a:pt x="7" y="94"/>
                </a:lnTo>
                <a:lnTo>
                  <a:pt x="0" y="87"/>
                </a:lnTo>
                <a:lnTo>
                  <a:pt x="7" y="76"/>
                </a:lnTo>
                <a:lnTo>
                  <a:pt x="25" y="58"/>
                </a:lnTo>
                <a:lnTo>
                  <a:pt x="32" y="54"/>
                </a:lnTo>
                <a:lnTo>
                  <a:pt x="43" y="51"/>
                </a:lnTo>
                <a:lnTo>
                  <a:pt x="50" y="47"/>
                </a:lnTo>
                <a:lnTo>
                  <a:pt x="61" y="40"/>
                </a:lnTo>
                <a:lnTo>
                  <a:pt x="68" y="36"/>
                </a:lnTo>
                <a:lnTo>
                  <a:pt x="79" y="36"/>
                </a:lnTo>
                <a:lnTo>
                  <a:pt x="90" y="33"/>
                </a:lnTo>
                <a:lnTo>
                  <a:pt x="97" y="29"/>
                </a:lnTo>
                <a:lnTo>
                  <a:pt x="108" y="25"/>
                </a:lnTo>
                <a:lnTo>
                  <a:pt x="119" y="25"/>
                </a:lnTo>
                <a:lnTo>
                  <a:pt x="130" y="22"/>
                </a:lnTo>
                <a:lnTo>
                  <a:pt x="137" y="18"/>
                </a:lnTo>
                <a:lnTo>
                  <a:pt x="147" y="18"/>
                </a:lnTo>
                <a:lnTo>
                  <a:pt x="158" y="15"/>
                </a:lnTo>
                <a:lnTo>
                  <a:pt x="169" y="11"/>
                </a:lnTo>
                <a:lnTo>
                  <a:pt x="176" y="11"/>
                </a:lnTo>
                <a:lnTo>
                  <a:pt x="187" y="7"/>
                </a:lnTo>
                <a:lnTo>
                  <a:pt x="194" y="7"/>
                </a:lnTo>
                <a:lnTo>
                  <a:pt x="205" y="4"/>
                </a:lnTo>
                <a:lnTo>
                  <a:pt x="216" y="0"/>
                </a:lnTo>
                <a:lnTo>
                  <a:pt x="227" y="0"/>
                </a:lnTo>
                <a:lnTo>
                  <a:pt x="234" y="7"/>
                </a:lnTo>
                <a:lnTo>
                  <a:pt x="234"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45" name="Freeform 1444"/>
          <p:cNvSpPr>
            <a:spLocks/>
          </p:cNvSpPr>
          <p:nvPr/>
        </p:nvSpPr>
        <p:spPr bwMode="auto">
          <a:xfrm>
            <a:off x="4608117" y="7690096"/>
            <a:ext cx="125659" cy="41886"/>
          </a:xfrm>
          <a:custGeom>
            <a:avLst/>
            <a:gdLst>
              <a:gd name="T0" fmla="*/ 2147483647 w 97"/>
              <a:gd name="T1" fmla="*/ 2147483647 h 33"/>
              <a:gd name="T2" fmla="*/ 2147483647 w 97"/>
              <a:gd name="T3" fmla="*/ 2147483647 h 33"/>
              <a:gd name="T4" fmla="*/ 2147483647 w 97"/>
              <a:gd name="T5" fmla="*/ 2147483647 h 33"/>
              <a:gd name="T6" fmla="*/ 2147483647 w 97"/>
              <a:gd name="T7" fmla="*/ 2147483647 h 33"/>
              <a:gd name="T8" fmla="*/ 2147483647 w 97"/>
              <a:gd name="T9" fmla="*/ 2147483647 h 33"/>
              <a:gd name="T10" fmla="*/ 2147483647 w 97"/>
              <a:gd name="T11" fmla="*/ 2147483647 h 33"/>
              <a:gd name="T12" fmla="*/ 2147483647 w 97"/>
              <a:gd name="T13" fmla="*/ 2147483647 h 33"/>
              <a:gd name="T14" fmla="*/ 2147483647 w 97"/>
              <a:gd name="T15" fmla="*/ 2147483647 h 33"/>
              <a:gd name="T16" fmla="*/ 2147483647 w 97"/>
              <a:gd name="T17" fmla="*/ 2147483647 h 33"/>
              <a:gd name="T18" fmla="*/ 2147483647 w 97"/>
              <a:gd name="T19" fmla="*/ 0 h 33"/>
              <a:gd name="T20" fmla="*/ 2147483647 w 97"/>
              <a:gd name="T21" fmla="*/ 2147483647 h 33"/>
              <a:gd name="T22" fmla="*/ 2147483647 w 97"/>
              <a:gd name="T23" fmla="*/ 2147483647 h 33"/>
              <a:gd name="T24" fmla="*/ 2147483647 w 97"/>
              <a:gd name="T25" fmla="*/ 2147483647 h 33"/>
              <a:gd name="T26" fmla="*/ 2147483647 w 97"/>
              <a:gd name="T27" fmla="*/ 2147483647 h 33"/>
              <a:gd name="T28" fmla="*/ 2147483647 w 97"/>
              <a:gd name="T29" fmla="*/ 2147483647 h 33"/>
              <a:gd name="T30" fmla="*/ 2147483647 w 97"/>
              <a:gd name="T31" fmla="*/ 2147483647 h 33"/>
              <a:gd name="T32" fmla="*/ 2147483647 w 97"/>
              <a:gd name="T33" fmla="*/ 2147483647 h 33"/>
              <a:gd name="T34" fmla="*/ 0 w 97"/>
              <a:gd name="T35" fmla="*/ 2147483647 h 33"/>
              <a:gd name="T36" fmla="*/ 2147483647 w 97"/>
              <a:gd name="T37" fmla="*/ 2147483647 h 33"/>
              <a:gd name="T38" fmla="*/ 2147483647 w 97"/>
              <a:gd name="T39" fmla="*/ 2147483647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
              <a:gd name="T61" fmla="*/ 0 h 33"/>
              <a:gd name="T62" fmla="*/ 97 w 97"/>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 h="33">
                <a:moveTo>
                  <a:pt x="4" y="33"/>
                </a:moveTo>
                <a:lnTo>
                  <a:pt x="15" y="29"/>
                </a:lnTo>
                <a:lnTo>
                  <a:pt x="25" y="26"/>
                </a:lnTo>
                <a:lnTo>
                  <a:pt x="36" y="22"/>
                </a:lnTo>
                <a:lnTo>
                  <a:pt x="51" y="22"/>
                </a:lnTo>
                <a:lnTo>
                  <a:pt x="61" y="18"/>
                </a:lnTo>
                <a:lnTo>
                  <a:pt x="72" y="18"/>
                </a:lnTo>
                <a:lnTo>
                  <a:pt x="87" y="15"/>
                </a:lnTo>
                <a:lnTo>
                  <a:pt x="97" y="8"/>
                </a:lnTo>
                <a:lnTo>
                  <a:pt x="90" y="0"/>
                </a:lnTo>
                <a:lnTo>
                  <a:pt x="83" y="8"/>
                </a:lnTo>
                <a:lnTo>
                  <a:pt x="72" y="11"/>
                </a:lnTo>
                <a:lnTo>
                  <a:pt x="61" y="11"/>
                </a:lnTo>
                <a:lnTo>
                  <a:pt x="51" y="15"/>
                </a:lnTo>
                <a:lnTo>
                  <a:pt x="36" y="15"/>
                </a:lnTo>
                <a:lnTo>
                  <a:pt x="25" y="18"/>
                </a:lnTo>
                <a:lnTo>
                  <a:pt x="11" y="22"/>
                </a:lnTo>
                <a:lnTo>
                  <a:pt x="0" y="29"/>
                </a:lnTo>
                <a:lnTo>
                  <a:pt x="4" y="29"/>
                </a:lnTo>
                <a:lnTo>
                  <a:pt x="4"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46" name="Freeform 1445"/>
          <p:cNvSpPr>
            <a:spLocks/>
          </p:cNvSpPr>
          <p:nvPr/>
        </p:nvSpPr>
        <p:spPr bwMode="auto">
          <a:xfrm>
            <a:off x="4466750" y="7726747"/>
            <a:ext cx="146603" cy="57594"/>
          </a:xfrm>
          <a:custGeom>
            <a:avLst/>
            <a:gdLst>
              <a:gd name="T0" fmla="*/ 2147483647 w 112"/>
              <a:gd name="T1" fmla="*/ 2147483647 h 43"/>
              <a:gd name="T2" fmla="*/ 2147483647 w 112"/>
              <a:gd name="T3" fmla="*/ 2147483647 h 43"/>
              <a:gd name="T4" fmla="*/ 2147483647 w 112"/>
              <a:gd name="T5" fmla="*/ 2147483647 h 43"/>
              <a:gd name="T6" fmla="*/ 2147483647 w 112"/>
              <a:gd name="T7" fmla="*/ 2147483647 h 43"/>
              <a:gd name="T8" fmla="*/ 2147483647 w 112"/>
              <a:gd name="T9" fmla="*/ 2147483647 h 43"/>
              <a:gd name="T10" fmla="*/ 2147483647 w 112"/>
              <a:gd name="T11" fmla="*/ 2147483647 h 43"/>
              <a:gd name="T12" fmla="*/ 2147483647 w 112"/>
              <a:gd name="T13" fmla="*/ 2147483647 h 43"/>
              <a:gd name="T14" fmla="*/ 2147483647 w 112"/>
              <a:gd name="T15" fmla="*/ 2147483647 h 43"/>
              <a:gd name="T16" fmla="*/ 2147483647 w 112"/>
              <a:gd name="T17" fmla="*/ 2147483647 h 43"/>
              <a:gd name="T18" fmla="*/ 2147483647 w 112"/>
              <a:gd name="T19" fmla="*/ 2147483647 h 43"/>
              <a:gd name="T20" fmla="*/ 2147483647 w 112"/>
              <a:gd name="T21" fmla="*/ 2147483647 h 43"/>
              <a:gd name="T22" fmla="*/ 2147483647 w 112"/>
              <a:gd name="T23" fmla="*/ 2147483647 h 43"/>
              <a:gd name="T24" fmla="*/ 2147483647 w 112"/>
              <a:gd name="T25" fmla="*/ 2147483647 h 43"/>
              <a:gd name="T26" fmla="*/ 2147483647 w 112"/>
              <a:gd name="T27" fmla="*/ 2147483647 h 43"/>
              <a:gd name="T28" fmla="*/ 2147483647 w 112"/>
              <a:gd name="T29" fmla="*/ 2147483647 h 43"/>
              <a:gd name="T30" fmla="*/ 2147483647 w 112"/>
              <a:gd name="T31" fmla="*/ 2147483647 h 43"/>
              <a:gd name="T32" fmla="*/ 2147483647 w 112"/>
              <a:gd name="T33" fmla="*/ 2147483647 h 43"/>
              <a:gd name="T34" fmla="*/ 2147483647 w 112"/>
              <a:gd name="T35" fmla="*/ 2147483647 h 43"/>
              <a:gd name="T36" fmla="*/ 2147483647 w 112"/>
              <a:gd name="T37" fmla="*/ 0 h 43"/>
              <a:gd name="T38" fmla="*/ 2147483647 w 112"/>
              <a:gd name="T39" fmla="*/ 0 h 43"/>
              <a:gd name="T40" fmla="*/ 2147483647 w 112"/>
              <a:gd name="T41" fmla="*/ 2147483647 h 43"/>
              <a:gd name="T42" fmla="*/ 2147483647 w 112"/>
              <a:gd name="T43" fmla="*/ 2147483647 h 43"/>
              <a:gd name="T44" fmla="*/ 2147483647 w 112"/>
              <a:gd name="T45" fmla="*/ 2147483647 h 43"/>
              <a:gd name="T46" fmla="*/ 2147483647 w 112"/>
              <a:gd name="T47" fmla="*/ 2147483647 h 43"/>
              <a:gd name="T48" fmla="*/ 2147483647 w 112"/>
              <a:gd name="T49" fmla="*/ 2147483647 h 43"/>
              <a:gd name="T50" fmla="*/ 2147483647 w 112"/>
              <a:gd name="T51" fmla="*/ 2147483647 h 43"/>
              <a:gd name="T52" fmla="*/ 2147483647 w 112"/>
              <a:gd name="T53" fmla="*/ 2147483647 h 43"/>
              <a:gd name="T54" fmla="*/ 2147483647 w 112"/>
              <a:gd name="T55" fmla="*/ 2147483647 h 43"/>
              <a:gd name="T56" fmla="*/ 2147483647 w 112"/>
              <a:gd name="T57" fmla="*/ 2147483647 h 43"/>
              <a:gd name="T58" fmla="*/ 2147483647 w 112"/>
              <a:gd name="T59" fmla="*/ 2147483647 h 43"/>
              <a:gd name="T60" fmla="*/ 2147483647 w 112"/>
              <a:gd name="T61" fmla="*/ 2147483647 h 43"/>
              <a:gd name="T62" fmla="*/ 2147483647 w 112"/>
              <a:gd name="T63" fmla="*/ 2147483647 h 43"/>
              <a:gd name="T64" fmla="*/ 2147483647 w 112"/>
              <a:gd name="T65" fmla="*/ 2147483647 h 43"/>
              <a:gd name="T66" fmla="*/ 2147483647 w 112"/>
              <a:gd name="T67" fmla="*/ 2147483647 h 43"/>
              <a:gd name="T68" fmla="*/ 2147483647 w 112"/>
              <a:gd name="T69" fmla="*/ 2147483647 h 43"/>
              <a:gd name="T70" fmla="*/ 0 w 112"/>
              <a:gd name="T71" fmla="*/ 2147483647 h 43"/>
              <a:gd name="T72" fmla="*/ 2147483647 w 112"/>
              <a:gd name="T73" fmla="*/ 2147483647 h 43"/>
              <a:gd name="T74" fmla="*/ 2147483647 w 112"/>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43"/>
              <a:gd name="T116" fmla="*/ 112 w 112"/>
              <a:gd name="T117" fmla="*/ 43 h 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43">
                <a:moveTo>
                  <a:pt x="8" y="40"/>
                </a:moveTo>
                <a:lnTo>
                  <a:pt x="8" y="43"/>
                </a:lnTo>
                <a:lnTo>
                  <a:pt x="15" y="40"/>
                </a:lnTo>
                <a:lnTo>
                  <a:pt x="18" y="36"/>
                </a:lnTo>
                <a:lnTo>
                  <a:pt x="26" y="33"/>
                </a:lnTo>
                <a:lnTo>
                  <a:pt x="33" y="29"/>
                </a:lnTo>
                <a:lnTo>
                  <a:pt x="36" y="25"/>
                </a:lnTo>
                <a:lnTo>
                  <a:pt x="44" y="22"/>
                </a:lnTo>
                <a:lnTo>
                  <a:pt x="51" y="22"/>
                </a:lnTo>
                <a:lnTo>
                  <a:pt x="58" y="18"/>
                </a:lnTo>
                <a:lnTo>
                  <a:pt x="62" y="18"/>
                </a:lnTo>
                <a:lnTo>
                  <a:pt x="69" y="15"/>
                </a:lnTo>
                <a:lnTo>
                  <a:pt x="76" y="15"/>
                </a:lnTo>
                <a:lnTo>
                  <a:pt x="83" y="11"/>
                </a:lnTo>
                <a:lnTo>
                  <a:pt x="90" y="11"/>
                </a:lnTo>
                <a:lnTo>
                  <a:pt x="98" y="7"/>
                </a:lnTo>
                <a:lnTo>
                  <a:pt x="105" y="7"/>
                </a:lnTo>
                <a:lnTo>
                  <a:pt x="112" y="4"/>
                </a:lnTo>
                <a:lnTo>
                  <a:pt x="112" y="0"/>
                </a:lnTo>
                <a:lnTo>
                  <a:pt x="90" y="0"/>
                </a:lnTo>
                <a:lnTo>
                  <a:pt x="83" y="4"/>
                </a:lnTo>
                <a:lnTo>
                  <a:pt x="76" y="4"/>
                </a:lnTo>
                <a:lnTo>
                  <a:pt x="69" y="7"/>
                </a:lnTo>
                <a:lnTo>
                  <a:pt x="62" y="11"/>
                </a:lnTo>
                <a:lnTo>
                  <a:pt x="54" y="11"/>
                </a:lnTo>
                <a:lnTo>
                  <a:pt x="47" y="15"/>
                </a:lnTo>
                <a:lnTo>
                  <a:pt x="40" y="15"/>
                </a:lnTo>
                <a:lnTo>
                  <a:pt x="33" y="18"/>
                </a:lnTo>
                <a:lnTo>
                  <a:pt x="29" y="22"/>
                </a:lnTo>
                <a:lnTo>
                  <a:pt x="22" y="25"/>
                </a:lnTo>
                <a:lnTo>
                  <a:pt x="15" y="29"/>
                </a:lnTo>
                <a:lnTo>
                  <a:pt x="11" y="33"/>
                </a:lnTo>
                <a:lnTo>
                  <a:pt x="4" y="36"/>
                </a:lnTo>
                <a:lnTo>
                  <a:pt x="4" y="43"/>
                </a:lnTo>
                <a:lnTo>
                  <a:pt x="4" y="36"/>
                </a:lnTo>
                <a:lnTo>
                  <a:pt x="0" y="40"/>
                </a:lnTo>
                <a:lnTo>
                  <a:pt x="4" y="43"/>
                </a:lnTo>
                <a:lnTo>
                  <a:pt x="8"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47" name="Freeform 1446"/>
          <p:cNvSpPr>
            <a:spLocks/>
          </p:cNvSpPr>
          <p:nvPr/>
        </p:nvSpPr>
        <p:spPr bwMode="auto">
          <a:xfrm>
            <a:off x="4471986" y="7779104"/>
            <a:ext cx="7855" cy="10472"/>
          </a:xfrm>
          <a:custGeom>
            <a:avLst/>
            <a:gdLst>
              <a:gd name="T0" fmla="*/ 2147483647 w 7"/>
              <a:gd name="T1" fmla="*/ 0 h 7"/>
              <a:gd name="T2" fmla="*/ 2147483647 w 7"/>
              <a:gd name="T3" fmla="*/ 0 h 7"/>
              <a:gd name="T4" fmla="*/ 2147483647 w 7"/>
              <a:gd name="T5" fmla="*/ 0 h 7"/>
              <a:gd name="T6" fmla="*/ 0 w 7"/>
              <a:gd name="T7" fmla="*/ 2147483647 h 7"/>
              <a:gd name="T8" fmla="*/ 2147483647 w 7"/>
              <a:gd name="T9" fmla="*/ 2147483647 h 7"/>
              <a:gd name="T10" fmla="*/ 2147483647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4" y="0"/>
                </a:moveTo>
                <a:lnTo>
                  <a:pt x="7" y="0"/>
                </a:lnTo>
                <a:lnTo>
                  <a:pt x="4" y="0"/>
                </a:lnTo>
                <a:lnTo>
                  <a:pt x="0" y="3"/>
                </a:lnTo>
                <a:lnTo>
                  <a:pt x="4" y="7"/>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48" name="Freeform 1447"/>
          <p:cNvSpPr>
            <a:spLocks/>
          </p:cNvSpPr>
          <p:nvPr/>
        </p:nvSpPr>
        <p:spPr bwMode="auto">
          <a:xfrm>
            <a:off x="4477222" y="7773869"/>
            <a:ext cx="295824" cy="23562"/>
          </a:xfrm>
          <a:custGeom>
            <a:avLst/>
            <a:gdLst>
              <a:gd name="T0" fmla="*/ 2147483647 w 226"/>
              <a:gd name="T1" fmla="*/ 2147483647 h 18"/>
              <a:gd name="T2" fmla="*/ 2147483647 w 226"/>
              <a:gd name="T3" fmla="*/ 2147483647 h 18"/>
              <a:gd name="T4" fmla="*/ 2147483647 w 226"/>
              <a:gd name="T5" fmla="*/ 2147483647 h 18"/>
              <a:gd name="T6" fmla="*/ 2147483647 w 226"/>
              <a:gd name="T7" fmla="*/ 2147483647 h 18"/>
              <a:gd name="T8" fmla="*/ 2147483647 w 226"/>
              <a:gd name="T9" fmla="*/ 2147483647 h 18"/>
              <a:gd name="T10" fmla="*/ 2147483647 w 226"/>
              <a:gd name="T11" fmla="*/ 0 h 18"/>
              <a:gd name="T12" fmla="*/ 2147483647 w 226"/>
              <a:gd name="T13" fmla="*/ 0 h 18"/>
              <a:gd name="T14" fmla="*/ 2147483647 w 226"/>
              <a:gd name="T15" fmla="*/ 2147483647 h 18"/>
              <a:gd name="T16" fmla="*/ 0 w 226"/>
              <a:gd name="T17" fmla="*/ 2147483647 h 18"/>
              <a:gd name="T18" fmla="*/ 0 w 226"/>
              <a:gd name="T19" fmla="*/ 2147483647 h 18"/>
              <a:gd name="T20" fmla="*/ 2147483647 w 226"/>
              <a:gd name="T21" fmla="*/ 2147483647 h 18"/>
              <a:gd name="T22" fmla="*/ 2147483647 w 226"/>
              <a:gd name="T23" fmla="*/ 2147483647 h 18"/>
              <a:gd name="T24" fmla="*/ 2147483647 w 226"/>
              <a:gd name="T25" fmla="*/ 2147483647 h 18"/>
              <a:gd name="T26" fmla="*/ 2147483647 w 226"/>
              <a:gd name="T27" fmla="*/ 2147483647 h 18"/>
              <a:gd name="T28" fmla="*/ 2147483647 w 226"/>
              <a:gd name="T29" fmla="*/ 2147483647 h 18"/>
              <a:gd name="T30" fmla="*/ 2147483647 w 226"/>
              <a:gd name="T31" fmla="*/ 2147483647 h 18"/>
              <a:gd name="T32" fmla="*/ 2147483647 w 226"/>
              <a:gd name="T33" fmla="*/ 2147483647 h 18"/>
              <a:gd name="T34" fmla="*/ 2147483647 w 226"/>
              <a:gd name="T35" fmla="*/ 2147483647 h 18"/>
              <a:gd name="T36" fmla="*/ 2147483647 w 226"/>
              <a:gd name="T37" fmla="*/ 2147483647 h 18"/>
              <a:gd name="T38" fmla="*/ 2147483647 w 226"/>
              <a:gd name="T39" fmla="*/ 2147483647 h 18"/>
              <a:gd name="T40" fmla="*/ 2147483647 w 226"/>
              <a:gd name="T41" fmla="*/ 2147483647 h 18"/>
              <a:gd name="T42" fmla="*/ 2147483647 w 226"/>
              <a:gd name="T43" fmla="*/ 214748364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6"/>
              <a:gd name="T67" fmla="*/ 0 h 18"/>
              <a:gd name="T68" fmla="*/ 226 w 226"/>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6" h="18">
                <a:moveTo>
                  <a:pt x="226" y="15"/>
                </a:moveTo>
                <a:lnTo>
                  <a:pt x="223" y="11"/>
                </a:lnTo>
                <a:lnTo>
                  <a:pt x="208" y="7"/>
                </a:lnTo>
                <a:lnTo>
                  <a:pt x="194" y="4"/>
                </a:lnTo>
                <a:lnTo>
                  <a:pt x="169" y="4"/>
                </a:lnTo>
                <a:lnTo>
                  <a:pt x="154" y="0"/>
                </a:lnTo>
                <a:lnTo>
                  <a:pt x="72" y="0"/>
                </a:lnTo>
                <a:lnTo>
                  <a:pt x="57" y="4"/>
                </a:lnTo>
                <a:lnTo>
                  <a:pt x="0" y="4"/>
                </a:lnTo>
                <a:lnTo>
                  <a:pt x="0" y="11"/>
                </a:lnTo>
                <a:lnTo>
                  <a:pt x="43" y="11"/>
                </a:lnTo>
                <a:lnTo>
                  <a:pt x="57" y="7"/>
                </a:lnTo>
                <a:lnTo>
                  <a:pt x="169" y="7"/>
                </a:lnTo>
                <a:lnTo>
                  <a:pt x="183" y="11"/>
                </a:lnTo>
                <a:lnTo>
                  <a:pt x="194" y="11"/>
                </a:lnTo>
                <a:lnTo>
                  <a:pt x="208" y="15"/>
                </a:lnTo>
                <a:lnTo>
                  <a:pt x="219" y="18"/>
                </a:lnTo>
                <a:lnTo>
                  <a:pt x="215" y="15"/>
                </a:lnTo>
                <a:lnTo>
                  <a:pt x="226" y="15"/>
                </a:lnTo>
                <a:lnTo>
                  <a:pt x="226" y="11"/>
                </a:lnTo>
                <a:lnTo>
                  <a:pt x="223" y="11"/>
                </a:lnTo>
                <a:lnTo>
                  <a:pt x="226"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49" name="Freeform 1448"/>
          <p:cNvSpPr>
            <a:spLocks/>
          </p:cNvSpPr>
          <p:nvPr/>
        </p:nvSpPr>
        <p:spPr bwMode="auto">
          <a:xfrm>
            <a:off x="4757339" y="7794813"/>
            <a:ext cx="15707" cy="7855"/>
          </a:xfrm>
          <a:custGeom>
            <a:avLst/>
            <a:gdLst>
              <a:gd name="T0" fmla="*/ 2147483647 w 11"/>
              <a:gd name="T1" fmla="*/ 0 h 7"/>
              <a:gd name="T2" fmla="*/ 2147483647 w 11"/>
              <a:gd name="T3" fmla="*/ 0 h 7"/>
              <a:gd name="T4" fmla="*/ 2147483647 w 11"/>
              <a:gd name="T5" fmla="*/ 0 h 7"/>
              <a:gd name="T6" fmla="*/ 2147483647 w 11"/>
              <a:gd name="T7" fmla="*/ 0 h 7"/>
              <a:gd name="T8" fmla="*/ 0 w 11"/>
              <a:gd name="T9" fmla="*/ 0 h 7"/>
              <a:gd name="T10" fmla="*/ 2147483647 w 11"/>
              <a:gd name="T11" fmla="*/ 2147483647 h 7"/>
              <a:gd name="T12" fmla="*/ 2147483647 w 11"/>
              <a:gd name="T13" fmla="*/ 2147483647 h 7"/>
              <a:gd name="T14" fmla="*/ 2147483647 w 11"/>
              <a:gd name="T15" fmla="*/ 2147483647 h 7"/>
              <a:gd name="T16" fmla="*/ 2147483647 w 1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8" y="0"/>
                </a:moveTo>
                <a:lnTo>
                  <a:pt x="11" y="0"/>
                </a:lnTo>
                <a:lnTo>
                  <a:pt x="8" y="0"/>
                </a:lnTo>
                <a:lnTo>
                  <a:pt x="11" y="0"/>
                </a:lnTo>
                <a:lnTo>
                  <a:pt x="0" y="0"/>
                </a:lnTo>
                <a:lnTo>
                  <a:pt x="8" y="7"/>
                </a:lnTo>
                <a:lnTo>
                  <a:pt x="4" y="3"/>
                </a:lnTo>
                <a:lnTo>
                  <a:pt x="8" y="7"/>
                </a:lnTo>
                <a:lnTo>
                  <a:pt x="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50" name="Freeform 1449"/>
          <p:cNvSpPr>
            <a:spLocks/>
          </p:cNvSpPr>
          <p:nvPr/>
        </p:nvSpPr>
        <p:spPr bwMode="auto">
          <a:xfrm>
            <a:off x="4767810" y="7794813"/>
            <a:ext cx="10472" cy="7855"/>
          </a:xfrm>
          <a:custGeom>
            <a:avLst/>
            <a:gdLst>
              <a:gd name="T0" fmla="*/ 2147483647 w 7"/>
              <a:gd name="T1" fmla="*/ 0 h 7"/>
              <a:gd name="T2" fmla="*/ 0 w 7"/>
              <a:gd name="T3" fmla="*/ 0 h 7"/>
              <a:gd name="T4" fmla="*/ 0 w 7"/>
              <a:gd name="T5" fmla="*/ 2147483647 h 7"/>
              <a:gd name="T6" fmla="*/ 2147483647 w 7"/>
              <a:gd name="T7" fmla="*/ 2147483647 h 7"/>
              <a:gd name="T8" fmla="*/ 2147483647 w 7"/>
              <a:gd name="T9" fmla="*/ 2147483647 h 7"/>
              <a:gd name="T10" fmla="*/ 2147483647 w 7"/>
              <a:gd name="T11" fmla="*/ 0 h 7"/>
              <a:gd name="T12" fmla="*/ 2147483647 w 7"/>
              <a:gd name="T13" fmla="*/ 0 h 7"/>
              <a:gd name="T14" fmla="*/ 2147483647 w 7"/>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7" y="0"/>
                </a:moveTo>
                <a:lnTo>
                  <a:pt x="0" y="0"/>
                </a:lnTo>
                <a:lnTo>
                  <a:pt x="0" y="7"/>
                </a:lnTo>
                <a:lnTo>
                  <a:pt x="3" y="7"/>
                </a:lnTo>
                <a:lnTo>
                  <a:pt x="3" y="3"/>
                </a:lnTo>
                <a:lnTo>
                  <a:pt x="7" y="0"/>
                </a:lnTo>
                <a:lnTo>
                  <a:pt x="3" y="0"/>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51" name="Freeform 1450"/>
          <p:cNvSpPr>
            <a:spLocks/>
          </p:cNvSpPr>
          <p:nvPr/>
        </p:nvSpPr>
        <p:spPr bwMode="auto">
          <a:xfrm>
            <a:off x="4757339" y="7794813"/>
            <a:ext cx="23560" cy="26179"/>
          </a:xfrm>
          <a:custGeom>
            <a:avLst/>
            <a:gdLst>
              <a:gd name="T0" fmla="*/ 0 w 18"/>
              <a:gd name="T1" fmla="*/ 2147483647 h 21"/>
              <a:gd name="T2" fmla="*/ 2147483647 w 18"/>
              <a:gd name="T3" fmla="*/ 2147483647 h 21"/>
              <a:gd name="T4" fmla="*/ 2147483647 w 18"/>
              <a:gd name="T5" fmla="*/ 2147483647 h 21"/>
              <a:gd name="T6" fmla="*/ 2147483647 w 18"/>
              <a:gd name="T7" fmla="*/ 2147483647 h 21"/>
              <a:gd name="T8" fmla="*/ 2147483647 w 18"/>
              <a:gd name="T9" fmla="*/ 2147483647 h 21"/>
              <a:gd name="T10" fmla="*/ 2147483647 w 18"/>
              <a:gd name="T11" fmla="*/ 0 h 21"/>
              <a:gd name="T12" fmla="*/ 2147483647 w 18"/>
              <a:gd name="T13" fmla="*/ 2147483647 h 21"/>
              <a:gd name="T14" fmla="*/ 2147483647 w 18"/>
              <a:gd name="T15" fmla="*/ 2147483647 h 21"/>
              <a:gd name="T16" fmla="*/ 2147483647 w 18"/>
              <a:gd name="T17" fmla="*/ 2147483647 h 21"/>
              <a:gd name="T18" fmla="*/ 2147483647 w 18"/>
              <a:gd name="T19" fmla="*/ 2147483647 h 21"/>
              <a:gd name="T20" fmla="*/ 2147483647 w 18"/>
              <a:gd name="T21" fmla="*/ 2147483647 h 21"/>
              <a:gd name="T22" fmla="*/ 0 w 18"/>
              <a:gd name="T23" fmla="*/ 2147483647 h 21"/>
              <a:gd name="T24" fmla="*/ 2147483647 w 18"/>
              <a:gd name="T25" fmla="*/ 2147483647 h 21"/>
              <a:gd name="T26" fmla="*/ 0 w 18"/>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21"/>
              <a:gd name="T44" fmla="*/ 18 w 18"/>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21">
                <a:moveTo>
                  <a:pt x="0" y="21"/>
                </a:moveTo>
                <a:lnTo>
                  <a:pt x="4" y="21"/>
                </a:lnTo>
                <a:lnTo>
                  <a:pt x="11" y="18"/>
                </a:lnTo>
                <a:lnTo>
                  <a:pt x="15" y="14"/>
                </a:lnTo>
                <a:lnTo>
                  <a:pt x="18" y="7"/>
                </a:lnTo>
                <a:lnTo>
                  <a:pt x="15" y="0"/>
                </a:lnTo>
                <a:lnTo>
                  <a:pt x="11" y="3"/>
                </a:lnTo>
                <a:lnTo>
                  <a:pt x="11" y="10"/>
                </a:lnTo>
                <a:lnTo>
                  <a:pt x="8" y="14"/>
                </a:lnTo>
                <a:lnTo>
                  <a:pt x="4" y="14"/>
                </a:lnTo>
                <a:lnTo>
                  <a:pt x="8" y="14"/>
                </a:lnTo>
                <a:lnTo>
                  <a:pt x="0" y="21"/>
                </a:lnTo>
                <a:lnTo>
                  <a:pt x="4" y="21"/>
                </a:lnTo>
                <a:lnTo>
                  <a:pt x="0"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52" name="Freeform 1451"/>
          <p:cNvSpPr>
            <a:spLocks/>
          </p:cNvSpPr>
          <p:nvPr/>
        </p:nvSpPr>
        <p:spPr bwMode="auto">
          <a:xfrm>
            <a:off x="4744248" y="7807903"/>
            <a:ext cx="23562" cy="13089"/>
          </a:xfrm>
          <a:custGeom>
            <a:avLst/>
            <a:gdLst>
              <a:gd name="T0" fmla="*/ 0 w 18"/>
              <a:gd name="T1" fmla="*/ 2147483647 h 11"/>
              <a:gd name="T2" fmla="*/ 2147483647 w 18"/>
              <a:gd name="T3" fmla="*/ 2147483647 h 11"/>
              <a:gd name="T4" fmla="*/ 2147483647 w 18"/>
              <a:gd name="T5" fmla="*/ 2147483647 h 11"/>
              <a:gd name="T6" fmla="*/ 2147483647 w 18"/>
              <a:gd name="T7" fmla="*/ 2147483647 h 11"/>
              <a:gd name="T8" fmla="*/ 2147483647 w 18"/>
              <a:gd name="T9" fmla="*/ 2147483647 h 11"/>
              <a:gd name="T10" fmla="*/ 2147483647 w 18"/>
              <a:gd name="T11" fmla="*/ 2147483647 h 11"/>
              <a:gd name="T12" fmla="*/ 2147483647 w 18"/>
              <a:gd name="T13" fmla="*/ 2147483647 h 11"/>
              <a:gd name="T14" fmla="*/ 2147483647 w 18"/>
              <a:gd name="T15" fmla="*/ 0 h 11"/>
              <a:gd name="T16" fmla="*/ 2147483647 w 18"/>
              <a:gd name="T17" fmla="*/ 0 h 11"/>
              <a:gd name="T18" fmla="*/ 2147483647 w 18"/>
              <a:gd name="T19" fmla="*/ 2147483647 h 11"/>
              <a:gd name="T20" fmla="*/ 0 w 18"/>
              <a:gd name="T21" fmla="*/ 2147483647 h 11"/>
              <a:gd name="T22" fmla="*/ 2147483647 w 18"/>
              <a:gd name="T23" fmla="*/ 2147483647 h 11"/>
              <a:gd name="T24" fmla="*/ 0 w 18"/>
              <a:gd name="T25" fmla="*/ 2147483647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1"/>
              <a:gd name="T41" fmla="*/ 18 w 18"/>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1">
                <a:moveTo>
                  <a:pt x="0" y="8"/>
                </a:moveTo>
                <a:lnTo>
                  <a:pt x="3" y="11"/>
                </a:lnTo>
                <a:lnTo>
                  <a:pt x="7" y="11"/>
                </a:lnTo>
                <a:lnTo>
                  <a:pt x="7" y="8"/>
                </a:lnTo>
                <a:lnTo>
                  <a:pt x="10" y="11"/>
                </a:lnTo>
                <a:lnTo>
                  <a:pt x="18" y="4"/>
                </a:lnTo>
                <a:lnTo>
                  <a:pt x="14" y="4"/>
                </a:lnTo>
                <a:lnTo>
                  <a:pt x="10" y="0"/>
                </a:lnTo>
                <a:lnTo>
                  <a:pt x="3" y="0"/>
                </a:lnTo>
                <a:lnTo>
                  <a:pt x="7" y="4"/>
                </a:lnTo>
                <a:lnTo>
                  <a:pt x="0" y="8"/>
                </a:lnTo>
                <a:lnTo>
                  <a:pt x="3" y="11"/>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53" name="Freeform 1452"/>
          <p:cNvSpPr>
            <a:spLocks/>
          </p:cNvSpPr>
          <p:nvPr/>
        </p:nvSpPr>
        <p:spPr bwMode="auto">
          <a:xfrm>
            <a:off x="4707598" y="7794812"/>
            <a:ext cx="47122" cy="23562"/>
          </a:xfrm>
          <a:custGeom>
            <a:avLst/>
            <a:gdLst>
              <a:gd name="T0" fmla="*/ 2147483647 w 36"/>
              <a:gd name="T1" fmla="*/ 2147483647 h 18"/>
              <a:gd name="T2" fmla="*/ 0 w 36"/>
              <a:gd name="T3" fmla="*/ 2147483647 h 18"/>
              <a:gd name="T4" fmla="*/ 2147483647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2147483647 w 36"/>
              <a:gd name="T19" fmla="*/ 2147483647 h 18"/>
              <a:gd name="T20" fmla="*/ 2147483647 w 36"/>
              <a:gd name="T21" fmla="*/ 2147483647 h 18"/>
              <a:gd name="T22" fmla="*/ 2147483647 w 36"/>
              <a:gd name="T23" fmla="*/ 2147483647 h 18"/>
              <a:gd name="T24" fmla="*/ 2147483647 w 36"/>
              <a:gd name="T25" fmla="*/ 0 h 18"/>
              <a:gd name="T26" fmla="*/ 2147483647 w 36"/>
              <a:gd name="T27" fmla="*/ 2147483647 h 18"/>
              <a:gd name="T28" fmla="*/ 2147483647 w 36"/>
              <a:gd name="T29" fmla="*/ 0 h 18"/>
              <a:gd name="T30" fmla="*/ 2147483647 w 3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18"/>
              <a:gd name="T50" fmla="*/ 36 w 3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18">
                <a:moveTo>
                  <a:pt x="3" y="7"/>
                </a:moveTo>
                <a:lnTo>
                  <a:pt x="0" y="7"/>
                </a:lnTo>
                <a:lnTo>
                  <a:pt x="3" y="10"/>
                </a:lnTo>
                <a:lnTo>
                  <a:pt x="18" y="10"/>
                </a:lnTo>
                <a:lnTo>
                  <a:pt x="21" y="14"/>
                </a:lnTo>
                <a:lnTo>
                  <a:pt x="29" y="14"/>
                </a:lnTo>
                <a:lnTo>
                  <a:pt x="29" y="18"/>
                </a:lnTo>
                <a:lnTo>
                  <a:pt x="36" y="14"/>
                </a:lnTo>
                <a:lnTo>
                  <a:pt x="29" y="7"/>
                </a:lnTo>
                <a:lnTo>
                  <a:pt x="14" y="7"/>
                </a:lnTo>
                <a:lnTo>
                  <a:pt x="11" y="3"/>
                </a:lnTo>
                <a:lnTo>
                  <a:pt x="7" y="3"/>
                </a:lnTo>
                <a:lnTo>
                  <a:pt x="3" y="0"/>
                </a:lnTo>
                <a:lnTo>
                  <a:pt x="7" y="3"/>
                </a:lnTo>
                <a:lnTo>
                  <a:pt x="3" y="0"/>
                </a:lnTo>
                <a:lnTo>
                  <a:pt x="3"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54" name="Freeform 1453"/>
          <p:cNvSpPr>
            <a:spLocks/>
          </p:cNvSpPr>
          <p:nvPr/>
        </p:nvSpPr>
        <p:spPr bwMode="auto">
          <a:xfrm>
            <a:off x="4437954" y="7794812"/>
            <a:ext cx="272262" cy="13090"/>
          </a:xfrm>
          <a:custGeom>
            <a:avLst/>
            <a:gdLst>
              <a:gd name="T0" fmla="*/ 0 w 208"/>
              <a:gd name="T1" fmla="*/ 2147483647 h 10"/>
              <a:gd name="T2" fmla="*/ 2147483647 w 208"/>
              <a:gd name="T3" fmla="*/ 2147483647 h 10"/>
              <a:gd name="T4" fmla="*/ 2147483647 w 208"/>
              <a:gd name="T5" fmla="*/ 2147483647 h 10"/>
              <a:gd name="T6" fmla="*/ 2147483647 w 208"/>
              <a:gd name="T7" fmla="*/ 0 h 10"/>
              <a:gd name="T8" fmla="*/ 2147483647 w 208"/>
              <a:gd name="T9" fmla="*/ 2147483647 h 10"/>
              <a:gd name="T10" fmla="*/ 2147483647 w 208"/>
              <a:gd name="T11" fmla="*/ 2147483647 h 10"/>
              <a:gd name="T12" fmla="*/ 0 w 208"/>
              <a:gd name="T13" fmla="*/ 2147483647 h 10"/>
              <a:gd name="T14" fmla="*/ 0 w 208"/>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208"/>
              <a:gd name="T25" fmla="*/ 0 h 10"/>
              <a:gd name="T26" fmla="*/ 208 w 208"/>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 h="10">
                <a:moveTo>
                  <a:pt x="0" y="10"/>
                </a:moveTo>
                <a:lnTo>
                  <a:pt x="194" y="10"/>
                </a:lnTo>
                <a:lnTo>
                  <a:pt x="208" y="7"/>
                </a:lnTo>
                <a:lnTo>
                  <a:pt x="208" y="0"/>
                </a:lnTo>
                <a:lnTo>
                  <a:pt x="194" y="3"/>
                </a:lnTo>
                <a:lnTo>
                  <a:pt x="14" y="3"/>
                </a:lnTo>
                <a:lnTo>
                  <a:pt x="0" y="7"/>
                </a:lnTo>
                <a:lnTo>
                  <a:pt x="0"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55" name="Freeform 1454"/>
          <p:cNvSpPr>
            <a:spLocks/>
          </p:cNvSpPr>
          <p:nvPr/>
        </p:nvSpPr>
        <p:spPr bwMode="auto">
          <a:xfrm>
            <a:off x="4419629" y="7794812"/>
            <a:ext cx="18326" cy="13090"/>
          </a:xfrm>
          <a:custGeom>
            <a:avLst/>
            <a:gdLst>
              <a:gd name="T0" fmla="*/ 0 w 15"/>
              <a:gd name="T1" fmla="*/ 0 h 10"/>
              <a:gd name="T2" fmla="*/ 2147483647 w 15"/>
              <a:gd name="T3" fmla="*/ 2147483647 h 10"/>
              <a:gd name="T4" fmla="*/ 2147483647 w 15"/>
              <a:gd name="T5" fmla="*/ 2147483647 h 10"/>
              <a:gd name="T6" fmla="*/ 2147483647 w 15"/>
              <a:gd name="T7" fmla="*/ 2147483647 h 10"/>
              <a:gd name="T8" fmla="*/ 2147483647 w 15"/>
              <a:gd name="T9" fmla="*/ 2147483647 h 10"/>
              <a:gd name="T10" fmla="*/ 2147483647 w 15"/>
              <a:gd name="T11" fmla="*/ 2147483647 h 10"/>
              <a:gd name="T12" fmla="*/ 2147483647 w 15"/>
              <a:gd name="T13" fmla="*/ 2147483647 h 10"/>
              <a:gd name="T14" fmla="*/ 2147483647 w 15"/>
              <a:gd name="T15" fmla="*/ 0 h 10"/>
              <a:gd name="T16" fmla="*/ 0 w 15"/>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0"/>
              <a:gd name="T29" fmla="*/ 15 w 15"/>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0">
                <a:moveTo>
                  <a:pt x="0" y="0"/>
                </a:moveTo>
                <a:lnTo>
                  <a:pt x="4" y="7"/>
                </a:lnTo>
                <a:lnTo>
                  <a:pt x="8" y="7"/>
                </a:lnTo>
                <a:lnTo>
                  <a:pt x="11" y="10"/>
                </a:lnTo>
                <a:lnTo>
                  <a:pt x="15" y="10"/>
                </a:lnTo>
                <a:lnTo>
                  <a:pt x="15" y="3"/>
                </a:lnTo>
                <a:lnTo>
                  <a:pt x="11" y="3"/>
                </a:lnTo>
                <a:lnTo>
                  <a:pt x="11"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56" name="Freeform 1455"/>
          <p:cNvSpPr>
            <a:spLocks/>
          </p:cNvSpPr>
          <p:nvPr/>
        </p:nvSpPr>
        <p:spPr bwMode="auto">
          <a:xfrm>
            <a:off x="4419628" y="7726747"/>
            <a:ext cx="83773" cy="68066"/>
          </a:xfrm>
          <a:custGeom>
            <a:avLst/>
            <a:gdLst>
              <a:gd name="T0" fmla="*/ 2147483647 w 65"/>
              <a:gd name="T1" fmla="*/ 0 h 51"/>
              <a:gd name="T2" fmla="*/ 2147483647 w 65"/>
              <a:gd name="T3" fmla="*/ 2147483647 h 51"/>
              <a:gd name="T4" fmla="*/ 2147483647 w 65"/>
              <a:gd name="T5" fmla="*/ 2147483647 h 51"/>
              <a:gd name="T6" fmla="*/ 2147483647 w 65"/>
              <a:gd name="T7" fmla="*/ 2147483647 h 51"/>
              <a:gd name="T8" fmla="*/ 2147483647 w 65"/>
              <a:gd name="T9" fmla="*/ 2147483647 h 51"/>
              <a:gd name="T10" fmla="*/ 2147483647 w 65"/>
              <a:gd name="T11" fmla="*/ 2147483647 h 51"/>
              <a:gd name="T12" fmla="*/ 2147483647 w 65"/>
              <a:gd name="T13" fmla="*/ 2147483647 h 51"/>
              <a:gd name="T14" fmla="*/ 0 w 65"/>
              <a:gd name="T15" fmla="*/ 2147483647 h 51"/>
              <a:gd name="T16" fmla="*/ 2147483647 w 65"/>
              <a:gd name="T17" fmla="*/ 2147483647 h 51"/>
              <a:gd name="T18" fmla="*/ 2147483647 w 65"/>
              <a:gd name="T19" fmla="*/ 2147483647 h 51"/>
              <a:gd name="T20" fmla="*/ 2147483647 w 65"/>
              <a:gd name="T21" fmla="*/ 2147483647 h 51"/>
              <a:gd name="T22" fmla="*/ 2147483647 w 65"/>
              <a:gd name="T23" fmla="*/ 2147483647 h 51"/>
              <a:gd name="T24" fmla="*/ 2147483647 w 65"/>
              <a:gd name="T25" fmla="*/ 2147483647 h 51"/>
              <a:gd name="T26" fmla="*/ 2147483647 w 65"/>
              <a:gd name="T27" fmla="*/ 2147483647 h 51"/>
              <a:gd name="T28" fmla="*/ 2147483647 w 65"/>
              <a:gd name="T29" fmla="*/ 2147483647 h 51"/>
              <a:gd name="T30" fmla="*/ 2147483647 w 65"/>
              <a:gd name="T31" fmla="*/ 2147483647 h 51"/>
              <a:gd name="T32" fmla="*/ 2147483647 w 65"/>
              <a:gd name="T33" fmla="*/ 2147483647 h 51"/>
              <a:gd name="T34" fmla="*/ 2147483647 w 65"/>
              <a:gd name="T35" fmla="*/ 0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
              <a:gd name="T55" fmla="*/ 0 h 51"/>
              <a:gd name="T56" fmla="*/ 65 w 65"/>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 h="51">
                <a:moveTo>
                  <a:pt x="62" y="0"/>
                </a:moveTo>
                <a:lnTo>
                  <a:pt x="54" y="4"/>
                </a:lnTo>
                <a:lnTo>
                  <a:pt x="47" y="11"/>
                </a:lnTo>
                <a:lnTo>
                  <a:pt x="36" y="15"/>
                </a:lnTo>
                <a:lnTo>
                  <a:pt x="29" y="22"/>
                </a:lnTo>
                <a:lnTo>
                  <a:pt x="22" y="25"/>
                </a:lnTo>
                <a:lnTo>
                  <a:pt x="8" y="40"/>
                </a:lnTo>
                <a:lnTo>
                  <a:pt x="0" y="51"/>
                </a:lnTo>
                <a:lnTo>
                  <a:pt x="8" y="51"/>
                </a:lnTo>
                <a:lnTo>
                  <a:pt x="15" y="43"/>
                </a:lnTo>
                <a:lnTo>
                  <a:pt x="18" y="36"/>
                </a:lnTo>
                <a:lnTo>
                  <a:pt x="26" y="33"/>
                </a:lnTo>
                <a:lnTo>
                  <a:pt x="33" y="25"/>
                </a:lnTo>
                <a:lnTo>
                  <a:pt x="40" y="22"/>
                </a:lnTo>
                <a:lnTo>
                  <a:pt x="51" y="18"/>
                </a:lnTo>
                <a:lnTo>
                  <a:pt x="58" y="15"/>
                </a:lnTo>
                <a:lnTo>
                  <a:pt x="65" y="7"/>
                </a:lnTo>
                <a:lnTo>
                  <a:pt x="6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57" name="Freeform 1456"/>
          <p:cNvSpPr>
            <a:spLocks/>
          </p:cNvSpPr>
          <p:nvPr/>
        </p:nvSpPr>
        <p:spPr bwMode="auto">
          <a:xfrm>
            <a:off x="4500784" y="7677007"/>
            <a:ext cx="209432" cy="60211"/>
          </a:xfrm>
          <a:custGeom>
            <a:avLst/>
            <a:gdLst>
              <a:gd name="T0" fmla="*/ 2147483647 w 161"/>
              <a:gd name="T1" fmla="*/ 2147483647 h 46"/>
              <a:gd name="T2" fmla="*/ 2147483647 w 161"/>
              <a:gd name="T3" fmla="*/ 0 h 46"/>
              <a:gd name="T4" fmla="*/ 2147483647 w 161"/>
              <a:gd name="T5" fmla="*/ 2147483647 h 46"/>
              <a:gd name="T6" fmla="*/ 2147483647 w 161"/>
              <a:gd name="T7" fmla="*/ 2147483647 h 46"/>
              <a:gd name="T8" fmla="*/ 2147483647 w 161"/>
              <a:gd name="T9" fmla="*/ 2147483647 h 46"/>
              <a:gd name="T10" fmla="*/ 2147483647 w 161"/>
              <a:gd name="T11" fmla="*/ 2147483647 h 46"/>
              <a:gd name="T12" fmla="*/ 2147483647 w 161"/>
              <a:gd name="T13" fmla="*/ 2147483647 h 46"/>
              <a:gd name="T14" fmla="*/ 2147483647 w 161"/>
              <a:gd name="T15" fmla="*/ 2147483647 h 46"/>
              <a:gd name="T16" fmla="*/ 2147483647 w 161"/>
              <a:gd name="T17" fmla="*/ 2147483647 h 46"/>
              <a:gd name="T18" fmla="*/ 2147483647 w 161"/>
              <a:gd name="T19" fmla="*/ 2147483647 h 46"/>
              <a:gd name="T20" fmla="*/ 2147483647 w 161"/>
              <a:gd name="T21" fmla="*/ 2147483647 h 46"/>
              <a:gd name="T22" fmla="*/ 2147483647 w 161"/>
              <a:gd name="T23" fmla="*/ 2147483647 h 46"/>
              <a:gd name="T24" fmla="*/ 2147483647 w 161"/>
              <a:gd name="T25" fmla="*/ 2147483647 h 46"/>
              <a:gd name="T26" fmla="*/ 2147483647 w 161"/>
              <a:gd name="T27" fmla="*/ 2147483647 h 46"/>
              <a:gd name="T28" fmla="*/ 2147483647 w 161"/>
              <a:gd name="T29" fmla="*/ 2147483647 h 46"/>
              <a:gd name="T30" fmla="*/ 2147483647 w 161"/>
              <a:gd name="T31" fmla="*/ 2147483647 h 46"/>
              <a:gd name="T32" fmla="*/ 2147483647 w 161"/>
              <a:gd name="T33" fmla="*/ 2147483647 h 46"/>
              <a:gd name="T34" fmla="*/ 0 w 161"/>
              <a:gd name="T35" fmla="*/ 2147483647 h 46"/>
              <a:gd name="T36" fmla="*/ 2147483647 w 161"/>
              <a:gd name="T37" fmla="*/ 2147483647 h 46"/>
              <a:gd name="T38" fmla="*/ 2147483647 w 161"/>
              <a:gd name="T39" fmla="*/ 2147483647 h 46"/>
              <a:gd name="T40" fmla="*/ 2147483647 w 161"/>
              <a:gd name="T41" fmla="*/ 2147483647 h 46"/>
              <a:gd name="T42" fmla="*/ 2147483647 w 161"/>
              <a:gd name="T43" fmla="*/ 2147483647 h 46"/>
              <a:gd name="T44" fmla="*/ 2147483647 w 161"/>
              <a:gd name="T45" fmla="*/ 2147483647 h 46"/>
              <a:gd name="T46" fmla="*/ 2147483647 w 161"/>
              <a:gd name="T47" fmla="*/ 2147483647 h 46"/>
              <a:gd name="T48" fmla="*/ 2147483647 w 161"/>
              <a:gd name="T49" fmla="*/ 2147483647 h 46"/>
              <a:gd name="T50" fmla="*/ 2147483647 w 161"/>
              <a:gd name="T51" fmla="*/ 2147483647 h 46"/>
              <a:gd name="T52" fmla="*/ 2147483647 w 161"/>
              <a:gd name="T53" fmla="*/ 2147483647 h 46"/>
              <a:gd name="T54" fmla="*/ 2147483647 w 161"/>
              <a:gd name="T55" fmla="*/ 2147483647 h 46"/>
              <a:gd name="T56" fmla="*/ 2147483647 w 161"/>
              <a:gd name="T57" fmla="*/ 2147483647 h 46"/>
              <a:gd name="T58" fmla="*/ 2147483647 w 161"/>
              <a:gd name="T59" fmla="*/ 2147483647 h 46"/>
              <a:gd name="T60" fmla="*/ 2147483647 w 161"/>
              <a:gd name="T61" fmla="*/ 2147483647 h 46"/>
              <a:gd name="T62" fmla="*/ 2147483647 w 161"/>
              <a:gd name="T63" fmla="*/ 2147483647 h 46"/>
              <a:gd name="T64" fmla="*/ 2147483647 w 161"/>
              <a:gd name="T65" fmla="*/ 2147483647 h 46"/>
              <a:gd name="T66" fmla="*/ 2147483647 w 161"/>
              <a:gd name="T67" fmla="*/ 2147483647 h 46"/>
              <a:gd name="T68" fmla="*/ 2147483647 w 161"/>
              <a:gd name="T69" fmla="*/ 2147483647 h 46"/>
              <a:gd name="T70" fmla="*/ 2147483647 w 161"/>
              <a:gd name="T71" fmla="*/ 2147483647 h 46"/>
              <a:gd name="T72" fmla="*/ 2147483647 w 161"/>
              <a:gd name="T73" fmla="*/ 2147483647 h 46"/>
              <a:gd name="T74" fmla="*/ 2147483647 w 161"/>
              <a:gd name="T75" fmla="*/ 2147483647 h 46"/>
              <a:gd name="T76" fmla="*/ 2147483647 w 161"/>
              <a:gd name="T77" fmla="*/ 2147483647 h 46"/>
              <a:gd name="T78" fmla="*/ 2147483647 w 161"/>
              <a:gd name="T79" fmla="*/ 2147483647 h 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1"/>
              <a:gd name="T121" fmla="*/ 0 h 46"/>
              <a:gd name="T122" fmla="*/ 161 w 161"/>
              <a:gd name="T123" fmla="*/ 46 h 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1" h="46">
                <a:moveTo>
                  <a:pt x="154" y="3"/>
                </a:moveTo>
                <a:lnTo>
                  <a:pt x="158" y="0"/>
                </a:lnTo>
                <a:lnTo>
                  <a:pt x="147" y="3"/>
                </a:lnTo>
                <a:lnTo>
                  <a:pt x="136" y="3"/>
                </a:lnTo>
                <a:lnTo>
                  <a:pt x="129" y="7"/>
                </a:lnTo>
                <a:lnTo>
                  <a:pt x="118" y="10"/>
                </a:lnTo>
                <a:lnTo>
                  <a:pt x="107" y="10"/>
                </a:lnTo>
                <a:lnTo>
                  <a:pt x="100" y="14"/>
                </a:lnTo>
                <a:lnTo>
                  <a:pt x="89" y="18"/>
                </a:lnTo>
                <a:lnTo>
                  <a:pt x="79" y="21"/>
                </a:lnTo>
                <a:lnTo>
                  <a:pt x="68" y="21"/>
                </a:lnTo>
                <a:lnTo>
                  <a:pt x="61" y="25"/>
                </a:lnTo>
                <a:lnTo>
                  <a:pt x="50" y="25"/>
                </a:lnTo>
                <a:lnTo>
                  <a:pt x="39" y="28"/>
                </a:lnTo>
                <a:lnTo>
                  <a:pt x="28" y="32"/>
                </a:lnTo>
                <a:lnTo>
                  <a:pt x="21" y="36"/>
                </a:lnTo>
                <a:lnTo>
                  <a:pt x="10" y="39"/>
                </a:lnTo>
                <a:lnTo>
                  <a:pt x="0" y="39"/>
                </a:lnTo>
                <a:lnTo>
                  <a:pt x="3" y="46"/>
                </a:lnTo>
                <a:lnTo>
                  <a:pt x="14" y="43"/>
                </a:lnTo>
                <a:lnTo>
                  <a:pt x="21" y="43"/>
                </a:lnTo>
                <a:lnTo>
                  <a:pt x="32" y="39"/>
                </a:lnTo>
                <a:lnTo>
                  <a:pt x="39" y="36"/>
                </a:lnTo>
                <a:lnTo>
                  <a:pt x="50" y="32"/>
                </a:lnTo>
                <a:lnTo>
                  <a:pt x="61" y="32"/>
                </a:lnTo>
                <a:lnTo>
                  <a:pt x="72" y="28"/>
                </a:lnTo>
                <a:lnTo>
                  <a:pt x="79" y="25"/>
                </a:lnTo>
                <a:lnTo>
                  <a:pt x="89" y="21"/>
                </a:lnTo>
                <a:lnTo>
                  <a:pt x="100" y="21"/>
                </a:lnTo>
                <a:lnTo>
                  <a:pt x="111" y="18"/>
                </a:lnTo>
                <a:lnTo>
                  <a:pt x="118" y="18"/>
                </a:lnTo>
                <a:lnTo>
                  <a:pt x="129" y="14"/>
                </a:lnTo>
                <a:lnTo>
                  <a:pt x="140" y="14"/>
                </a:lnTo>
                <a:lnTo>
                  <a:pt x="147" y="10"/>
                </a:lnTo>
                <a:lnTo>
                  <a:pt x="158" y="7"/>
                </a:lnTo>
                <a:lnTo>
                  <a:pt x="161" y="3"/>
                </a:lnTo>
                <a:lnTo>
                  <a:pt x="158" y="7"/>
                </a:lnTo>
                <a:lnTo>
                  <a:pt x="161" y="7"/>
                </a:lnTo>
                <a:lnTo>
                  <a:pt x="161" y="3"/>
                </a:lnTo>
                <a:lnTo>
                  <a:pt x="15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58" name="Freeform 1457"/>
          <p:cNvSpPr>
            <a:spLocks/>
          </p:cNvSpPr>
          <p:nvPr/>
        </p:nvSpPr>
        <p:spPr bwMode="auto">
          <a:xfrm>
            <a:off x="4702362" y="7671772"/>
            <a:ext cx="7855" cy="13089"/>
          </a:xfrm>
          <a:custGeom>
            <a:avLst/>
            <a:gdLst>
              <a:gd name="T0" fmla="*/ 2147483647 w 7"/>
              <a:gd name="T1" fmla="*/ 2147483647 h 11"/>
              <a:gd name="T2" fmla="*/ 0 w 7"/>
              <a:gd name="T3" fmla="*/ 2147483647 h 11"/>
              <a:gd name="T4" fmla="*/ 2147483647 w 7"/>
              <a:gd name="T5" fmla="*/ 2147483647 h 11"/>
              <a:gd name="T6" fmla="*/ 0 w 7"/>
              <a:gd name="T7" fmla="*/ 2147483647 h 11"/>
              <a:gd name="T8" fmla="*/ 2147483647 w 7"/>
              <a:gd name="T9" fmla="*/ 2147483647 h 11"/>
              <a:gd name="T10" fmla="*/ 0 w 7"/>
              <a:gd name="T11" fmla="*/ 0 h 11"/>
              <a:gd name="T12" fmla="*/ 0 w 7"/>
              <a:gd name="T13" fmla="*/ 2147483647 h 11"/>
              <a:gd name="T14" fmla="*/ 2147483647 w 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4" y="4"/>
                </a:moveTo>
                <a:lnTo>
                  <a:pt x="0" y="7"/>
                </a:lnTo>
                <a:lnTo>
                  <a:pt x="7" y="7"/>
                </a:lnTo>
                <a:lnTo>
                  <a:pt x="0" y="11"/>
                </a:lnTo>
                <a:lnTo>
                  <a:pt x="4" y="4"/>
                </a:lnTo>
                <a:lnTo>
                  <a:pt x="0" y="0"/>
                </a:lnTo>
                <a:lnTo>
                  <a:pt x="0" y="7"/>
                </a:lnTo>
                <a:lnTo>
                  <a:pt x="4"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59" name="Freeform 1458"/>
          <p:cNvSpPr>
            <a:spLocks/>
          </p:cNvSpPr>
          <p:nvPr/>
        </p:nvSpPr>
        <p:spPr bwMode="auto">
          <a:xfrm>
            <a:off x="4702361" y="7677008"/>
            <a:ext cx="31415" cy="23560"/>
          </a:xfrm>
          <a:custGeom>
            <a:avLst/>
            <a:gdLst>
              <a:gd name="T0" fmla="*/ 2147483647 w 25"/>
              <a:gd name="T1" fmla="*/ 2147483647 h 18"/>
              <a:gd name="T2" fmla="*/ 2147483647 w 25"/>
              <a:gd name="T3" fmla="*/ 2147483647 h 18"/>
              <a:gd name="T4" fmla="*/ 2147483647 w 25"/>
              <a:gd name="T5" fmla="*/ 2147483647 h 18"/>
              <a:gd name="T6" fmla="*/ 2147483647 w 25"/>
              <a:gd name="T7" fmla="*/ 0 h 18"/>
              <a:gd name="T8" fmla="*/ 2147483647 w 25"/>
              <a:gd name="T9" fmla="*/ 0 h 18"/>
              <a:gd name="T10" fmla="*/ 0 w 25"/>
              <a:gd name="T11" fmla="*/ 2147483647 h 18"/>
              <a:gd name="T12" fmla="*/ 2147483647 w 25"/>
              <a:gd name="T13" fmla="*/ 2147483647 h 18"/>
              <a:gd name="T14" fmla="*/ 2147483647 w 25"/>
              <a:gd name="T15" fmla="*/ 2147483647 h 18"/>
              <a:gd name="T16" fmla="*/ 2147483647 w 25"/>
              <a:gd name="T17" fmla="*/ 2147483647 h 18"/>
              <a:gd name="T18" fmla="*/ 2147483647 w 25"/>
              <a:gd name="T19" fmla="*/ 2147483647 h 18"/>
              <a:gd name="T20" fmla="*/ 2147483647 w 25"/>
              <a:gd name="T21" fmla="*/ 2147483647 h 18"/>
              <a:gd name="T22" fmla="*/ 2147483647 w 25"/>
              <a:gd name="T23" fmla="*/ 2147483647 h 18"/>
              <a:gd name="T24" fmla="*/ 2147483647 w 25"/>
              <a:gd name="T25" fmla="*/ 2147483647 h 18"/>
              <a:gd name="T26" fmla="*/ 2147483647 w 25"/>
              <a:gd name="T27" fmla="*/ 2147483647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18"/>
              <a:gd name="T44" fmla="*/ 25 w 25"/>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18">
                <a:moveTo>
                  <a:pt x="25" y="18"/>
                </a:moveTo>
                <a:lnTo>
                  <a:pt x="25" y="10"/>
                </a:lnTo>
                <a:lnTo>
                  <a:pt x="18" y="3"/>
                </a:lnTo>
                <a:lnTo>
                  <a:pt x="18" y="0"/>
                </a:lnTo>
                <a:lnTo>
                  <a:pt x="4" y="0"/>
                </a:lnTo>
                <a:lnTo>
                  <a:pt x="0" y="7"/>
                </a:lnTo>
                <a:lnTo>
                  <a:pt x="11" y="7"/>
                </a:lnTo>
                <a:lnTo>
                  <a:pt x="15" y="10"/>
                </a:lnTo>
                <a:lnTo>
                  <a:pt x="18" y="10"/>
                </a:lnTo>
                <a:lnTo>
                  <a:pt x="18" y="14"/>
                </a:lnTo>
                <a:lnTo>
                  <a:pt x="18" y="10"/>
                </a:lnTo>
                <a:lnTo>
                  <a:pt x="25" y="18"/>
                </a:lnTo>
                <a:lnTo>
                  <a:pt x="25" y="14"/>
                </a:lnTo>
                <a:lnTo>
                  <a:pt x="25"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60" name="Freeform 1459"/>
          <p:cNvSpPr>
            <a:spLocks/>
          </p:cNvSpPr>
          <p:nvPr/>
        </p:nvSpPr>
        <p:spPr bwMode="auto">
          <a:xfrm>
            <a:off x="5673606" y="7789576"/>
            <a:ext cx="884852" cy="578558"/>
          </a:xfrm>
          <a:custGeom>
            <a:avLst/>
            <a:gdLst>
              <a:gd name="T0" fmla="*/ 2147483647 w 676"/>
              <a:gd name="T1" fmla="*/ 2147483647 h 443"/>
              <a:gd name="T2" fmla="*/ 2147483647 w 676"/>
              <a:gd name="T3" fmla="*/ 2147483647 h 443"/>
              <a:gd name="T4" fmla="*/ 2147483647 w 676"/>
              <a:gd name="T5" fmla="*/ 2147483647 h 443"/>
              <a:gd name="T6" fmla="*/ 2147483647 w 676"/>
              <a:gd name="T7" fmla="*/ 2147483647 h 443"/>
              <a:gd name="T8" fmla="*/ 2147483647 w 676"/>
              <a:gd name="T9" fmla="*/ 2147483647 h 443"/>
              <a:gd name="T10" fmla="*/ 2147483647 w 676"/>
              <a:gd name="T11" fmla="*/ 2147483647 h 443"/>
              <a:gd name="T12" fmla="*/ 2147483647 w 676"/>
              <a:gd name="T13" fmla="*/ 2147483647 h 443"/>
              <a:gd name="T14" fmla="*/ 2147483647 w 676"/>
              <a:gd name="T15" fmla="*/ 2147483647 h 443"/>
              <a:gd name="T16" fmla="*/ 2147483647 w 676"/>
              <a:gd name="T17" fmla="*/ 2147483647 h 443"/>
              <a:gd name="T18" fmla="*/ 2147483647 w 676"/>
              <a:gd name="T19" fmla="*/ 2147483647 h 443"/>
              <a:gd name="T20" fmla="*/ 2147483647 w 676"/>
              <a:gd name="T21" fmla="*/ 2147483647 h 443"/>
              <a:gd name="T22" fmla="*/ 2147483647 w 676"/>
              <a:gd name="T23" fmla="*/ 2147483647 h 443"/>
              <a:gd name="T24" fmla="*/ 2147483647 w 676"/>
              <a:gd name="T25" fmla="*/ 2147483647 h 443"/>
              <a:gd name="T26" fmla="*/ 2147483647 w 676"/>
              <a:gd name="T27" fmla="*/ 2147483647 h 443"/>
              <a:gd name="T28" fmla="*/ 2147483647 w 676"/>
              <a:gd name="T29" fmla="*/ 2147483647 h 443"/>
              <a:gd name="T30" fmla="*/ 2147483647 w 676"/>
              <a:gd name="T31" fmla="*/ 2147483647 h 443"/>
              <a:gd name="T32" fmla="*/ 2147483647 w 676"/>
              <a:gd name="T33" fmla="*/ 2147483647 h 443"/>
              <a:gd name="T34" fmla="*/ 2147483647 w 676"/>
              <a:gd name="T35" fmla="*/ 2147483647 h 443"/>
              <a:gd name="T36" fmla="*/ 2147483647 w 676"/>
              <a:gd name="T37" fmla="*/ 2147483647 h 443"/>
              <a:gd name="T38" fmla="*/ 2147483647 w 676"/>
              <a:gd name="T39" fmla="*/ 2147483647 h 443"/>
              <a:gd name="T40" fmla="*/ 2147483647 w 676"/>
              <a:gd name="T41" fmla="*/ 2147483647 h 443"/>
              <a:gd name="T42" fmla="*/ 2147483647 w 676"/>
              <a:gd name="T43" fmla="*/ 2147483647 h 443"/>
              <a:gd name="T44" fmla="*/ 2147483647 w 676"/>
              <a:gd name="T45" fmla="*/ 2147483647 h 443"/>
              <a:gd name="T46" fmla="*/ 2147483647 w 676"/>
              <a:gd name="T47" fmla="*/ 2147483647 h 443"/>
              <a:gd name="T48" fmla="*/ 2147483647 w 676"/>
              <a:gd name="T49" fmla="*/ 2147483647 h 443"/>
              <a:gd name="T50" fmla="*/ 2147483647 w 676"/>
              <a:gd name="T51" fmla="*/ 2147483647 h 443"/>
              <a:gd name="T52" fmla="*/ 2147483647 w 676"/>
              <a:gd name="T53" fmla="*/ 2147483647 h 443"/>
              <a:gd name="T54" fmla="*/ 2147483647 w 676"/>
              <a:gd name="T55" fmla="*/ 2147483647 h 443"/>
              <a:gd name="T56" fmla="*/ 2147483647 w 676"/>
              <a:gd name="T57" fmla="*/ 2147483647 h 443"/>
              <a:gd name="T58" fmla="*/ 2147483647 w 676"/>
              <a:gd name="T59" fmla="*/ 2147483647 h 443"/>
              <a:gd name="T60" fmla="*/ 2147483647 w 676"/>
              <a:gd name="T61" fmla="*/ 2147483647 h 443"/>
              <a:gd name="T62" fmla="*/ 2147483647 w 676"/>
              <a:gd name="T63" fmla="*/ 2147483647 h 443"/>
              <a:gd name="T64" fmla="*/ 2147483647 w 676"/>
              <a:gd name="T65" fmla="*/ 2147483647 h 443"/>
              <a:gd name="T66" fmla="*/ 2147483647 w 676"/>
              <a:gd name="T67" fmla="*/ 2147483647 h 443"/>
              <a:gd name="T68" fmla="*/ 2147483647 w 676"/>
              <a:gd name="T69" fmla="*/ 2147483647 h 443"/>
              <a:gd name="T70" fmla="*/ 2147483647 w 676"/>
              <a:gd name="T71" fmla="*/ 2147483647 h 443"/>
              <a:gd name="T72" fmla="*/ 2147483647 w 676"/>
              <a:gd name="T73" fmla="*/ 2147483647 h 443"/>
              <a:gd name="T74" fmla="*/ 2147483647 w 676"/>
              <a:gd name="T75" fmla="*/ 2147483647 h 443"/>
              <a:gd name="T76" fmla="*/ 2147483647 w 676"/>
              <a:gd name="T77" fmla="*/ 2147483647 h 443"/>
              <a:gd name="T78" fmla="*/ 2147483647 w 676"/>
              <a:gd name="T79" fmla="*/ 2147483647 h 443"/>
              <a:gd name="T80" fmla="*/ 2147483647 w 676"/>
              <a:gd name="T81" fmla="*/ 2147483647 h 443"/>
              <a:gd name="T82" fmla="*/ 2147483647 w 676"/>
              <a:gd name="T83" fmla="*/ 2147483647 h 443"/>
              <a:gd name="T84" fmla="*/ 2147483647 w 676"/>
              <a:gd name="T85" fmla="*/ 2147483647 h 443"/>
              <a:gd name="T86" fmla="*/ 2147483647 w 676"/>
              <a:gd name="T87" fmla="*/ 2147483647 h 443"/>
              <a:gd name="T88" fmla="*/ 2147483647 w 676"/>
              <a:gd name="T89" fmla="*/ 0 h 443"/>
              <a:gd name="T90" fmla="*/ 2147483647 w 676"/>
              <a:gd name="T91" fmla="*/ 2147483647 h 443"/>
              <a:gd name="T92" fmla="*/ 2147483647 w 676"/>
              <a:gd name="T93" fmla="*/ 2147483647 h 443"/>
              <a:gd name="T94" fmla="*/ 2147483647 w 676"/>
              <a:gd name="T95" fmla="*/ 2147483647 h 443"/>
              <a:gd name="T96" fmla="*/ 2147483647 w 676"/>
              <a:gd name="T97" fmla="*/ 2147483647 h 4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6"/>
              <a:gd name="T148" fmla="*/ 0 h 443"/>
              <a:gd name="T149" fmla="*/ 676 w 676"/>
              <a:gd name="T150" fmla="*/ 443 h 4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6" h="443">
                <a:moveTo>
                  <a:pt x="676" y="209"/>
                </a:moveTo>
                <a:lnTo>
                  <a:pt x="676" y="223"/>
                </a:lnTo>
                <a:lnTo>
                  <a:pt x="673" y="237"/>
                </a:lnTo>
                <a:lnTo>
                  <a:pt x="665" y="248"/>
                </a:lnTo>
                <a:lnTo>
                  <a:pt x="651" y="259"/>
                </a:lnTo>
                <a:lnTo>
                  <a:pt x="640" y="270"/>
                </a:lnTo>
                <a:lnTo>
                  <a:pt x="626" y="277"/>
                </a:lnTo>
                <a:lnTo>
                  <a:pt x="611" y="284"/>
                </a:lnTo>
                <a:lnTo>
                  <a:pt x="601" y="291"/>
                </a:lnTo>
                <a:lnTo>
                  <a:pt x="586" y="302"/>
                </a:lnTo>
                <a:lnTo>
                  <a:pt x="572" y="313"/>
                </a:lnTo>
                <a:lnTo>
                  <a:pt x="561" y="320"/>
                </a:lnTo>
                <a:lnTo>
                  <a:pt x="547" y="331"/>
                </a:lnTo>
                <a:lnTo>
                  <a:pt x="529" y="342"/>
                </a:lnTo>
                <a:lnTo>
                  <a:pt x="518" y="349"/>
                </a:lnTo>
                <a:lnTo>
                  <a:pt x="503" y="356"/>
                </a:lnTo>
                <a:lnTo>
                  <a:pt x="485" y="367"/>
                </a:lnTo>
                <a:lnTo>
                  <a:pt x="471" y="374"/>
                </a:lnTo>
                <a:lnTo>
                  <a:pt x="457" y="385"/>
                </a:lnTo>
                <a:lnTo>
                  <a:pt x="446" y="392"/>
                </a:lnTo>
                <a:lnTo>
                  <a:pt x="428" y="399"/>
                </a:lnTo>
                <a:lnTo>
                  <a:pt x="414" y="410"/>
                </a:lnTo>
                <a:lnTo>
                  <a:pt x="403" y="421"/>
                </a:lnTo>
                <a:lnTo>
                  <a:pt x="388" y="432"/>
                </a:lnTo>
                <a:lnTo>
                  <a:pt x="374" y="439"/>
                </a:lnTo>
                <a:lnTo>
                  <a:pt x="367" y="443"/>
                </a:lnTo>
                <a:lnTo>
                  <a:pt x="327" y="443"/>
                </a:lnTo>
                <a:lnTo>
                  <a:pt x="320" y="439"/>
                </a:lnTo>
                <a:lnTo>
                  <a:pt x="309" y="439"/>
                </a:lnTo>
                <a:lnTo>
                  <a:pt x="302" y="435"/>
                </a:lnTo>
                <a:lnTo>
                  <a:pt x="288" y="435"/>
                </a:lnTo>
                <a:lnTo>
                  <a:pt x="280" y="432"/>
                </a:lnTo>
                <a:lnTo>
                  <a:pt x="266" y="432"/>
                </a:lnTo>
                <a:lnTo>
                  <a:pt x="252" y="428"/>
                </a:lnTo>
                <a:lnTo>
                  <a:pt x="234" y="428"/>
                </a:lnTo>
                <a:lnTo>
                  <a:pt x="216" y="425"/>
                </a:lnTo>
                <a:lnTo>
                  <a:pt x="201" y="421"/>
                </a:lnTo>
                <a:lnTo>
                  <a:pt x="183" y="417"/>
                </a:lnTo>
                <a:lnTo>
                  <a:pt x="169" y="417"/>
                </a:lnTo>
                <a:lnTo>
                  <a:pt x="151" y="414"/>
                </a:lnTo>
                <a:lnTo>
                  <a:pt x="133" y="410"/>
                </a:lnTo>
                <a:lnTo>
                  <a:pt x="115" y="410"/>
                </a:lnTo>
                <a:lnTo>
                  <a:pt x="97" y="407"/>
                </a:lnTo>
                <a:lnTo>
                  <a:pt x="82" y="403"/>
                </a:lnTo>
                <a:lnTo>
                  <a:pt x="64" y="399"/>
                </a:lnTo>
                <a:lnTo>
                  <a:pt x="46" y="396"/>
                </a:lnTo>
                <a:lnTo>
                  <a:pt x="32" y="392"/>
                </a:lnTo>
                <a:lnTo>
                  <a:pt x="14" y="385"/>
                </a:lnTo>
                <a:lnTo>
                  <a:pt x="0" y="381"/>
                </a:lnTo>
                <a:lnTo>
                  <a:pt x="32" y="381"/>
                </a:lnTo>
                <a:lnTo>
                  <a:pt x="46" y="378"/>
                </a:lnTo>
                <a:lnTo>
                  <a:pt x="133" y="378"/>
                </a:lnTo>
                <a:lnTo>
                  <a:pt x="151" y="374"/>
                </a:lnTo>
                <a:lnTo>
                  <a:pt x="208" y="374"/>
                </a:lnTo>
                <a:lnTo>
                  <a:pt x="226" y="378"/>
                </a:lnTo>
                <a:lnTo>
                  <a:pt x="244" y="378"/>
                </a:lnTo>
                <a:lnTo>
                  <a:pt x="248" y="374"/>
                </a:lnTo>
                <a:lnTo>
                  <a:pt x="255" y="374"/>
                </a:lnTo>
                <a:lnTo>
                  <a:pt x="262" y="371"/>
                </a:lnTo>
                <a:lnTo>
                  <a:pt x="345" y="371"/>
                </a:lnTo>
                <a:lnTo>
                  <a:pt x="453" y="345"/>
                </a:lnTo>
                <a:lnTo>
                  <a:pt x="460" y="342"/>
                </a:lnTo>
                <a:lnTo>
                  <a:pt x="467" y="335"/>
                </a:lnTo>
                <a:lnTo>
                  <a:pt x="475" y="331"/>
                </a:lnTo>
                <a:lnTo>
                  <a:pt x="493" y="313"/>
                </a:lnTo>
                <a:lnTo>
                  <a:pt x="503" y="309"/>
                </a:lnTo>
                <a:lnTo>
                  <a:pt x="514" y="299"/>
                </a:lnTo>
                <a:lnTo>
                  <a:pt x="521" y="295"/>
                </a:lnTo>
                <a:lnTo>
                  <a:pt x="529" y="288"/>
                </a:lnTo>
                <a:lnTo>
                  <a:pt x="536" y="284"/>
                </a:lnTo>
                <a:lnTo>
                  <a:pt x="561" y="259"/>
                </a:lnTo>
                <a:lnTo>
                  <a:pt x="565" y="230"/>
                </a:lnTo>
                <a:lnTo>
                  <a:pt x="572" y="201"/>
                </a:lnTo>
                <a:lnTo>
                  <a:pt x="575" y="173"/>
                </a:lnTo>
                <a:lnTo>
                  <a:pt x="575" y="144"/>
                </a:lnTo>
                <a:lnTo>
                  <a:pt x="579" y="129"/>
                </a:lnTo>
                <a:lnTo>
                  <a:pt x="583" y="115"/>
                </a:lnTo>
                <a:lnTo>
                  <a:pt x="586" y="104"/>
                </a:lnTo>
                <a:lnTo>
                  <a:pt x="593" y="94"/>
                </a:lnTo>
                <a:lnTo>
                  <a:pt x="601" y="79"/>
                </a:lnTo>
                <a:lnTo>
                  <a:pt x="608" y="65"/>
                </a:lnTo>
                <a:lnTo>
                  <a:pt x="611" y="54"/>
                </a:lnTo>
                <a:lnTo>
                  <a:pt x="615" y="40"/>
                </a:lnTo>
                <a:lnTo>
                  <a:pt x="619" y="32"/>
                </a:lnTo>
                <a:lnTo>
                  <a:pt x="626" y="25"/>
                </a:lnTo>
                <a:lnTo>
                  <a:pt x="626" y="18"/>
                </a:lnTo>
                <a:lnTo>
                  <a:pt x="629" y="14"/>
                </a:lnTo>
                <a:lnTo>
                  <a:pt x="629" y="11"/>
                </a:lnTo>
                <a:lnTo>
                  <a:pt x="633" y="4"/>
                </a:lnTo>
                <a:lnTo>
                  <a:pt x="637" y="0"/>
                </a:lnTo>
                <a:lnTo>
                  <a:pt x="644" y="25"/>
                </a:lnTo>
                <a:lnTo>
                  <a:pt x="647" y="50"/>
                </a:lnTo>
                <a:lnTo>
                  <a:pt x="655" y="76"/>
                </a:lnTo>
                <a:lnTo>
                  <a:pt x="658" y="104"/>
                </a:lnTo>
                <a:lnTo>
                  <a:pt x="662" y="129"/>
                </a:lnTo>
                <a:lnTo>
                  <a:pt x="665" y="155"/>
                </a:lnTo>
                <a:lnTo>
                  <a:pt x="669" y="180"/>
                </a:lnTo>
                <a:lnTo>
                  <a:pt x="676" y="209"/>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61" name="Freeform 1460"/>
          <p:cNvSpPr>
            <a:spLocks/>
          </p:cNvSpPr>
          <p:nvPr/>
        </p:nvSpPr>
        <p:spPr bwMode="auto">
          <a:xfrm>
            <a:off x="6453742" y="8056602"/>
            <a:ext cx="109952" cy="117807"/>
          </a:xfrm>
          <a:custGeom>
            <a:avLst/>
            <a:gdLst>
              <a:gd name="T0" fmla="*/ 2147483647 w 83"/>
              <a:gd name="T1" fmla="*/ 2147483647 h 90"/>
              <a:gd name="T2" fmla="*/ 2147483647 w 83"/>
              <a:gd name="T3" fmla="*/ 2147483647 h 90"/>
              <a:gd name="T4" fmla="*/ 2147483647 w 83"/>
              <a:gd name="T5" fmla="*/ 2147483647 h 90"/>
              <a:gd name="T6" fmla="*/ 2147483647 w 83"/>
              <a:gd name="T7" fmla="*/ 2147483647 h 90"/>
              <a:gd name="T8" fmla="*/ 2147483647 w 83"/>
              <a:gd name="T9" fmla="*/ 2147483647 h 90"/>
              <a:gd name="T10" fmla="*/ 2147483647 w 83"/>
              <a:gd name="T11" fmla="*/ 2147483647 h 90"/>
              <a:gd name="T12" fmla="*/ 2147483647 w 83"/>
              <a:gd name="T13" fmla="*/ 2147483647 h 90"/>
              <a:gd name="T14" fmla="*/ 2147483647 w 83"/>
              <a:gd name="T15" fmla="*/ 2147483647 h 90"/>
              <a:gd name="T16" fmla="*/ 2147483647 w 83"/>
              <a:gd name="T17" fmla="*/ 0 h 90"/>
              <a:gd name="T18" fmla="*/ 2147483647 w 83"/>
              <a:gd name="T19" fmla="*/ 2147483647 h 90"/>
              <a:gd name="T20" fmla="*/ 2147483647 w 83"/>
              <a:gd name="T21" fmla="*/ 2147483647 h 90"/>
              <a:gd name="T22" fmla="*/ 2147483647 w 83"/>
              <a:gd name="T23" fmla="*/ 2147483647 h 90"/>
              <a:gd name="T24" fmla="*/ 2147483647 w 83"/>
              <a:gd name="T25" fmla="*/ 2147483647 h 90"/>
              <a:gd name="T26" fmla="*/ 2147483647 w 83"/>
              <a:gd name="T27" fmla="*/ 2147483647 h 90"/>
              <a:gd name="T28" fmla="*/ 2147483647 w 83"/>
              <a:gd name="T29" fmla="*/ 2147483647 h 90"/>
              <a:gd name="T30" fmla="*/ 2147483647 w 83"/>
              <a:gd name="T31" fmla="*/ 2147483647 h 90"/>
              <a:gd name="T32" fmla="*/ 2147483647 w 83"/>
              <a:gd name="T33" fmla="*/ 2147483647 h 90"/>
              <a:gd name="T34" fmla="*/ 0 w 83"/>
              <a:gd name="T35" fmla="*/ 2147483647 h 90"/>
              <a:gd name="T36" fmla="*/ 2147483647 w 83"/>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90"/>
              <a:gd name="T59" fmla="*/ 83 w 83"/>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90">
                <a:moveTo>
                  <a:pt x="7" y="90"/>
                </a:moveTo>
                <a:lnTo>
                  <a:pt x="18" y="83"/>
                </a:lnTo>
                <a:lnTo>
                  <a:pt x="29" y="76"/>
                </a:lnTo>
                <a:lnTo>
                  <a:pt x="43" y="65"/>
                </a:lnTo>
                <a:lnTo>
                  <a:pt x="58" y="58"/>
                </a:lnTo>
                <a:lnTo>
                  <a:pt x="68" y="47"/>
                </a:lnTo>
                <a:lnTo>
                  <a:pt x="79" y="32"/>
                </a:lnTo>
                <a:lnTo>
                  <a:pt x="83" y="18"/>
                </a:lnTo>
                <a:lnTo>
                  <a:pt x="83" y="0"/>
                </a:lnTo>
                <a:lnTo>
                  <a:pt x="76" y="4"/>
                </a:lnTo>
                <a:lnTo>
                  <a:pt x="76" y="18"/>
                </a:lnTo>
                <a:lnTo>
                  <a:pt x="72" y="29"/>
                </a:lnTo>
                <a:lnTo>
                  <a:pt x="65" y="43"/>
                </a:lnTo>
                <a:lnTo>
                  <a:pt x="54" y="50"/>
                </a:lnTo>
                <a:lnTo>
                  <a:pt x="40" y="61"/>
                </a:lnTo>
                <a:lnTo>
                  <a:pt x="29" y="68"/>
                </a:lnTo>
                <a:lnTo>
                  <a:pt x="14" y="76"/>
                </a:lnTo>
                <a:lnTo>
                  <a:pt x="0" y="83"/>
                </a:lnTo>
                <a:lnTo>
                  <a:pt x="7" y="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62" name="Freeform 1461"/>
          <p:cNvSpPr>
            <a:spLocks/>
          </p:cNvSpPr>
          <p:nvPr/>
        </p:nvSpPr>
        <p:spPr bwMode="auto">
          <a:xfrm>
            <a:off x="6157916" y="8166556"/>
            <a:ext cx="306296" cy="206815"/>
          </a:xfrm>
          <a:custGeom>
            <a:avLst/>
            <a:gdLst>
              <a:gd name="T0" fmla="*/ 2147483647 w 234"/>
              <a:gd name="T1" fmla="*/ 2147483647 h 158"/>
              <a:gd name="T2" fmla="*/ 2147483647 w 234"/>
              <a:gd name="T3" fmla="*/ 2147483647 h 158"/>
              <a:gd name="T4" fmla="*/ 2147483647 w 234"/>
              <a:gd name="T5" fmla="*/ 2147483647 h 158"/>
              <a:gd name="T6" fmla="*/ 2147483647 w 234"/>
              <a:gd name="T7" fmla="*/ 2147483647 h 158"/>
              <a:gd name="T8" fmla="*/ 2147483647 w 234"/>
              <a:gd name="T9" fmla="*/ 2147483647 h 158"/>
              <a:gd name="T10" fmla="*/ 2147483647 w 234"/>
              <a:gd name="T11" fmla="*/ 2147483647 h 158"/>
              <a:gd name="T12" fmla="*/ 2147483647 w 234"/>
              <a:gd name="T13" fmla="*/ 2147483647 h 158"/>
              <a:gd name="T14" fmla="*/ 2147483647 w 234"/>
              <a:gd name="T15" fmla="*/ 2147483647 h 158"/>
              <a:gd name="T16" fmla="*/ 2147483647 w 234"/>
              <a:gd name="T17" fmla="*/ 2147483647 h 158"/>
              <a:gd name="T18" fmla="*/ 2147483647 w 234"/>
              <a:gd name="T19" fmla="*/ 2147483647 h 158"/>
              <a:gd name="T20" fmla="*/ 2147483647 w 234"/>
              <a:gd name="T21" fmla="*/ 2147483647 h 158"/>
              <a:gd name="T22" fmla="*/ 2147483647 w 234"/>
              <a:gd name="T23" fmla="*/ 2147483647 h 158"/>
              <a:gd name="T24" fmla="*/ 2147483647 w 234"/>
              <a:gd name="T25" fmla="*/ 2147483647 h 158"/>
              <a:gd name="T26" fmla="*/ 2147483647 w 234"/>
              <a:gd name="T27" fmla="*/ 2147483647 h 158"/>
              <a:gd name="T28" fmla="*/ 2147483647 w 234"/>
              <a:gd name="T29" fmla="*/ 2147483647 h 158"/>
              <a:gd name="T30" fmla="*/ 2147483647 w 234"/>
              <a:gd name="T31" fmla="*/ 2147483647 h 158"/>
              <a:gd name="T32" fmla="*/ 2147483647 w 234"/>
              <a:gd name="T33" fmla="*/ 2147483647 h 158"/>
              <a:gd name="T34" fmla="*/ 2147483647 w 234"/>
              <a:gd name="T35" fmla="*/ 2147483647 h 158"/>
              <a:gd name="T36" fmla="*/ 2147483647 w 234"/>
              <a:gd name="T37" fmla="*/ 0 h 158"/>
              <a:gd name="T38" fmla="*/ 2147483647 w 234"/>
              <a:gd name="T39" fmla="*/ 2147483647 h 158"/>
              <a:gd name="T40" fmla="*/ 2147483647 w 234"/>
              <a:gd name="T41" fmla="*/ 2147483647 h 158"/>
              <a:gd name="T42" fmla="*/ 2147483647 w 234"/>
              <a:gd name="T43" fmla="*/ 2147483647 h 158"/>
              <a:gd name="T44" fmla="*/ 2147483647 w 234"/>
              <a:gd name="T45" fmla="*/ 2147483647 h 158"/>
              <a:gd name="T46" fmla="*/ 2147483647 w 234"/>
              <a:gd name="T47" fmla="*/ 2147483647 h 158"/>
              <a:gd name="T48" fmla="*/ 2147483647 w 234"/>
              <a:gd name="T49" fmla="*/ 2147483647 h 158"/>
              <a:gd name="T50" fmla="*/ 2147483647 w 234"/>
              <a:gd name="T51" fmla="*/ 2147483647 h 158"/>
              <a:gd name="T52" fmla="*/ 2147483647 w 234"/>
              <a:gd name="T53" fmla="*/ 2147483647 h 158"/>
              <a:gd name="T54" fmla="*/ 2147483647 w 234"/>
              <a:gd name="T55" fmla="*/ 2147483647 h 158"/>
              <a:gd name="T56" fmla="*/ 2147483647 w 234"/>
              <a:gd name="T57" fmla="*/ 2147483647 h 158"/>
              <a:gd name="T58" fmla="*/ 2147483647 w 234"/>
              <a:gd name="T59" fmla="*/ 2147483647 h 158"/>
              <a:gd name="T60" fmla="*/ 2147483647 w 234"/>
              <a:gd name="T61" fmla="*/ 2147483647 h 158"/>
              <a:gd name="T62" fmla="*/ 2147483647 w 234"/>
              <a:gd name="T63" fmla="*/ 2147483647 h 158"/>
              <a:gd name="T64" fmla="*/ 2147483647 w 234"/>
              <a:gd name="T65" fmla="*/ 2147483647 h 158"/>
              <a:gd name="T66" fmla="*/ 2147483647 w 234"/>
              <a:gd name="T67" fmla="*/ 2147483647 h 158"/>
              <a:gd name="T68" fmla="*/ 0 w 234"/>
              <a:gd name="T69" fmla="*/ 2147483647 h 158"/>
              <a:gd name="T70" fmla="*/ 2147483647 w 234"/>
              <a:gd name="T71" fmla="*/ 2147483647 h 158"/>
              <a:gd name="T72" fmla="*/ 2147483647 w 234"/>
              <a:gd name="T73" fmla="*/ 2147483647 h 158"/>
              <a:gd name="T74" fmla="*/ 2147483647 w 234"/>
              <a:gd name="T75" fmla="*/ 2147483647 h 158"/>
              <a:gd name="T76" fmla="*/ 2147483647 w 234"/>
              <a:gd name="T77" fmla="*/ 2147483647 h 1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4"/>
              <a:gd name="T118" fmla="*/ 0 h 158"/>
              <a:gd name="T119" fmla="*/ 234 w 234"/>
              <a:gd name="T120" fmla="*/ 158 h 1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4" h="158">
                <a:moveTo>
                  <a:pt x="4" y="158"/>
                </a:moveTo>
                <a:lnTo>
                  <a:pt x="4" y="155"/>
                </a:lnTo>
                <a:lnTo>
                  <a:pt x="18" y="144"/>
                </a:lnTo>
                <a:lnTo>
                  <a:pt x="33" y="133"/>
                </a:lnTo>
                <a:lnTo>
                  <a:pt x="47" y="126"/>
                </a:lnTo>
                <a:lnTo>
                  <a:pt x="61" y="115"/>
                </a:lnTo>
                <a:lnTo>
                  <a:pt x="76" y="108"/>
                </a:lnTo>
                <a:lnTo>
                  <a:pt x="90" y="97"/>
                </a:lnTo>
                <a:lnTo>
                  <a:pt x="105" y="90"/>
                </a:lnTo>
                <a:lnTo>
                  <a:pt x="119" y="83"/>
                </a:lnTo>
                <a:lnTo>
                  <a:pt x="133" y="72"/>
                </a:lnTo>
                <a:lnTo>
                  <a:pt x="148" y="65"/>
                </a:lnTo>
                <a:lnTo>
                  <a:pt x="162" y="54"/>
                </a:lnTo>
                <a:lnTo>
                  <a:pt x="177" y="47"/>
                </a:lnTo>
                <a:lnTo>
                  <a:pt x="191" y="36"/>
                </a:lnTo>
                <a:lnTo>
                  <a:pt x="205" y="29"/>
                </a:lnTo>
                <a:lnTo>
                  <a:pt x="220" y="18"/>
                </a:lnTo>
                <a:lnTo>
                  <a:pt x="234" y="7"/>
                </a:lnTo>
                <a:lnTo>
                  <a:pt x="227" y="0"/>
                </a:lnTo>
                <a:lnTo>
                  <a:pt x="216" y="11"/>
                </a:lnTo>
                <a:lnTo>
                  <a:pt x="202" y="21"/>
                </a:lnTo>
                <a:lnTo>
                  <a:pt x="187" y="32"/>
                </a:lnTo>
                <a:lnTo>
                  <a:pt x="173" y="39"/>
                </a:lnTo>
                <a:lnTo>
                  <a:pt x="159" y="50"/>
                </a:lnTo>
                <a:lnTo>
                  <a:pt x="144" y="57"/>
                </a:lnTo>
                <a:lnTo>
                  <a:pt x="130" y="65"/>
                </a:lnTo>
                <a:lnTo>
                  <a:pt x="115" y="75"/>
                </a:lnTo>
                <a:lnTo>
                  <a:pt x="101" y="83"/>
                </a:lnTo>
                <a:lnTo>
                  <a:pt x="87" y="93"/>
                </a:lnTo>
                <a:lnTo>
                  <a:pt x="72" y="101"/>
                </a:lnTo>
                <a:lnTo>
                  <a:pt x="58" y="108"/>
                </a:lnTo>
                <a:lnTo>
                  <a:pt x="44" y="119"/>
                </a:lnTo>
                <a:lnTo>
                  <a:pt x="29" y="129"/>
                </a:lnTo>
                <a:lnTo>
                  <a:pt x="15" y="140"/>
                </a:lnTo>
                <a:lnTo>
                  <a:pt x="0" y="151"/>
                </a:lnTo>
                <a:lnTo>
                  <a:pt x="4" y="147"/>
                </a:lnTo>
                <a:lnTo>
                  <a:pt x="4" y="158"/>
                </a:lnTo>
                <a:lnTo>
                  <a:pt x="4" y="155"/>
                </a:lnTo>
                <a:lnTo>
                  <a:pt x="4" y="1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63" name="Freeform 1462"/>
          <p:cNvSpPr>
            <a:spLocks/>
          </p:cNvSpPr>
          <p:nvPr/>
        </p:nvSpPr>
        <p:spPr bwMode="auto">
          <a:xfrm>
            <a:off x="6021786" y="8349808"/>
            <a:ext cx="141367" cy="23562"/>
          </a:xfrm>
          <a:custGeom>
            <a:avLst/>
            <a:gdLst>
              <a:gd name="T0" fmla="*/ 0 w 108"/>
              <a:gd name="T1" fmla="*/ 2147483647 h 18"/>
              <a:gd name="T2" fmla="*/ 2147483647 w 108"/>
              <a:gd name="T3" fmla="*/ 2147483647 h 18"/>
              <a:gd name="T4" fmla="*/ 2147483647 w 108"/>
              <a:gd name="T5" fmla="*/ 2147483647 h 18"/>
              <a:gd name="T6" fmla="*/ 2147483647 w 108"/>
              <a:gd name="T7" fmla="*/ 2147483647 h 18"/>
              <a:gd name="T8" fmla="*/ 2147483647 w 108"/>
              <a:gd name="T9" fmla="*/ 2147483647 h 18"/>
              <a:gd name="T10" fmla="*/ 2147483647 w 108"/>
              <a:gd name="T11" fmla="*/ 2147483647 h 18"/>
              <a:gd name="T12" fmla="*/ 2147483647 w 108"/>
              <a:gd name="T13" fmla="*/ 2147483647 h 18"/>
              <a:gd name="T14" fmla="*/ 2147483647 w 108"/>
              <a:gd name="T15" fmla="*/ 2147483647 h 18"/>
              <a:gd name="T16" fmla="*/ 2147483647 w 108"/>
              <a:gd name="T17" fmla="*/ 2147483647 h 18"/>
              <a:gd name="T18" fmla="*/ 2147483647 w 108"/>
              <a:gd name="T19" fmla="*/ 2147483647 h 18"/>
              <a:gd name="T20" fmla="*/ 2147483647 w 108"/>
              <a:gd name="T21" fmla="*/ 2147483647 h 18"/>
              <a:gd name="T22" fmla="*/ 2147483647 w 108"/>
              <a:gd name="T23" fmla="*/ 2147483647 h 18"/>
              <a:gd name="T24" fmla="*/ 2147483647 w 108"/>
              <a:gd name="T25" fmla="*/ 2147483647 h 18"/>
              <a:gd name="T26" fmla="*/ 2147483647 w 108"/>
              <a:gd name="T27" fmla="*/ 2147483647 h 18"/>
              <a:gd name="T28" fmla="*/ 2147483647 w 108"/>
              <a:gd name="T29" fmla="*/ 2147483647 h 18"/>
              <a:gd name="T30" fmla="*/ 2147483647 w 108"/>
              <a:gd name="T31" fmla="*/ 0 h 18"/>
              <a:gd name="T32" fmla="*/ 0 w 108"/>
              <a:gd name="T33" fmla="*/ 0 h 18"/>
              <a:gd name="T34" fmla="*/ 0 w 108"/>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18"/>
              <a:gd name="T56" fmla="*/ 108 w 10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18">
                <a:moveTo>
                  <a:pt x="0" y="7"/>
                </a:moveTo>
                <a:lnTo>
                  <a:pt x="14" y="7"/>
                </a:lnTo>
                <a:lnTo>
                  <a:pt x="22" y="11"/>
                </a:lnTo>
                <a:lnTo>
                  <a:pt x="36" y="11"/>
                </a:lnTo>
                <a:lnTo>
                  <a:pt x="40" y="15"/>
                </a:lnTo>
                <a:lnTo>
                  <a:pt x="54" y="15"/>
                </a:lnTo>
                <a:lnTo>
                  <a:pt x="61" y="18"/>
                </a:lnTo>
                <a:lnTo>
                  <a:pt x="108" y="18"/>
                </a:lnTo>
                <a:lnTo>
                  <a:pt x="108" y="7"/>
                </a:lnTo>
                <a:lnTo>
                  <a:pt x="101" y="11"/>
                </a:lnTo>
                <a:lnTo>
                  <a:pt x="61" y="11"/>
                </a:lnTo>
                <a:lnTo>
                  <a:pt x="58" y="7"/>
                </a:lnTo>
                <a:lnTo>
                  <a:pt x="43" y="7"/>
                </a:lnTo>
                <a:lnTo>
                  <a:pt x="36" y="4"/>
                </a:lnTo>
                <a:lnTo>
                  <a:pt x="14" y="4"/>
                </a:lnTo>
                <a:lnTo>
                  <a:pt x="7" y="0"/>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64" name="Freeform 1463"/>
          <p:cNvSpPr>
            <a:spLocks/>
          </p:cNvSpPr>
          <p:nvPr/>
        </p:nvSpPr>
        <p:spPr bwMode="auto">
          <a:xfrm>
            <a:off x="5639572" y="8284361"/>
            <a:ext cx="382214" cy="73301"/>
          </a:xfrm>
          <a:custGeom>
            <a:avLst/>
            <a:gdLst>
              <a:gd name="T0" fmla="*/ 2147483647 w 292"/>
              <a:gd name="T1" fmla="*/ 0 h 57"/>
              <a:gd name="T2" fmla="*/ 2147483647 w 292"/>
              <a:gd name="T3" fmla="*/ 2147483647 h 57"/>
              <a:gd name="T4" fmla="*/ 2147483647 w 292"/>
              <a:gd name="T5" fmla="*/ 2147483647 h 57"/>
              <a:gd name="T6" fmla="*/ 2147483647 w 292"/>
              <a:gd name="T7" fmla="*/ 2147483647 h 57"/>
              <a:gd name="T8" fmla="*/ 2147483647 w 292"/>
              <a:gd name="T9" fmla="*/ 2147483647 h 57"/>
              <a:gd name="T10" fmla="*/ 2147483647 w 292"/>
              <a:gd name="T11" fmla="*/ 2147483647 h 57"/>
              <a:gd name="T12" fmla="*/ 2147483647 w 292"/>
              <a:gd name="T13" fmla="*/ 2147483647 h 57"/>
              <a:gd name="T14" fmla="*/ 2147483647 w 292"/>
              <a:gd name="T15" fmla="*/ 2147483647 h 57"/>
              <a:gd name="T16" fmla="*/ 2147483647 w 292"/>
              <a:gd name="T17" fmla="*/ 2147483647 h 57"/>
              <a:gd name="T18" fmla="*/ 2147483647 w 292"/>
              <a:gd name="T19" fmla="*/ 2147483647 h 57"/>
              <a:gd name="T20" fmla="*/ 2147483647 w 292"/>
              <a:gd name="T21" fmla="*/ 2147483647 h 57"/>
              <a:gd name="T22" fmla="*/ 2147483647 w 292"/>
              <a:gd name="T23" fmla="*/ 2147483647 h 57"/>
              <a:gd name="T24" fmla="*/ 2147483647 w 292"/>
              <a:gd name="T25" fmla="*/ 2147483647 h 57"/>
              <a:gd name="T26" fmla="*/ 2147483647 w 292"/>
              <a:gd name="T27" fmla="*/ 2147483647 h 57"/>
              <a:gd name="T28" fmla="*/ 2147483647 w 292"/>
              <a:gd name="T29" fmla="*/ 2147483647 h 57"/>
              <a:gd name="T30" fmla="*/ 2147483647 w 292"/>
              <a:gd name="T31" fmla="*/ 2147483647 h 57"/>
              <a:gd name="T32" fmla="*/ 2147483647 w 292"/>
              <a:gd name="T33" fmla="*/ 2147483647 h 57"/>
              <a:gd name="T34" fmla="*/ 2147483647 w 292"/>
              <a:gd name="T35" fmla="*/ 2147483647 h 57"/>
              <a:gd name="T36" fmla="*/ 2147483647 w 292"/>
              <a:gd name="T37" fmla="*/ 2147483647 h 57"/>
              <a:gd name="T38" fmla="*/ 2147483647 w 292"/>
              <a:gd name="T39" fmla="*/ 2147483647 h 57"/>
              <a:gd name="T40" fmla="*/ 2147483647 w 292"/>
              <a:gd name="T41" fmla="*/ 2147483647 h 57"/>
              <a:gd name="T42" fmla="*/ 2147483647 w 292"/>
              <a:gd name="T43" fmla="*/ 2147483647 h 57"/>
              <a:gd name="T44" fmla="*/ 2147483647 w 292"/>
              <a:gd name="T45" fmla="*/ 2147483647 h 57"/>
              <a:gd name="T46" fmla="*/ 2147483647 w 292"/>
              <a:gd name="T47" fmla="*/ 2147483647 h 57"/>
              <a:gd name="T48" fmla="*/ 2147483647 w 292"/>
              <a:gd name="T49" fmla="*/ 2147483647 h 57"/>
              <a:gd name="T50" fmla="*/ 2147483647 w 292"/>
              <a:gd name="T51" fmla="*/ 2147483647 h 57"/>
              <a:gd name="T52" fmla="*/ 2147483647 w 292"/>
              <a:gd name="T53" fmla="*/ 2147483647 h 57"/>
              <a:gd name="T54" fmla="*/ 2147483647 w 292"/>
              <a:gd name="T55" fmla="*/ 2147483647 h 57"/>
              <a:gd name="T56" fmla="*/ 2147483647 w 292"/>
              <a:gd name="T57" fmla="*/ 2147483647 h 57"/>
              <a:gd name="T58" fmla="*/ 2147483647 w 292"/>
              <a:gd name="T59" fmla="*/ 2147483647 h 57"/>
              <a:gd name="T60" fmla="*/ 2147483647 w 292"/>
              <a:gd name="T61" fmla="*/ 2147483647 h 57"/>
              <a:gd name="T62" fmla="*/ 2147483647 w 292"/>
              <a:gd name="T63" fmla="*/ 2147483647 h 57"/>
              <a:gd name="T64" fmla="*/ 2147483647 w 292"/>
              <a:gd name="T65" fmla="*/ 2147483647 h 57"/>
              <a:gd name="T66" fmla="*/ 2147483647 w 292"/>
              <a:gd name="T67" fmla="*/ 2147483647 h 57"/>
              <a:gd name="T68" fmla="*/ 2147483647 w 292"/>
              <a:gd name="T69" fmla="*/ 0 h 57"/>
              <a:gd name="T70" fmla="*/ 2147483647 w 292"/>
              <a:gd name="T71" fmla="*/ 2147483647 h 57"/>
              <a:gd name="T72" fmla="*/ 2147483647 w 292"/>
              <a:gd name="T73" fmla="*/ 0 h 57"/>
              <a:gd name="T74" fmla="*/ 0 w 292"/>
              <a:gd name="T75" fmla="*/ 0 h 57"/>
              <a:gd name="T76" fmla="*/ 2147483647 w 292"/>
              <a:gd name="T77" fmla="*/ 2147483647 h 57"/>
              <a:gd name="T78" fmla="*/ 2147483647 w 292"/>
              <a:gd name="T79" fmla="*/ 0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2"/>
              <a:gd name="T121" fmla="*/ 0 h 57"/>
              <a:gd name="T122" fmla="*/ 292 w 292"/>
              <a:gd name="T123" fmla="*/ 57 h 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2" h="57">
                <a:moveTo>
                  <a:pt x="26" y="0"/>
                </a:moveTo>
                <a:lnTo>
                  <a:pt x="22" y="7"/>
                </a:lnTo>
                <a:lnTo>
                  <a:pt x="40" y="11"/>
                </a:lnTo>
                <a:lnTo>
                  <a:pt x="54" y="14"/>
                </a:lnTo>
                <a:lnTo>
                  <a:pt x="72" y="21"/>
                </a:lnTo>
                <a:lnTo>
                  <a:pt x="90" y="25"/>
                </a:lnTo>
                <a:lnTo>
                  <a:pt x="105" y="29"/>
                </a:lnTo>
                <a:lnTo>
                  <a:pt x="123" y="32"/>
                </a:lnTo>
                <a:lnTo>
                  <a:pt x="141" y="32"/>
                </a:lnTo>
                <a:lnTo>
                  <a:pt x="159" y="36"/>
                </a:lnTo>
                <a:lnTo>
                  <a:pt x="177" y="39"/>
                </a:lnTo>
                <a:lnTo>
                  <a:pt x="191" y="43"/>
                </a:lnTo>
                <a:lnTo>
                  <a:pt x="209" y="43"/>
                </a:lnTo>
                <a:lnTo>
                  <a:pt x="227" y="47"/>
                </a:lnTo>
                <a:lnTo>
                  <a:pt x="242" y="50"/>
                </a:lnTo>
                <a:lnTo>
                  <a:pt x="260" y="54"/>
                </a:lnTo>
                <a:lnTo>
                  <a:pt x="274" y="54"/>
                </a:lnTo>
                <a:lnTo>
                  <a:pt x="292" y="57"/>
                </a:lnTo>
                <a:lnTo>
                  <a:pt x="292" y="50"/>
                </a:lnTo>
                <a:lnTo>
                  <a:pt x="278" y="47"/>
                </a:lnTo>
                <a:lnTo>
                  <a:pt x="260" y="47"/>
                </a:lnTo>
                <a:lnTo>
                  <a:pt x="242" y="43"/>
                </a:lnTo>
                <a:lnTo>
                  <a:pt x="227" y="39"/>
                </a:lnTo>
                <a:lnTo>
                  <a:pt x="209" y="36"/>
                </a:lnTo>
                <a:lnTo>
                  <a:pt x="195" y="36"/>
                </a:lnTo>
                <a:lnTo>
                  <a:pt x="177" y="32"/>
                </a:lnTo>
                <a:lnTo>
                  <a:pt x="159" y="29"/>
                </a:lnTo>
                <a:lnTo>
                  <a:pt x="141" y="25"/>
                </a:lnTo>
                <a:lnTo>
                  <a:pt x="126" y="25"/>
                </a:lnTo>
                <a:lnTo>
                  <a:pt x="108" y="21"/>
                </a:lnTo>
                <a:lnTo>
                  <a:pt x="90" y="18"/>
                </a:lnTo>
                <a:lnTo>
                  <a:pt x="76" y="14"/>
                </a:lnTo>
                <a:lnTo>
                  <a:pt x="58" y="11"/>
                </a:lnTo>
                <a:lnTo>
                  <a:pt x="40" y="3"/>
                </a:lnTo>
                <a:lnTo>
                  <a:pt x="26" y="0"/>
                </a:lnTo>
                <a:lnTo>
                  <a:pt x="26" y="7"/>
                </a:lnTo>
                <a:lnTo>
                  <a:pt x="26" y="0"/>
                </a:lnTo>
                <a:lnTo>
                  <a:pt x="0" y="0"/>
                </a:lnTo>
                <a:lnTo>
                  <a:pt x="22" y="7"/>
                </a:lnTo>
                <a:lnTo>
                  <a:pt x="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65" name="Freeform 1464"/>
          <p:cNvSpPr>
            <a:spLocks/>
          </p:cNvSpPr>
          <p:nvPr/>
        </p:nvSpPr>
        <p:spPr bwMode="auto">
          <a:xfrm>
            <a:off x="5673606" y="8273889"/>
            <a:ext cx="319384" cy="18325"/>
          </a:xfrm>
          <a:custGeom>
            <a:avLst/>
            <a:gdLst>
              <a:gd name="T0" fmla="*/ 2147483647 w 244"/>
              <a:gd name="T1" fmla="*/ 2147483647 h 14"/>
              <a:gd name="T2" fmla="*/ 2147483647 w 244"/>
              <a:gd name="T3" fmla="*/ 0 h 14"/>
              <a:gd name="T4" fmla="*/ 2147483647 w 244"/>
              <a:gd name="T5" fmla="*/ 0 h 14"/>
              <a:gd name="T6" fmla="*/ 2147483647 w 244"/>
              <a:gd name="T7" fmla="*/ 2147483647 h 14"/>
              <a:gd name="T8" fmla="*/ 2147483647 w 244"/>
              <a:gd name="T9" fmla="*/ 2147483647 h 14"/>
              <a:gd name="T10" fmla="*/ 2147483647 w 244"/>
              <a:gd name="T11" fmla="*/ 2147483647 h 14"/>
              <a:gd name="T12" fmla="*/ 0 w 244"/>
              <a:gd name="T13" fmla="*/ 2147483647 h 14"/>
              <a:gd name="T14" fmla="*/ 0 w 244"/>
              <a:gd name="T15" fmla="*/ 2147483647 h 14"/>
              <a:gd name="T16" fmla="*/ 2147483647 w 244"/>
              <a:gd name="T17" fmla="*/ 2147483647 h 14"/>
              <a:gd name="T18" fmla="*/ 2147483647 w 244"/>
              <a:gd name="T19" fmla="*/ 2147483647 h 14"/>
              <a:gd name="T20" fmla="*/ 2147483647 w 244"/>
              <a:gd name="T21" fmla="*/ 2147483647 h 14"/>
              <a:gd name="T22" fmla="*/ 2147483647 w 244"/>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4"/>
              <a:gd name="T37" fmla="*/ 0 h 14"/>
              <a:gd name="T38" fmla="*/ 244 w 244"/>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4" h="14">
                <a:moveTo>
                  <a:pt x="244" y="3"/>
                </a:moveTo>
                <a:lnTo>
                  <a:pt x="226" y="0"/>
                </a:lnTo>
                <a:lnTo>
                  <a:pt x="118" y="0"/>
                </a:lnTo>
                <a:lnTo>
                  <a:pt x="108" y="3"/>
                </a:lnTo>
                <a:lnTo>
                  <a:pt x="46" y="3"/>
                </a:lnTo>
                <a:lnTo>
                  <a:pt x="32" y="7"/>
                </a:lnTo>
                <a:lnTo>
                  <a:pt x="0" y="7"/>
                </a:lnTo>
                <a:lnTo>
                  <a:pt x="0" y="14"/>
                </a:lnTo>
                <a:lnTo>
                  <a:pt x="32" y="14"/>
                </a:lnTo>
                <a:lnTo>
                  <a:pt x="46" y="10"/>
                </a:lnTo>
                <a:lnTo>
                  <a:pt x="244" y="10"/>
                </a:lnTo>
                <a:lnTo>
                  <a:pt x="24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66" name="Freeform 1465"/>
          <p:cNvSpPr>
            <a:spLocks/>
          </p:cNvSpPr>
          <p:nvPr/>
        </p:nvSpPr>
        <p:spPr bwMode="auto">
          <a:xfrm>
            <a:off x="5992990" y="8263419"/>
            <a:ext cx="130895" cy="23560"/>
          </a:xfrm>
          <a:custGeom>
            <a:avLst/>
            <a:gdLst>
              <a:gd name="T0" fmla="*/ 2147483647 w 101"/>
              <a:gd name="T1" fmla="*/ 0 h 18"/>
              <a:gd name="T2" fmla="*/ 2147483647 w 101"/>
              <a:gd name="T3" fmla="*/ 2147483647 h 18"/>
              <a:gd name="T4" fmla="*/ 2147483647 w 101"/>
              <a:gd name="T5" fmla="*/ 2147483647 h 18"/>
              <a:gd name="T6" fmla="*/ 2147483647 w 101"/>
              <a:gd name="T7" fmla="*/ 2147483647 h 18"/>
              <a:gd name="T8" fmla="*/ 2147483647 w 101"/>
              <a:gd name="T9" fmla="*/ 2147483647 h 18"/>
              <a:gd name="T10" fmla="*/ 0 w 101"/>
              <a:gd name="T11" fmla="*/ 2147483647 h 18"/>
              <a:gd name="T12" fmla="*/ 0 w 101"/>
              <a:gd name="T13" fmla="*/ 2147483647 h 18"/>
              <a:gd name="T14" fmla="*/ 2147483647 w 101"/>
              <a:gd name="T15" fmla="*/ 2147483647 h 18"/>
              <a:gd name="T16" fmla="*/ 2147483647 w 101"/>
              <a:gd name="T17" fmla="*/ 2147483647 h 18"/>
              <a:gd name="T18" fmla="*/ 2147483647 w 101"/>
              <a:gd name="T19" fmla="*/ 2147483647 h 18"/>
              <a:gd name="T20" fmla="*/ 2147483647 w 101"/>
              <a:gd name="T21" fmla="*/ 2147483647 h 18"/>
              <a:gd name="T22" fmla="*/ 2147483647 w 101"/>
              <a:gd name="T23" fmla="*/ 2147483647 h 18"/>
              <a:gd name="T24" fmla="*/ 2147483647 w 101"/>
              <a:gd name="T25" fmla="*/ 2147483647 h 18"/>
              <a:gd name="T26" fmla="*/ 2147483647 w 101"/>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
              <a:gd name="T43" fmla="*/ 0 h 18"/>
              <a:gd name="T44" fmla="*/ 101 w 101"/>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 h="18">
                <a:moveTo>
                  <a:pt x="101" y="0"/>
                </a:moveTo>
                <a:lnTo>
                  <a:pt x="94" y="4"/>
                </a:lnTo>
                <a:lnTo>
                  <a:pt x="26" y="4"/>
                </a:lnTo>
                <a:lnTo>
                  <a:pt x="18" y="8"/>
                </a:lnTo>
                <a:lnTo>
                  <a:pt x="4" y="8"/>
                </a:lnTo>
                <a:lnTo>
                  <a:pt x="0" y="11"/>
                </a:lnTo>
                <a:lnTo>
                  <a:pt x="0" y="18"/>
                </a:lnTo>
                <a:lnTo>
                  <a:pt x="4" y="15"/>
                </a:lnTo>
                <a:lnTo>
                  <a:pt x="11" y="15"/>
                </a:lnTo>
                <a:lnTo>
                  <a:pt x="18" y="11"/>
                </a:lnTo>
                <a:lnTo>
                  <a:pt x="87" y="11"/>
                </a:lnTo>
                <a:lnTo>
                  <a:pt x="94" y="8"/>
                </a:lnTo>
                <a:lnTo>
                  <a:pt x="101" y="8"/>
                </a:lnTo>
                <a:lnTo>
                  <a:pt x="10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67" name="Freeform 1466"/>
          <p:cNvSpPr>
            <a:spLocks/>
          </p:cNvSpPr>
          <p:nvPr/>
        </p:nvSpPr>
        <p:spPr bwMode="auto">
          <a:xfrm>
            <a:off x="6123885" y="8237239"/>
            <a:ext cx="141367" cy="36651"/>
          </a:xfrm>
          <a:custGeom>
            <a:avLst/>
            <a:gdLst>
              <a:gd name="T0" fmla="*/ 2147483647 w 108"/>
              <a:gd name="T1" fmla="*/ 0 h 29"/>
              <a:gd name="T2" fmla="*/ 2147483647 w 108"/>
              <a:gd name="T3" fmla="*/ 0 h 29"/>
              <a:gd name="T4" fmla="*/ 0 w 108"/>
              <a:gd name="T5" fmla="*/ 2147483647 h 29"/>
              <a:gd name="T6" fmla="*/ 0 w 108"/>
              <a:gd name="T7" fmla="*/ 2147483647 h 29"/>
              <a:gd name="T8" fmla="*/ 2147483647 w 108"/>
              <a:gd name="T9" fmla="*/ 2147483647 h 29"/>
              <a:gd name="T10" fmla="*/ 2147483647 w 108"/>
              <a:gd name="T11" fmla="*/ 0 h 29"/>
              <a:gd name="T12" fmla="*/ 0 60000 65536"/>
              <a:gd name="T13" fmla="*/ 0 60000 65536"/>
              <a:gd name="T14" fmla="*/ 0 60000 65536"/>
              <a:gd name="T15" fmla="*/ 0 60000 65536"/>
              <a:gd name="T16" fmla="*/ 0 60000 65536"/>
              <a:gd name="T17" fmla="*/ 0 60000 65536"/>
              <a:gd name="T18" fmla="*/ 0 w 108"/>
              <a:gd name="T19" fmla="*/ 0 h 29"/>
              <a:gd name="T20" fmla="*/ 108 w 108"/>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08" h="29">
                <a:moveTo>
                  <a:pt x="104" y="0"/>
                </a:moveTo>
                <a:lnTo>
                  <a:pt x="108" y="0"/>
                </a:lnTo>
                <a:lnTo>
                  <a:pt x="0" y="21"/>
                </a:lnTo>
                <a:lnTo>
                  <a:pt x="0" y="29"/>
                </a:lnTo>
                <a:lnTo>
                  <a:pt x="108" y="7"/>
                </a:lnTo>
                <a:lnTo>
                  <a:pt x="10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68" name="Freeform 1467"/>
          <p:cNvSpPr>
            <a:spLocks/>
          </p:cNvSpPr>
          <p:nvPr/>
        </p:nvSpPr>
        <p:spPr bwMode="auto">
          <a:xfrm>
            <a:off x="6260017" y="8122051"/>
            <a:ext cx="151838" cy="123041"/>
          </a:xfrm>
          <a:custGeom>
            <a:avLst/>
            <a:gdLst>
              <a:gd name="T0" fmla="*/ 2147483647 w 116"/>
              <a:gd name="T1" fmla="*/ 0 h 94"/>
              <a:gd name="T2" fmla="*/ 2147483647 w 116"/>
              <a:gd name="T3" fmla="*/ 2147483647 h 94"/>
              <a:gd name="T4" fmla="*/ 2147483647 w 116"/>
              <a:gd name="T5" fmla="*/ 2147483647 h 94"/>
              <a:gd name="T6" fmla="*/ 2147483647 w 116"/>
              <a:gd name="T7" fmla="*/ 2147483647 h 94"/>
              <a:gd name="T8" fmla="*/ 2147483647 w 116"/>
              <a:gd name="T9" fmla="*/ 2147483647 h 94"/>
              <a:gd name="T10" fmla="*/ 2147483647 w 116"/>
              <a:gd name="T11" fmla="*/ 2147483647 h 94"/>
              <a:gd name="T12" fmla="*/ 2147483647 w 116"/>
              <a:gd name="T13" fmla="*/ 2147483647 h 94"/>
              <a:gd name="T14" fmla="*/ 2147483647 w 116"/>
              <a:gd name="T15" fmla="*/ 2147483647 h 94"/>
              <a:gd name="T16" fmla="*/ 2147483647 w 116"/>
              <a:gd name="T17" fmla="*/ 2147483647 h 94"/>
              <a:gd name="T18" fmla="*/ 2147483647 w 116"/>
              <a:gd name="T19" fmla="*/ 2147483647 h 94"/>
              <a:gd name="T20" fmla="*/ 2147483647 w 116"/>
              <a:gd name="T21" fmla="*/ 2147483647 h 94"/>
              <a:gd name="T22" fmla="*/ 2147483647 w 116"/>
              <a:gd name="T23" fmla="*/ 2147483647 h 94"/>
              <a:gd name="T24" fmla="*/ 2147483647 w 116"/>
              <a:gd name="T25" fmla="*/ 2147483647 h 94"/>
              <a:gd name="T26" fmla="*/ 2147483647 w 116"/>
              <a:gd name="T27" fmla="*/ 2147483647 h 94"/>
              <a:gd name="T28" fmla="*/ 2147483647 w 116"/>
              <a:gd name="T29" fmla="*/ 2147483647 h 94"/>
              <a:gd name="T30" fmla="*/ 2147483647 w 116"/>
              <a:gd name="T31" fmla="*/ 2147483647 h 94"/>
              <a:gd name="T32" fmla="*/ 0 w 116"/>
              <a:gd name="T33" fmla="*/ 2147483647 h 94"/>
              <a:gd name="T34" fmla="*/ 2147483647 w 116"/>
              <a:gd name="T35" fmla="*/ 2147483647 h 94"/>
              <a:gd name="T36" fmla="*/ 2147483647 w 116"/>
              <a:gd name="T37" fmla="*/ 2147483647 h 94"/>
              <a:gd name="T38" fmla="*/ 2147483647 w 116"/>
              <a:gd name="T39" fmla="*/ 2147483647 h 94"/>
              <a:gd name="T40" fmla="*/ 2147483647 w 116"/>
              <a:gd name="T41" fmla="*/ 2147483647 h 94"/>
              <a:gd name="T42" fmla="*/ 2147483647 w 116"/>
              <a:gd name="T43" fmla="*/ 2147483647 h 94"/>
              <a:gd name="T44" fmla="*/ 2147483647 w 116"/>
              <a:gd name="T45" fmla="*/ 2147483647 h 94"/>
              <a:gd name="T46" fmla="*/ 2147483647 w 116"/>
              <a:gd name="T47" fmla="*/ 2147483647 h 94"/>
              <a:gd name="T48" fmla="*/ 2147483647 w 116"/>
              <a:gd name="T49" fmla="*/ 2147483647 h 94"/>
              <a:gd name="T50" fmla="*/ 2147483647 w 116"/>
              <a:gd name="T51" fmla="*/ 2147483647 h 94"/>
              <a:gd name="T52" fmla="*/ 2147483647 w 116"/>
              <a:gd name="T53" fmla="*/ 2147483647 h 94"/>
              <a:gd name="T54" fmla="*/ 2147483647 w 116"/>
              <a:gd name="T55" fmla="*/ 2147483647 h 94"/>
              <a:gd name="T56" fmla="*/ 2147483647 w 116"/>
              <a:gd name="T57" fmla="*/ 2147483647 h 94"/>
              <a:gd name="T58" fmla="*/ 2147483647 w 116"/>
              <a:gd name="T59" fmla="*/ 2147483647 h 94"/>
              <a:gd name="T60" fmla="*/ 2147483647 w 116"/>
              <a:gd name="T61" fmla="*/ 2147483647 h 94"/>
              <a:gd name="T62" fmla="*/ 2147483647 w 116"/>
              <a:gd name="T63" fmla="*/ 2147483647 h 94"/>
              <a:gd name="T64" fmla="*/ 2147483647 w 116"/>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94"/>
              <a:gd name="T101" fmla="*/ 116 w 116"/>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94">
                <a:moveTo>
                  <a:pt x="108" y="0"/>
                </a:moveTo>
                <a:lnTo>
                  <a:pt x="101" y="8"/>
                </a:lnTo>
                <a:lnTo>
                  <a:pt x="98" y="15"/>
                </a:lnTo>
                <a:lnTo>
                  <a:pt x="90" y="18"/>
                </a:lnTo>
                <a:lnTo>
                  <a:pt x="83" y="26"/>
                </a:lnTo>
                <a:lnTo>
                  <a:pt x="76" y="29"/>
                </a:lnTo>
                <a:lnTo>
                  <a:pt x="72" y="36"/>
                </a:lnTo>
                <a:lnTo>
                  <a:pt x="65" y="40"/>
                </a:lnTo>
                <a:lnTo>
                  <a:pt x="58" y="47"/>
                </a:lnTo>
                <a:lnTo>
                  <a:pt x="51" y="51"/>
                </a:lnTo>
                <a:lnTo>
                  <a:pt x="44" y="58"/>
                </a:lnTo>
                <a:lnTo>
                  <a:pt x="36" y="62"/>
                </a:lnTo>
                <a:lnTo>
                  <a:pt x="29" y="69"/>
                </a:lnTo>
                <a:lnTo>
                  <a:pt x="22" y="72"/>
                </a:lnTo>
                <a:lnTo>
                  <a:pt x="15" y="76"/>
                </a:lnTo>
                <a:lnTo>
                  <a:pt x="8" y="83"/>
                </a:lnTo>
                <a:lnTo>
                  <a:pt x="0" y="87"/>
                </a:lnTo>
                <a:lnTo>
                  <a:pt x="4" y="94"/>
                </a:lnTo>
                <a:lnTo>
                  <a:pt x="11" y="87"/>
                </a:lnTo>
                <a:lnTo>
                  <a:pt x="18" y="83"/>
                </a:lnTo>
                <a:lnTo>
                  <a:pt x="26" y="76"/>
                </a:lnTo>
                <a:lnTo>
                  <a:pt x="33" y="72"/>
                </a:lnTo>
                <a:lnTo>
                  <a:pt x="40" y="69"/>
                </a:lnTo>
                <a:lnTo>
                  <a:pt x="47" y="62"/>
                </a:lnTo>
                <a:lnTo>
                  <a:pt x="54" y="58"/>
                </a:lnTo>
                <a:lnTo>
                  <a:pt x="62" y="54"/>
                </a:lnTo>
                <a:lnTo>
                  <a:pt x="69" y="47"/>
                </a:lnTo>
                <a:lnTo>
                  <a:pt x="76" y="44"/>
                </a:lnTo>
                <a:lnTo>
                  <a:pt x="90" y="29"/>
                </a:lnTo>
                <a:lnTo>
                  <a:pt x="98" y="26"/>
                </a:lnTo>
                <a:lnTo>
                  <a:pt x="101" y="18"/>
                </a:lnTo>
                <a:lnTo>
                  <a:pt x="116" y="4"/>
                </a:lnTo>
                <a:lnTo>
                  <a:pt x="10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69" name="Freeform 1468"/>
          <p:cNvSpPr>
            <a:spLocks/>
          </p:cNvSpPr>
          <p:nvPr/>
        </p:nvSpPr>
        <p:spPr bwMode="auto">
          <a:xfrm>
            <a:off x="6401383" y="7978066"/>
            <a:ext cx="28796" cy="149221"/>
          </a:xfrm>
          <a:custGeom>
            <a:avLst/>
            <a:gdLst>
              <a:gd name="T0" fmla="*/ 2147483647 w 22"/>
              <a:gd name="T1" fmla="*/ 0 h 115"/>
              <a:gd name="T2" fmla="*/ 2147483647 w 22"/>
              <a:gd name="T3" fmla="*/ 2147483647 h 115"/>
              <a:gd name="T4" fmla="*/ 2147483647 w 22"/>
              <a:gd name="T5" fmla="*/ 2147483647 h 115"/>
              <a:gd name="T6" fmla="*/ 2147483647 w 22"/>
              <a:gd name="T7" fmla="*/ 2147483647 h 115"/>
              <a:gd name="T8" fmla="*/ 0 w 22"/>
              <a:gd name="T9" fmla="*/ 2147483647 h 115"/>
              <a:gd name="T10" fmla="*/ 2147483647 w 22"/>
              <a:gd name="T11" fmla="*/ 2147483647 h 115"/>
              <a:gd name="T12" fmla="*/ 2147483647 w 22"/>
              <a:gd name="T13" fmla="*/ 2147483647 h 115"/>
              <a:gd name="T14" fmla="*/ 2147483647 w 22"/>
              <a:gd name="T15" fmla="*/ 2147483647 h 115"/>
              <a:gd name="T16" fmla="*/ 2147483647 w 22"/>
              <a:gd name="T17" fmla="*/ 2147483647 h 115"/>
              <a:gd name="T18" fmla="*/ 2147483647 w 22"/>
              <a:gd name="T19" fmla="*/ 0 h 115"/>
              <a:gd name="T20" fmla="*/ 2147483647 w 22"/>
              <a:gd name="T21" fmla="*/ 0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15"/>
              <a:gd name="T35" fmla="*/ 22 w 22"/>
              <a:gd name="T36" fmla="*/ 115 h 1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15">
                <a:moveTo>
                  <a:pt x="15" y="0"/>
                </a:moveTo>
                <a:lnTo>
                  <a:pt x="15" y="29"/>
                </a:lnTo>
                <a:lnTo>
                  <a:pt x="11" y="57"/>
                </a:lnTo>
                <a:lnTo>
                  <a:pt x="8" y="86"/>
                </a:lnTo>
                <a:lnTo>
                  <a:pt x="0" y="111"/>
                </a:lnTo>
                <a:lnTo>
                  <a:pt x="8" y="115"/>
                </a:lnTo>
                <a:lnTo>
                  <a:pt x="11" y="86"/>
                </a:lnTo>
                <a:lnTo>
                  <a:pt x="18" y="57"/>
                </a:lnTo>
                <a:lnTo>
                  <a:pt x="22" y="29"/>
                </a:lnTo>
                <a:lnTo>
                  <a:pt x="22" y="0"/>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70" name="Freeform 1469"/>
          <p:cNvSpPr>
            <a:spLocks/>
          </p:cNvSpPr>
          <p:nvPr/>
        </p:nvSpPr>
        <p:spPr bwMode="auto">
          <a:xfrm>
            <a:off x="6422326" y="7836699"/>
            <a:ext cx="60211" cy="141367"/>
          </a:xfrm>
          <a:custGeom>
            <a:avLst/>
            <a:gdLst>
              <a:gd name="T0" fmla="*/ 2147483647 w 47"/>
              <a:gd name="T1" fmla="*/ 0 h 108"/>
              <a:gd name="T2" fmla="*/ 2147483647 w 47"/>
              <a:gd name="T3" fmla="*/ 2147483647 h 108"/>
              <a:gd name="T4" fmla="*/ 2147483647 w 47"/>
              <a:gd name="T5" fmla="*/ 2147483647 h 108"/>
              <a:gd name="T6" fmla="*/ 2147483647 w 47"/>
              <a:gd name="T7" fmla="*/ 2147483647 h 108"/>
              <a:gd name="T8" fmla="*/ 2147483647 w 47"/>
              <a:gd name="T9" fmla="*/ 2147483647 h 108"/>
              <a:gd name="T10" fmla="*/ 2147483647 w 47"/>
              <a:gd name="T11" fmla="*/ 2147483647 h 108"/>
              <a:gd name="T12" fmla="*/ 2147483647 w 47"/>
              <a:gd name="T13" fmla="*/ 2147483647 h 108"/>
              <a:gd name="T14" fmla="*/ 2147483647 w 47"/>
              <a:gd name="T15" fmla="*/ 2147483647 h 108"/>
              <a:gd name="T16" fmla="*/ 0 w 47"/>
              <a:gd name="T17" fmla="*/ 2147483647 h 108"/>
              <a:gd name="T18" fmla="*/ 0 w 47"/>
              <a:gd name="T19" fmla="*/ 2147483647 h 108"/>
              <a:gd name="T20" fmla="*/ 2147483647 w 47"/>
              <a:gd name="T21" fmla="*/ 2147483647 h 108"/>
              <a:gd name="T22" fmla="*/ 2147483647 w 47"/>
              <a:gd name="T23" fmla="*/ 2147483647 h 108"/>
              <a:gd name="T24" fmla="*/ 2147483647 w 47"/>
              <a:gd name="T25" fmla="*/ 2147483647 h 108"/>
              <a:gd name="T26" fmla="*/ 2147483647 w 47"/>
              <a:gd name="T27" fmla="*/ 2147483647 h 108"/>
              <a:gd name="T28" fmla="*/ 2147483647 w 47"/>
              <a:gd name="T29" fmla="*/ 2147483647 h 108"/>
              <a:gd name="T30" fmla="*/ 2147483647 w 47"/>
              <a:gd name="T31" fmla="*/ 2147483647 h 108"/>
              <a:gd name="T32" fmla="*/ 2147483647 w 47"/>
              <a:gd name="T33" fmla="*/ 2147483647 h 108"/>
              <a:gd name="T34" fmla="*/ 2147483647 w 47"/>
              <a:gd name="T35" fmla="*/ 2147483647 h 108"/>
              <a:gd name="T36" fmla="*/ 2147483647 w 47"/>
              <a:gd name="T37" fmla="*/ 2147483647 h 108"/>
              <a:gd name="T38" fmla="*/ 2147483647 w 47"/>
              <a:gd name="T39" fmla="*/ 0 h 108"/>
              <a:gd name="T40" fmla="*/ 2147483647 w 47"/>
              <a:gd name="T41" fmla="*/ 0 h 108"/>
              <a:gd name="T42" fmla="*/ 2147483647 w 47"/>
              <a:gd name="T43" fmla="*/ 2147483647 h 108"/>
              <a:gd name="T44" fmla="*/ 2147483647 w 47"/>
              <a:gd name="T45" fmla="*/ 0 h 1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108"/>
              <a:gd name="T71" fmla="*/ 47 w 47"/>
              <a:gd name="T72" fmla="*/ 108 h 1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108">
                <a:moveTo>
                  <a:pt x="43" y="0"/>
                </a:moveTo>
                <a:lnTo>
                  <a:pt x="39" y="4"/>
                </a:lnTo>
                <a:lnTo>
                  <a:pt x="36" y="14"/>
                </a:lnTo>
                <a:lnTo>
                  <a:pt x="32" y="29"/>
                </a:lnTo>
                <a:lnTo>
                  <a:pt x="25" y="40"/>
                </a:lnTo>
                <a:lnTo>
                  <a:pt x="18" y="54"/>
                </a:lnTo>
                <a:lnTo>
                  <a:pt x="11" y="65"/>
                </a:lnTo>
                <a:lnTo>
                  <a:pt x="7" y="79"/>
                </a:lnTo>
                <a:lnTo>
                  <a:pt x="0" y="93"/>
                </a:lnTo>
                <a:lnTo>
                  <a:pt x="0" y="108"/>
                </a:lnTo>
                <a:lnTo>
                  <a:pt x="7" y="108"/>
                </a:lnTo>
                <a:lnTo>
                  <a:pt x="11" y="97"/>
                </a:lnTo>
                <a:lnTo>
                  <a:pt x="14" y="83"/>
                </a:lnTo>
                <a:lnTo>
                  <a:pt x="18" y="68"/>
                </a:lnTo>
                <a:lnTo>
                  <a:pt x="25" y="58"/>
                </a:lnTo>
                <a:lnTo>
                  <a:pt x="32" y="43"/>
                </a:lnTo>
                <a:lnTo>
                  <a:pt x="39" y="32"/>
                </a:lnTo>
                <a:lnTo>
                  <a:pt x="43" y="18"/>
                </a:lnTo>
                <a:lnTo>
                  <a:pt x="47" y="4"/>
                </a:lnTo>
                <a:lnTo>
                  <a:pt x="43" y="0"/>
                </a:lnTo>
                <a:lnTo>
                  <a:pt x="39" y="0"/>
                </a:lnTo>
                <a:lnTo>
                  <a:pt x="39" y="4"/>
                </a:lnTo>
                <a:lnTo>
                  <a:pt x="4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71" name="Freeform 1470"/>
          <p:cNvSpPr>
            <a:spLocks/>
          </p:cNvSpPr>
          <p:nvPr/>
        </p:nvSpPr>
        <p:spPr bwMode="auto">
          <a:xfrm>
            <a:off x="6477301" y="7779104"/>
            <a:ext cx="34034" cy="62830"/>
          </a:xfrm>
          <a:custGeom>
            <a:avLst/>
            <a:gdLst>
              <a:gd name="T0" fmla="*/ 2147483647 w 25"/>
              <a:gd name="T1" fmla="*/ 2147483647 h 47"/>
              <a:gd name="T2" fmla="*/ 2147483647 w 25"/>
              <a:gd name="T3" fmla="*/ 2147483647 h 47"/>
              <a:gd name="T4" fmla="*/ 2147483647 w 25"/>
              <a:gd name="T5" fmla="*/ 2147483647 h 47"/>
              <a:gd name="T6" fmla="*/ 2147483647 w 25"/>
              <a:gd name="T7" fmla="*/ 2147483647 h 47"/>
              <a:gd name="T8" fmla="*/ 2147483647 w 25"/>
              <a:gd name="T9" fmla="*/ 2147483647 h 47"/>
              <a:gd name="T10" fmla="*/ 2147483647 w 25"/>
              <a:gd name="T11" fmla="*/ 2147483647 h 47"/>
              <a:gd name="T12" fmla="*/ 2147483647 w 25"/>
              <a:gd name="T13" fmla="*/ 2147483647 h 47"/>
              <a:gd name="T14" fmla="*/ 0 w 25"/>
              <a:gd name="T15" fmla="*/ 2147483647 h 47"/>
              <a:gd name="T16" fmla="*/ 0 w 25"/>
              <a:gd name="T17" fmla="*/ 2147483647 h 47"/>
              <a:gd name="T18" fmla="*/ 2147483647 w 25"/>
              <a:gd name="T19" fmla="*/ 2147483647 h 47"/>
              <a:gd name="T20" fmla="*/ 2147483647 w 25"/>
              <a:gd name="T21" fmla="*/ 2147483647 h 47"/>
              <a:gd name="T22" fmla="*/ 2147483647 w 25"/>
              <a:gd name="T23" fmla="*/ 2147483647 h 47"/>
              <a:gd name="T24" fmla="*/ 2147483647 w 25"/>
              <a:gd name="T25" fmla="*/ 2147483647 h 47"/>
              <a:gd name="T26" fmla="*/ 2147483647 w 25"/>
              <a:gd name="T27" fmla="*/ 2147483647 h 47"/>
              <a:gd name="T28" fmla="*/ 2147483647 w 25"/>
              <a:gd name="T29" fmla="*/ 2147483647 h 47"/>
              <a:gd name="T30" fmla="*/ 2147483647 w 25"/>
              <a:gd name="T31" fmla="*/ 2147483647 h 47"/>
              <a:gd name="T32" fmla="*/ 2147483647 w 25"/>
              <a:gd name="T33" fmla="*/ 2147483647 h 47"/>
              <a:gd name="T34" fmla="*/ 2147483647 w 25"/>
              <a:gd name="T35" fmla="*/ 2147483647 h 47"/>
              <a:gd name="T36" fmla="*/ 2147483647 w 25"/>
              <a:gd name="T37" fmla="*/ 2147483647 h 47"/>
              <a:gd name="T38" fmla="*/ 2147483647 w 25"/>
              <a:gd name="T39" fmla="*/ 0 h 47"/>
              <a:gd name="T40" fmla="*/ 2147483647 w 25"/>
              <a:gd name="T41" fmla="*/ 2147483647 h 47"/>
              <a:gd name="T42" fmla="*/ 2147483647 w 25"/>
              <a:gd name="T43" fmla="*/ 2147483647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47"/>
              <a:gd name="T68" fmla="*/ 25 w 25"/>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47">
                <a:moveTo>
                  <a:pt x="25" y="7"/>
                </a:moveTo>
                <a:lnTo>
                  <a:pt x="18" y="7"/>
                </a:lnTo>
                <a:lnTo>
                  <a:pt x="11" y="14"/>
                </a:lnTo>
                <a:lnTo>
                  <a:pt x="11" y="21"/>
                </a:lnTo>
                <a:lnTo>
                  <a:pt x="7" y="25"/>
                </a:lnTo>
                <a:lnTo>
                  <a:pt x="7" y="29"/>
                </a:lnTo>
                <a:lnTo>
                  <a:pt x="4" y="36"/>
                </a:lnTo>
                <a:lnTo>
                  <a:pt x="0" y="39"/>
                </a:lnTo>
                <a:lnTo>
                  <a:pt x="0" y="43"/>
                </a:lnTo>
                <a:lnTo>
                  <a:pt x="4" y="47"/>
                </a:lnTo>
                <a:lnTo>
                  <a:pt x="7" y="43"/>
                </a:lnTo>
                <a:lnTo>
                  <a:pt x="11" y="36"/>
                </a:lnTo>
                <a:lnTo>
                  <a:pt x="11" y="32"/>
                </a:lnTo>
                <a:lnTo>
                  <a:pt x="14" y="29"/>
                </a:lnTo>
                <a:lnTo>
                  <a:pt x="18" y="21"/>
                </a:lnTo>
                <a:lnTo>
                  <a:pt x="18" y="18"/>
                </a:lnTo>
                <a:lnTo>
                  <a:pt x="25" y="11"/>
                </a:lnTo>
                <a:lnTo>
                  <a:pt x="18" y="11"/>
                </a:lnTo>
                <a:lnTo>
                  <a:pt x="25" y="7"/>
                </a:lnTo>
                <a:lnTo>
                  <a:pt x="25" y="0"/>
                </a:lnTo>
                <a:lnTo>
                  <a:pt x="18" y="7"/>
                </a:lnTo>
                <a:lnTo>
                  <a:pt x="25"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72" name="Freeform 1471"/>
          <p:cNvSpPr>
            <a:spLocks/>
          </p:cNvSpPr>
          <p:nvPr/>
        </p:nvSpPr>
        <p:spPr bwMode="auto">
          <a:xfrm>
            <a:off x="6500863" y="7789576"/>
            <a:ext cx="62830" cy="272262"/>
          </a:xfrm>
          <a:custGeom>
            <a:avLst/>
            <a:gdLst>
              <a:gd name="T0" fmla="*/ 2147483647 w 47"/>
              <a:gd name="T1" fmla="*/ 2147483647 h 209"/>
              <a:gd name="T2" fmla="*/ 2147483647 w 47"/>
              <a:gd name="T3" fmla="*/ 2147483647 h 209"/>
              <a:gd name="T4" fmla="*/ 2147483647 w 47"/>
              <a:gd name="T5" fmla="*/ 2147483647 h 209"/>
              <a:gd name="T6" fmla="*/ 2147483647 w 47"/>
              <a:gd name="T7" fmla="*/ 2147483647 h 209"/>
              <a:gd name="T8" fmla="*/ 2147483647 w 47"/>
              <a:gd name="T9" fmla="*/ 2147483647 h 209"/>
              <a:gd name="T10" fmla="*/ 2147483647 w 47"/>
              <a:gd name="T11" fmla="*/ 2147483647 h 209"/>
              <a:gd name="T12" fmla="*/ 2147483647 w 47"/>
              <a:gd name="T13" fmla="*/ 2147483647 h 209"/>
              <a:gd name="T14" fmla="*/ 2147483647 w 47"/>
              <a:gd name="T15" fmla="*/ 2147483647 h 209"/>
              <a:gd name="T16" fmla="*/ 2147483647 w 47"/>
              <a:gd name="T17" fmla="*/ 0 h 209"/>
              <a:gd name="T18" fmla="*/ 0 w 47"/>
              <a:gd name="T19" fmla="*/ 2147483647 h 209"/>
              <a:gd name="T20" fmla="*/ 2147483647 w 47"/>
              <a:gd name="T21" fmla="*/ 2147483647 h 209"/>
              <a:gd name="T22" fmla="*/ 2147483647 w 47"/>
              <a:gd name="T23" fmla="*/ 2147483647 h 209"/>
              <a:gd name="T24" fmla="*/ 2147483647 w 47"/>
              <a:gd name="T25" fmla="*/ 2147483647 h 209"/>
              <a:gd name="T26" fmla="*/ 2147483647 w 47"/>
              <a:gd name="T27" fmla="*/ 2147483647 h 209"/>
              <a:gd name="T28" fmla="*/ 2147483647 w 47"/>
              <a:gd name="T29" fmla="*/ 2147483647 h 209"/>
              <a:gd name="T30" fmla="*/ 2147483647 w 47"/>
              <a:gd name="T31" fmla="*/ 2147483647 h 209"/>
              <a:gd name="T32" fmla="*/ 2147483647 w 47"/>
              <a:gd name="T33" fmla="*/ 2147483647 h 209"/>
              <a:gd name="T34" fmla="*/ 2147483647 w 47"/>
              <a:gd name="T35" fmla="*/ 2147483647 h 209"/>
              <a:gd name="T36" fmla="*/ 2147483647 w 47"/>
              <a:gd name="T37" fmla="*/ 2147483647 h 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209"/>
              <a:gd name="T59" fmla="*/ 47 w 47"/>
              <a:gd name="T60" fmla="*/ 209 h 2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209">
                <a:moveTo>
                  <a:pt x="47" y="205"/>
                </a:moveTo>
                <a:lnTo>
                  <a:pt x="40" y="180"/>
                </a:lnTo>
                <a:lnTo>
                  <a:pt x="36" y="155"/>
                </a:lnTo>
                <a:lnTo>
                  <a:pt x="32" y="129"/>
                </a:lnTo>
                <a:lnTo>
                  <a:pt x="29" y="104"/>
                </a:lnTo>
                <a:lnTo>
                  <a:pt x="25" y="76"/>
                </a:lnTo>
                <a:lnTo>
                  <a:pt x="22" y="50"/>
                </a:lnTo>
                <a:lnTo>
                  <a:pt x="14" y="25"/>
                </a:lnTo>
                <a:lnTo>
                  <a:pt x="7" y="0"/>
                </a:lnTo>
                <a:lnTo>
                  <a:pt x="0" y="4"/>
                </a:lnTo>
                <a:lnTo>
                  <a:pt x="7" y="25"/>
                </a:lnTo>
                <a:lnTo>
                  <a:pt x="11" y="54"/>
                </a:lnTo>
                <a:lnTo>
                  <a:pt x="18" y="76"/>
                </a:lnTo>
                <a:lnTo>
                  <a:pt x="22" y="104"/>
                </a:lnTo>
                <a:lnTo>
                  <a:pt x="25" y="129"/>
                </a:lnTo>
                <a:lnTo>
                  <a:pt x="29" y="155"/>
                </a:lnTo>
                <a:lnTo>
                  <a:pt x="32" y="183"/>
                </a:lnTo>
                <a:lnTo>
                  <a:pt x="40" y="209"/>
                </a:lnTo>
                <a:lnTo>
                  <a:pt x="47" y="20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73" name="Freeform 1472"/>
          <p:cNvSpPr>
            <a:spLocks/>
          </p:cNvSpPr>
          <p:nvPr/>
        </p:nvSpPr>
        <p:spPr bwMode="auto">
          <a:xfrm>
            <a:off x="6388293" y="8001627"/>
            <a:ext cx="5236" cy="18325"/>
          </a:xfrm>
          <a:custGeom>
            <a:avLst/>
            <a:gdLst>
              <a:gd name="T0" fmla="*/ 0 w 3"/>
              <a:gd name="T1" fmla="*/ 2147483647 h 14"/>
              <a:gd name="T2" fmla="*/ 0 w 3"/>
              <a:gd name="T3" fmla="*/ 2147483647 h 14"/>
              <a:gd name="T4" fmla="*/ 2147483647 w 3"/>
              <a:gd name="T5" fmla="*/ 0 h 14"/>
              <a:gd name="T6" fmla="*/ 0 w 3"/>
              <a:gd name="T7" fmla="*/ 2147483647 h 14"/>
              <a:gd name="T8" fmla="*/ 0 60000 65536"/>
              <a:gd name="T9" fmla="*/ 0 60000 65536"/>
              <a:gd name="T10" fmla="*/ 0 60000 65536"/>
              <a:gd name="T11" fmla="*/ 0 60000 65536"/>
              <a:gd name="T12" fmla="*/ 0 w 3"/>
              <a:gd name="T13" fmla="*/ 0 h 14"/>
              <a:gd name="T14" fmla="*/ 3 w 3"/>
              <a:gd name="T15" fmla="*/ 14 h 14"/>
            </a:gdLst>
            <a:ahLst/>
            <a:cxnLst>
              <a:cxn ang="T8">
                <a:pos x="T0" y="T1"/>
              </a:cxn>
              <a:cxn ang="T9">
                <a:pos x="T2" y="T3"/>
              </a:cxn>
              <a:cxn ang="T10">
                <a:pos x="T4" y="T5"/>
              </a:cxn>
              <a:cxn ang="T11">
                <a:pos x="T6" y="T7"/>
              </a:cxn>
            </a:cxnLst>
            <a:rect l="T12" t="T13" r="T14" b="T15"/>
            <a:pathLst>
              <a:path w="3" h="14">
                <a:moveTo>
                  <a:pt x="0" y="14"/>
                </a:moveTo>
                <a:lnTo>
                  <a:pt x="0" y="3"/>
                </a:lnTo>
                <a:lnTo>
                  <a:pt x="3" y="0"/>
                </a:lnTo>
                <a:lnTo>
                  <a:pt x="0" y="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74" name="Freeform 1473"/>
          <p:cNvSpPr>
            <a:spLocks/>
          </p:cNvSpPr>
          <p:nvPr/>
        </p:nvSpPr>
        <p:spPr bwMode="auto">
          <a:xfrm>
            <a:off x="6383057" y="7991157"/>
            <a:ext cx="15707" cy="34032"/>
          </a:xfrm>
          <a:custGeom>
            <a:avLst/>
            <a:gdLst>
              <a:gd name="T0" fmla="*/ 2147483647 w 11"/>
              <a:gd name="T1" fmla="*/ 2147483647 h 25"/>
              <a:gd name="T2" fmla="*/ 2147483647 w 11"/>
              <a:gd name="T3" fmla="*/ 2147483647 h 25"/>
              <a:gd name="T4" fmla="*/ 0 w 11"/>
              <a:gd name="T5" fmla="*/ 2147483647 h 25"/>
              <a:gd name="T6" fmla="*/ 0 w 11"/>
              <a:gd name="T7" fmla="*/ 2147483647 h 25"/>
              <a:gd name="T8" fmla="*/ 2147483647 w 11"/>
              <a:gd name="T9" fmla="*/ 2147483647 h 25"/>
              <a:gd name="T10" fmla="*/ 2147483647 w 11"/>
              <a:gd name="T11" fmla="*/ 2147483647 h 25"/>
              <a:gd name="T12" fmla="*/ 2147483647 w 11"/>
              <a:gd name="T13" fmla="*/ 2147483647 h 25"/>
              <a:gd name="T14" fmla="*/ 2147483647 w 11"/>
              <a:gd name="T15" fmla="*/ 2147483647 h 25"/>
              <a:gd name="T16" fmla="*/ 2147483647 w 11"/>
              <a:gd name="T17" fmla="*/ 2147483647 h 25"/>
              <a:gd name="T18" fmla="*/ 2147483647 w 11"/>
              <a:gd name="T19" fmla="*/ 2147483647 h 25"/>
              <a:gd name="T20" fmla="*/ 2147483647 w 11"/>
              <a:gd name="T21" fmla="*/ 2147483647 h 25"/>
              <a:gd name="T22" fmla="*/ 2147483647 w 11"/>
              <a:gd name="T23" fmla="*/ 0 h 25"/>
              <a:gd name="T24" fmla="*/ 2147483647 w 11"/>
              <a:gd name="T25" fmla="*/ 2147483647 h 25"/>
              <a:gd name="T26" fmla="*/ 2147483647 w 11"/>
              <a:gd name="T27" fmla="*/ 2147483647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25"/>
              <a:gd name="T44" fmla="*/ 11 w 11"/>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25">
                <a:moveTo>
                  <a:pt x="11" y="7"/>
                </a:moveTo>
                <a:lnTo>
                  <a:pt x="4" y="7"/>
                </a:lnTo>
                <a:lnTo>
                  <a:pt x="0" y="10"/>
                </a:lnTo>
                <a:lnTo>
                  <a:pt x="0" y="18"/>
                </a:lnTo>
                <a:lnTo>
                  <a:pt x="4" y="25"/>
                </a:lnTo>
                <a:lnTo>
                  <a:pt x="7" y="18"/>
                </a:lnTo>
                <a:lnTo>
                  <a:pt x="4" y="18"/>
                </a:lnTo>
                <a:lnTo>
                  <a:pt x="4" y="14"/>
                </a:lnTo>
                <a:lnTo>
                  <a:pt x="7" y="10"/>
                </a:lnTo>
                <a:lnTo>
                  <a:pt x="4" y="7"/>
                </a:lnTo>
                <a:lnTo>
                  <a:pt x="11" y="7"/>
                </a:lnTo>
                <a:lnTo>
                  <a:pt x="11" y="0"/>
                </a:lnTo>
                <a:lnTo>
                  <a:pt x="4" y="7"/>
                </a:lnTo>
                <a:lnTo>
                  <a:pt x="11"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75" name="Freeform 1474"/>
          <p:cNvSpPr>
            <a:spLocks/>
          </p:cNvSpPr>
          <p:nvPr/>
        </p:nvSpPr>
        <p:spPr bwMode="auto">
          <a:xfrm>
            <a:off x="6383057" y="8001628"/>
            <a:ext cx="15707" cy="26179"/>
          </a:xfrm>
          <a:custGeom>
            <a:avLst/>
            <a:gdLst>
              <a:gd name="T0" fmla="*/ 2147483647 w 11"/>
              <a:gd name="T1" fmla="*/ 2147483647 h 21"/>
              <a:gd name="T2" fmla="*/ 2147483647 w 11"/>
              <a:gd name="T3" fmla="*/ 2147483647 h 21"/>
              <a:gd name="T4" fmla="*/ 2147483647 w 11"/>
              <a:gd name="T5" fmla="*/ 0 h 21"/>
              <a:gd name="T6" fmla="*/ 2147483647 w 11"/>
              <a:gd name="T7" fmla="*/ 0 h 21"/>
              <a:gd name="T8" fmla="*/ 0 w 11"/>
              <a:gd name="T9" fmla="*/ 2147483647 h 21"/>
              <a:gd name="T10" fmla="*/ 2147483647 w 11"/>
              <a:gd name="T11" fmla="*/ 2147483647 h 21"/>
              <a:gd name="T12" fmla="*/ 2147483647 w 11"/>
              <a:gd name="T13" fmla="*/ 2147483647 h 21"/>
              <a:gd name="T14" fmla="*/ 2147483647 w 11"/>
              <a:gd name="T15" fmla="*/ 2147483647 h 21"/>
              <a:gd name="T16" fmla="*/ 2147483647 w 11"/>
              <a:gd name="T17" fmla="*/ 2147483647 h 21"/>
              <a:gd name="T18" fmla="*/ 2147483647 w 11"/>
              <a:gd name="T19" fmla="*/ 2147483647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1"/>
              <a:gd name="T32" fmla="*/ 11 w 1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1">
                <a:moveTo>
                  <a:pt x="4" y="18"/>
                </a:moveTo>
                <a:lnTo>
                  <a:pt x="7" y="14"/>
                </a:lnTo>
                <a:lnTo>
                  <a:pt x="11" y="0"/>
                </a:lnTo>
                <a:lnTo>
                  <a:pt x="4" y="0"/>
                </a:lnTo>
                <a:lnTo>
                  <a:pt x="0" y="14"/>
                </a:lnTo>
                <a:lnTo>
                  <a:pt x="7" y="11"/>
                </a:lnTo>
                <a:lnTo>
                  <a:pt x="4" y="18"/>
                </a:lnTo>
                <a:lnTo>
                  <a:pt x="7" y="21"/>
                </a:lnTo>
                <a:lnTo>
                  <a:pt x="7" y="14"/>
                </a:lnTo>
                <a:lnTo>
                  <a:pt x="4"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476" name="Group 1475"/>
          <p:cNvGrpSpPr>
            <a:grpSpLocks/>
          </p:cNvGrpSpPr>
          <p:nvPr/>
        </p:nvGrpSpPr>
        <p:grpSpPr bwMode="auto">
          <a:xfrm>
            <a:off x="5864777" y="7407343"/>
            <a:ext cx="654488" cy="942441"/>
            <a:chOff x="2897" y="2892"/>
            <a:chExt cx="500" cy="721"/>
          </a:xfrm>
        </p:grpSpPr>
        <p:sp>
          <p:nvSpPr>
            <p:cNvPr id="2585" name="Oval 2584"/>
            <p:cNvSpPr>
              <a:spLocks noChangeArrowheads="1"/>
            </p:cNvSpPr>
            <p:nvPr/>
          </p:nvSpPr>
          <p:spPr bwMode="auto">
            <a:xfrm>
              <a:off x="2897" y="3551"/>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86" name="Oval 2585"/>
            <p:cNvSpPr>
              <a:spLocks noChangeArrowheads="1"/>
            </p:cNvSpPr>
            <p:nvPr/>
          </p:nvSpPr>
          <p:spPr bwMode="auto">
            <a:xfrm>
              <a:off x="3045" y="3567"/>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87" name="Oval 2586"/>
            <p:cNvSpPr>
              <a:spLocks noChangeArrowheads="1"/>
            </p:cNvSpPr>
            <p:nvPr/>
          </p:nvSpPr>
          <p:spPr bwMode="auto">
            <a:xfrm>
              <a:off x="3175" y="3529"/>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88" name="Oval 2587"/>
            <p:cNvSpPr>
              <a:spLocks noChangeArrowheads="1"/>
            </p:cNvSpPr>
            <p:nvPr/>
          </p:nvSpPr>
          <p:spPr bwMode="auto">
            <a:xfrm>
              <a:off x="3290" y="3458"/>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89" name="Oval 2588"/>
            <p:cNvSpPr>
              <a:spLocks noChangeArrowheads="1"/>
            </p:cNvSpPr>
            <p:nvPr/>
          </p:nvSpPr>
          <p:spPr bwMode="auto">
            <a:xfrm>
              <a:off x="3351" y="3333"/>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90" name="Oval 2589"/>
            <p:cNvSpPr>
              <a:spLocks noChangeArrowheads="1"/>
            </p:cNvSpPr>
            <p:nvPr/>
          </p:nvSpPr>
          <p:spPr bwMode="auto">
            <a:xfrm>
              <a:off x="3310" y="3172"/>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91" name="Oval 2590"/>
            <p:cNvSpPr>
              <a:spLocks noChangeArrowheads="1"/>
            </p:cNvSpPr>
            <p:nvPr/>
          </p:nvSpPr>
          <p:spPr bwMode="auto">
            <a:xfrm>
              <a:off x="3209" y="3029"/>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92" name="Oval 2591"/>
            <p:cNvSpPr>
              <a:spLocks noChangeArrowheads="1"/>
            </p:cNvSpPr>
            <p:nvPr/>
          </p:nvSpPr>
          <p:spPr bwMode="auto">
            <a:xfrm>
              <a:off x="3144" y="2892"/>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477" name="Group 1476"/>
          <p:cNvGrpSpPr>
            <a:grpSpLocks/>
          </p:cNvGrpSpPr>
          <p:nvPr/>
        </p:nvGrpSpPr>
        <p:grpSpPr bwMode="auto">
          <a:xfrm>
            <a:off x="6095165" y="6504175"/>
            <a:ext cx="340334" cy="790604"/>
            <a:chOff x="3072" y="2202"/>
            <a:chExt cx="260" cy="605"/>
          </a:xfrm>
        </p:grpSpPr>
        <p:sp>
          <p:nvSpPr>
            <p:cNvPr id="2577" name="Oval 2576"/>
            <p:cNvSpPr>
              <a:spLocks noChangeArrowheads="1"/>
            </p:cNvSpPr>
            <p:nvPr/>
          </p:nvSpPr>
          <p:spPr bwMode="auto">
            <a:xfrm>
              <a:off x="3221" y="2267"/>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78" name="Oval 2577"/>
            <p:cNvSpPr>
              <a:spLocks noChangeArrowheads="1"/>
            </p:cNvSpPr>
            <p:nvPr/>
          </p:nvSpPr>
          <p:spPr bwMode="auto">
            <a:xfrm>
              <a:off x="3103" y="2761"/>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79" name="Oval 2578"/>
            <p:cNvSpPr>
              <a:spLocks noChangeArrowheads="1"/>
            </p:cNvSpPr>
            <p:nvPr/>
          </p:nvSpPr>
          <p:spPr bwMode="auto">
            <a:xfrm>
              <a:off x="3080" y="2630"/>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80" name="Oval 2579"/>
            <p:cNvSpPr>
              <a:spLocks noChangeArrowheads="1"/>
            </p:cNvSpPr>
            <p:nvPr/>
          </p:nvSpPr>
          <p:spPr bwMode="auto">
            <a:xfrm>
              <a:off x="3105" y="2421"/>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81" name="Oval 2580"/>
            <p:cNvSpPr>
              <a:spLocks noChangeArrowheads="1"/>
            </p:cNvSpPr>
            <p:nvPr/>
          </p:nvSpPr>
          <p:spPr bwMode="auto">
            <a:xfrm>
              <a:off x="3087" y="2517"/>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82" name="Oval 2581"/>
            <p:cNvSpPr>
              <a:spLocks noChangeArrowheads="1"/>
            </p:cNvSpPr>
            <p:nvPr/>
          </p:nvSpPr>
          <p:spPr bwMode="auto">
            <a:xfrm>
              <a:off x="3286" y="2392"/>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83" name="Oval 2582"/>
            <p:cNvSpPr>
              <a:spLocks noChangeArrowheads="1"/>
            </p:cNvSpPr>
            <p:nvPr/>
          </p:nvSpPr>
          <p:spPr bwMode="auto">
            <a:xfrm>
              <a:off x="3072" y="2202"/>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84" name="Oval 2583"/>
            <p:cNvSpPr>
              <a:spLocks noChangeArrowheads="1"/>
            </p:cNvSpPr>
            <p:nvPr/>
          </p:nvSpPr>
          <p:spPr bwMode="auto">
            <a:xfrm>
              <a:off x="3166" y="2338"/>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1478" name="Rectangle 3"/>
          <p:cNvSpPr txBox="1">
            <a:spLocks noChangeArrowheads="1"/>
          </p:cNvSpPr>
          <p:nvPr/>
        </p:nvSpPr>
        <p:spPr bwMode="auto">
          <a:xfrm>
            <a:off x="6788834" y="7014676"/>
            <a:ext cx="3636269" cy="1523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51838" tIns="75920" rIns="151838" bIns="75920">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spcBef>
                <a:spcPct val="20000"/>
              </a:spcBef>
              <a:buClr>
                <a:schemeClr val="tx2"/>
              </a:buClr>
            </a:pPr>
            <a:r>
              <a:rPr lang="en-US" sz="2968">
                <a:latin typeface="Times New Roman" charset="0"/>
                <a:cs typeface="Times New Roman" charset="0"/>
              </a:rPr>
              <a:t>3. Draw nanoparticles to the tumor with a magnet.</a:t>
            </a:r>
          </a:p>
        </p:txBody>
      </p:sp>
      <p:grpSp>
        <p:nvGrpSpPr>
          <p:cNvPr id="1479" name="Group 1478"/>
          <p:cNvGrpSpPr>
            <a:grpSpLocks/>
          </p:cNvGrpSpPr>
          <p:nvPr/>
        </p:nvGrpSpPr>
        <p:grpSpPr bwMode="auto">
          <a:xfrm rot="-8352574">
            <a:off x="3746829" y="7624648"/>
            <a:ext cx="1500059" cy="1350841"/>
            <a:chOff x="3760" y="1181"/>
            <a:chExt cx="1145" cy="1031"/>
          </a:xfrm>
        </p:grpSpPr>
        <p:sp>
          <p:nvSpPr>
            <p:cNvPr id="2546" name="Freeform 2545"/>
            <p:cNvSpPr>
              <a:spLocks/>
            </p:cNvSpPr>
            <p:nvPr/>
          </p:nvSpPr>
          <p:spPr bwMode="auto">
            <a:xfrm>
              <a:off x="4050" y="1368"/>
              <a:ext cx="627" cy="516"/>
            </a:xfrm>
            <a:custGeom>
              <a:avLst/>
              <a:gdLst>
                <a:gd name="T0" fmla="*/ 1 w 1254"/>
                <a:gd name="T1" fmla="*/ 1 h 1032"/>
                <a:gd name="T2" fmla="*/ 1 w 1254"/>
                <a:gd name="T3" fmla="*/ 1 h 1032"/>
                <a:gd name="T4" fmla="*/ 1 w 1254"/>
                <a:gd name="T5" fmla="*/ 1 h 1032"/>
                <a:gd name="T6" fmla="*/ 1 w 1254"/>
                <a:gd name="T7" fmla="*/ 1 h 1032"/>
                <a:gd name="T8" fmla="*/ 1 w 1254"/>
                <a:gd name="T9" fmla="*/ 1 h 1032"/>
                <a:gd name="T10" fmla="*/ 1 w 1254"/>
                <a:gd name="T11" fmla="*/ 1 h 1032"/>
                <a:gd name="T12" fmla="*/ 1 w 1254"/>
                <a:gd name="T13" fmla="*/ 1 h 1032"/>
                <a:gd name="T14" fmla="*/ 1 w 1254"/>
                <a:gd name="T15" fmla="*/ 1 h 1032"/>
                <a:gd name="T16" fmla="*/ 1 w 1254"/>
                <a:gd name="T17" fmla="*/ 1 h 1032"/>
                <a:gd name="T18" fmla="*/ 1 w 1254"/>
                <a:gd name="T19" fmla="*/ 1 h 1032"/>
                <a:gd name="T20" fmla="*/ 1 w 1254"/>
                <a:gd name="T21" fmla="*/ 1 h 1032"/>
                <a:gd name="T22" fmla="*/ 1 w 1254"/>
                <a:gd name="T23" fmla="*/ 0 h 1032"/>
                <a:gd name="T24" fmla="*/ 1 w 1254"/>
                <a:gd name="T25" fmla="*/ 1 h 1032"/>
                <a:gd name="T26" fmla="*/ 1 w 1254"/>
                <a:gd name="T27" fmla="*/ 1 h 1032"/>
                <a:gd name="T28" fmla="*/ 1 w 1254"/>
                <a:gd name="T29" fmla="*/ 1 h 1032"/>
                <a:gd name="T30" fmla="*/ 1 w 1254"/>
                <a:gd name="T31" fmla="*/ 1 h 1032"/>
                <a:gd name="T32" fmla="*/ 1 w 1254"/>
                <a:gd name="T33" fmla="*/ 1 h 1032"/>
                <a:gd name="T34" fmla="*/ 1 w 1254"/>
                <a:gd name="T35" fmla="*/ 1 h 1032"/>
                <a:gd name="T36" fmla="*/ 1 w 1254"/>
                <a:gd name="T37" fmla="*/ 1 h 1032"/>
                <a:gd name="T38" fmla="*/ 1 w 1254"/>
                <a:gd name="T39" fmla="*/ 1 h 1032"/>
                <a:gd name="T40" fmla="*/ 1 w 1254"/>
                <a:gd name="T41" fmla="*/ 1 h 1032"/>
                <a:gd name="T42" fmla="*/ 1 w 1254"/>
                <a:gd name="T43" fmla="*/ 1 h 1032"/>
                <a:gd name="T44" fmla="*/ 1 w 1254"/>
                <a:gd name="T45" fmla="*/ 1 h 1032"/>
                <a:gd name="T46" fmla="*/ 1 w 1254"/>
                <a:gd name="T47" fmla="*/ 1 h 1032"/>
                <a:gd name="T48" fmla="*/ 1 w 1254"/>
                <a:gd name="T49" fmla="*/ 1 h 1032"/>
                <a:gd name="T50" fmla="*/ 1 w 1254"/>
                <a:gd name="T51" fmla="*/ 1 h 1032"/>
                <a:gd name="T52" fmla="*/ 1 w 1254"/>
                <a:gd name="T53" fmla="*/ 1 h 1032"/>
                <a:gd name="T54" fmla="*/ 1 w 1254"/>
                <a:gd name="T55" fmla="*/ 1 h 1032"/>
                <a:gd name="T56" fmla="*/ 1 w 1254"/>
                <a:gd name="T57" fmla="*/ 1 h 1032"/>
                <a:gd name="T58" fmla="*/ 1 w 1254"/>
                <a:gd name="T59" fmla="*/ 1 h 1032"/>
                <a:gd name="T60" fmla="*/ 1 w 1254"/>
                <a:gd name="T61" fmla="*/ 1 h 1032"/>
                <a:gd name="T62" fmla="*/ 1 w 1254"/>
                <a:gd name="T63" fmla="*/ 1 h 1032"/>
                <a:gd name="T64" fmla="*/ 1 w 1254"/>
                <a:gd name="T65" fmla="*/ 1 h 1032"/>
                <a:gd name="T66" fmla="*/ 1 w 1254"/>
                <a:gd name="T67" fmla="*/ 1 h 1032"/>
                <a:gd name="T68" fmla="*/ 1 w 1254"/>
                <a:gd name="T69" fmla="*/ 1 h 1032"/>
                <a:gd name="T70" fmla="*/ 1 w 1254"/>
                <a:gd name="T71" fmla="*/ 1 h 1032"/>
                <a:gd name="T72" fmla="*/ 1 w 1254"/>
                <a:gd name="T73" fmla="*/ 1 h 1032"/>
                <a:gd name="T74" fmla="*/ 1 w 1254"/>
                <a:gd name="T75" fmla="*/ 1 h 1032"/>
                <a:gd name="T76" fmla="*/ 1 w 1254"/>
                <a:gd name="T77" fmla="*/ 1 h 1032"/>
                <a:gd name="T78" fmla="*/ 1 w 1254"/>
                <a:gd name="T79" fmla="*/ 1 h 1032"/>
                <a:gd name="T80" fmla="*/ 1 w 1254"/>
                <a:gd name="T81" fmla="*/ 1 h 1032"/>
                <a:gd name="T82" fmla="*/ 1 w 1254"/>
                <a:gd name="T83" fmla="*/ 1 h 1032"/>
                <a:gd name="T84" fmla="*/ 1 w 1254"/>
                <a:gd name="T85" fmla="*/ 1 h 1032"/>
                <a:gd name="T86" fmla="*/ 1 w 1254"/>
                <a:gd name="T87" fmla="*/ 1 h 1032"/>
                <a:gd name="T88" fmla="*/ 1 w 1254"/>
                <a:gd name="T89" fmla="*/ 1 h 1032"/>
                <a:gd name="T90" fmla="*/ 1 w 1254"/>
                <a:gd name="T91" fmla="*/ 1 h 1032"/>
                <a:gd name="T92" fmla="*/ 1 w 1254"/>
                <a:gd name="T93" fmla="*/ 1 h 1032"/>
                <a:gd name="T94" fmla="*/ 1 w 1254"/>
                <a:gd name="T95" fmla="*/ 1 h 1032"/>
                <a:gd name="T96" fmla="*/ 1 w 1254"/>
                <a:gd name="T97" fmla="*/ 1 h 1032"/>
                <a:gd name="T98" fmla="*/ 1 w 1254"/>
                <a:gd name="T99" fmla="*/ 1 h 1032"/>
                <a:gd name="T100" fmla="*/ 1 w 1254"/>
                <a:gd name="T101" fmla="*/ 1 h 1032"/>
                <a:gd name="T102" fmla="*/ 1 w 1254"/>
                <a:gd name="T103" fmla="*/ 1 h 1032"/>
                <a:gd name="T104" fmla="*/ 1 w 1254"/>
                <a:gd name="T105" fmla="*/ 1 h 1032"/>
                <a:gd name="T106" fmla="*/ 1 w 1254"/>
                <a:gd name="T107" fmla="*/ 1 h 1032"/>
                <a:gd name="T108" fmla="*/ 1 w 1254"/>
                <a:gd name="T109" fmla="*/ 1 h 1032"/>
                <a:gd name="T110" fmla="*/ 1 w 1254"/>
                <a:gd name="T111" fmla="*/ 1 h 1032"/>
                <a:gd name="T112" fmla="*/ 1 w 1254"/>
                <a:gd name="T113" fmla="*/ 1 h 1032"/>
                <a:gd name="T114" fmla="*/ 1 w 1254"/>
                <a:gd name="T115" fmla="*/ 1 h 1032"/>
                <a:gd name="T116" fmla="*/ 0 w 1254"/>
                <a:gd name="T117" fmla="*/ 1 h 10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54"/>
                <a:gd name="T178" fmla="*/ 0 h 1032"/>
                <a:gd name="T179" fmla="*/ 1254 w 1254"/>
                <a:gd name="T180" fmla="*/ 1032 h 10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54" h="1032">
                  <a:moveTo>
                    <a:pt x="0" y="808"/>
                  </a:moveTo>
                  <a:lnTo>
                    <a:pt x="358" y="525"/>
                  </a:lnTo>
                  <a:lnTo>
                    <a:pt x="360" y="523"/>
                  </a:lnTo>
                  <a:lnTo>
                    <a:pt x="364" y="519"/>
                  </a:lnTo>
                  <a:lnTo>
                    <a:pt x="369" y="515"/>
                  </a:lnTo>
                  <a:lnTo>
                    <a:pt x="377" y="510"/>
                  </a:lnTo>
                  <a:lnTo>
                    <a:pt x="381" y="504"/>
                  </a:lnTo>
                  <a:lnTo>
                    <a:pt x="386" y="500"/>
                  </a:lnTo>
                  <a:lnTo>
                    <a:pt x="392" y="496"/>
                  </a:lnTo>
                  <a:lnTo>
                    <a:pt x="398" y="493"/>
                  </a:lnTo>
                  <a:lnTo>
                    <a:pt x="404" y="487"/>
                  </a:lnTo>
                  <a:lnTo>
                    <a:pt x="411" y="481"/>
                  </a:lnTo>
                  <a:lnTo>
                    <a:pt x="419" y="476"/>
                  </a:lnTo>
                  <a:lnTo>
                    <a:pt x="428" y="470"/>
                  </a:lnTo>
                  <a:lnTo>
                    <a:pt x="434" y="462"/>
                  </a:lnTo>
                  <a:lnTo>
                    <a:pt x="444" y="457"/>
                  </a:lnTo>
                  <a:lnTo>
                    <a:pt x="451" y="449"/>
                  </a:lnTo>
                  <a:lnTo>
                    <a:pt x="461" y="443"/>
                  </a:lnTo>
                  <a:lnTo>
                    <a:pt x="470" y="434"/>
                  </a:lnTo>
                  <a:lnTo>
                    <a:pt x="482" y="428"/>
                  </a:lnTo>
                  <a:lnTo>
                    <a:pt x="491" y="419"/>
                  </a:lnTo>
                  <a:lnTo>
                    <a:pt x="502" y="413"/>
                  </a:lnTo>
                  <a:lnTo>
                    <a:pt x="512" y="403"/>
                  </a:lnTo>
                  <a:lnTo>
                    <a:pt x="523" y="394"/>
                  </a:lnTo>
                  <a:lnTo>
                    <a:pt x="535" y="386"/>
                  </a:lnTo>
                  <a:lnTo>
                    <a:pt x="546" y="377"/>
                  </a:lnTo>
                  <a:lnTo>
                    <a:pt x="558" y="369"/>
                  </a:lnTo>
                  <a:lnTo>
                    <a:pt x="571" y="360"/>
                  </a:lnTo>
                  <a:lnTo>
                    <a:pt x="582" y="350"/>
                  </a:lnTo>
                  <a:lnTo>
                    <a:pt x="596" y="343"/>
                  </a:lnTo>
                  <a:lnTo>
                    <a:pt x="607" y="331"/>
                  </a:lnTo>
                  <a:lnTo>
                    <a:pt x="620" y="322"/>
                  </a:lnTo>
                  <a:lnTo>
                    <a:pt x="632" y="312"/>
                  </a:lnTo>
                  <a:lnTo>
                    <a:pt x="645" y="303"/>
                  </a:lnTo>
                  <a:lnTo>
                    <a:pt x="658" y="293"/>
                  </a:lnTo>
                  <a:lnTo>
                    <a:pt x="670" y="284"/>
                  </a:lnTo>
                  <a:lnTo>
                    <a:pt x="683" y="274"/>
                  </a:lnTo>
                  <a:lnTo>
                    <a:pt x="696" y="265"/>
                  </a:lnTo>
                  <a:lnTo>
                    <a:pt x="710" y="255"/>
                  </a:lnTo>
                  <a:lnTo>
                    <a:pt x="723" y="246"/>
                  </a:lnTo>
                  <a:lnTo>
                    <a:pt x="736" y="236"/>
                  </a:lnTo>
                  <a:lnTo>
                    <a:pt x="750" y="227"/>
                  </a:lnTo>
                  <a:lnTo>
                    <a:pt x="763" y="217"/>
                  </a:lnTo>
                  <a:lnTo>
                    <a:pt x="776" y="208"/>
                  </a:lnTo>
                  <a:lnTo>
                    <a:pt x="790" y="198"/>
                  </a:lnTo>
                  <a:lnTo>
                    <a:pt x="803" y="189"/>
                  </a:lnTo>
                  <a:lnTo>
                    <a:pt x="816" y="179"/>
                  </a:lnTo>
                  <a:lnTo>
                    <a:pt x="830" y="170"/>
                  </a:lnTo>
                  <a:lnTo>
                    <a:pt x="841" y="160"/>
                  </a:lnTo>
                  <a:lnTo>
                    <a:pt x="854" y="152"/>
                  </a:lnTo>
                  <a:lnTo>
                    <a:pt x="868" y="143"/>
                  </a:lnTo>
                  <a:lnTo>
                    <a:pt x="879" y="133"/>
                  </a:lnTo>
                  <a:lnTo>
                    <a:pt x="892" y="126"/>
                  </a:lnTo>
                  <a:lnTo>
                    <a:pt x="904" y="118"/>
                  </a:lnTo>
                  <a:lnTo>
                    <a:pt x="915" y="109"/>
                  </a:lnTo>
                  <a:lnTo>
                    <a:pt x="928" y="101"/>
                  </a:lnTo>
                  <a:lnTo>
                    <a:pt x="940" y="94"/>
                  </a:lnTo>
                  <a:lnTo>
                    <a:pt x="951" y="86"/>
                  </a:lnTo>
                  <a:lnTo>
                    <a:pt x="963" y="78"/>
                  </a:lnTo>
                  <a:lnTo>
                    <a:pt x="972" y="73"/>
                  </a:lnTo>
                  <a:lnTo>
                    <a:pt x="984" y="67"/>
                  </a:lnTo>
                  <a:lnTo>
                    <a:pt x="995" y="61"/>
                  </a:lnTo>
                  <a:lnTo>
                    <a:pt x="995" y="59"/>
                  </a:lnTo>
                  <a:lnTo>
                    <a:pt x="999" y="57"/>
                  </a:lnTo>
                  <a:lnTo>
                    <a:pt x="1003" y="54"/>
                  </a:lnTo>
                  <a:lnTo>
                    <a:pt x="1010" y="52"/>
                  </a:lnTo>
                  <a:lnTo>
                    <a:pt x="1016" y="46"/>
                  </a:lnTo>
                  <a:lnTo>
                    <a:pt x="1025" y="42"/>
                  </a:lnTo>
                  <a:lnTo>
                    <a:pt x="1031" y="38"/>
                  </a:lnTo>
                  <a:lnTo>
                    <a:pt x="1035" y="37"/>
                  </a:lnTo>
                  <a:lnTo>
                    <a:pt x="1041" y="33"/>
                  </a:lnTo>
                  <a:lnTo>
                    <a:pt x="1046" y="31"/>
                  </a:lnTo>
                  <a:lnTo>
                    <a:pt x="1050" y="27"/>
                  </a:lnTo>
                  <a:lnTo>
                    <a:pt x="1056" y="25"/>
                  </a:lnTo>
                  <a:lnTo>
                    <a:pt x="1060" y="21"/>
                  </a:lnTo>
                  <a:lnTo>
                    <a:pt x="1065" y="19"/>
                  </a:lnTo>
                  <a:lnTo>
                    <a:pt x="1071" y="16"/>
                  </a:lnTo>
                  <a:lnTo>
                    <a:pt x="1075" y="14"/>
                  </a:lnTo>
                  <a:lnTo>
                    <a:pt x="1081" y="12"/>
                  </a:lnTo>
                  <a:lnTo>
                    <a:pt x="1086" y="10"/>
                  </a:lnTo>
                  <a:lnTo>
                    <a:pt x="1094" y="4"/>
                  </a:lnTo>
                  <a:lnTo>
                    <a:pt x="1103" y="2"/>
                  </a:lnTo>
                  <a:lnTo>
                    <a:pt x="1109" y="0"/>
                  </a:lnTo>
                  <a:lnTo>
                    <a:pt x="1117" y="0"/>
                  </a:lnTo>
                  <a:lnTo>
                    <a:pt x="1119" y="0"/>
                  </a:lnTo>
                  <a:lnTo>
                    <a:pt x="1124" y="2"/>
                  </a:lnTo>
                  <a:lnTo>
                    <a:pt x="1128" y="4"/>
                  </a:lnTo>
                  <a:lnTo>
                    <a:pt x="1134" y="6"/>
                  </a:lnTo>
                  <a:lnTo>
                    <a:pt x="1139" y="8"/>
                  </a:lnTo>
                  <a:lnTo>
                    <a:pt x="1147" y="12"/>
                  </a:lnTo>
                  <a:lnTo>
                    <a:pt x="1155" y="14"/>
                  </a:lnTo>
                  <a:lnTo>
                    <a:pt x="1160" y="19"/>
                  </a:lnTo>
                  <a:lnTo>
                    <a:pt x="1170" y="23"/>
                  </a:lnTo>
                  <a:lnTo>
                    <a:pt x="1178" y="29"/>
                  </a:lnTo>
                  <a:lnTo>
                    <a:pt x="1185" y="35"/>
                  </a:lnTo>
                  <a:lnTo>
                    <a:pt x="1193" y="42"/>
                  </a:lnTo>
                  <a:lnTo>
                    <a:pt x="1197" y="46"/>
                  </a:lnTo>
                  <a:lnTo>
                    <a:pt x="1202" y="50"/>
                  </a:lnTo>
                  <a:lnTo>
                    <a:pt x="1204" y="54"/>
                  </a:lnTo>
                  <a:lnTo>
                    <a:pt x="1210" y="59"/>
                  </a:lnTo>
                  <a:lnTo>
                    <a:pt x="1214" y="63"/>
                  </a:lnTo>
                  <a:lnTo>
                    <a:pt x="1216" y="69"/>
                  </a:lnTo>
                  <a:lnTo>
                    <a:pt x="1219" y="73"/>
                  </a:lnTo>
                  <a:lnTo>
                    <a:pt x="1223" y="78"/>
                  </a:lnTo>
                  <a:lnTo>
                    <a:pt x="1227" y="82"/>
                  </a:lnTo>
                  <a:lnTo>
                    <a:pt x="1229" y="90"/>
                  </a:lnTo>
                  <a:lnTo>
                    <a:pt x="1233" y="95"/>
                  </a:lnTo>
                  <a:lnTo>
                    <a:pt x="1236" y="101"/>
                  </a:lnTo>
                  <a:lnTo>
                    <a:pt x="1238" y="107"/>
                  </a:lnTo>
                  <a:lnTo>
                    <a:pt x="1240" y="114"/>
                  </a:lnTo>
                  <a:lnTo>
                    <a:pt x="1242" y="122"/>
                  </a:lnTo>
                  <a:lnTo>
                    <a:pt x="1246" y="128"/>
                  </a:lnTo>
                  <a:lnTo>
                    <a:pt x="1246" y="135"/>
                  </a:lnTo>
                  <a:lnTo>
                    <a:pt x="1248" y="145"/>
                  </a:lnTo>
                  <a:lnTo>
                    <a:pt x="1250" y="152"/>
                  </a:lnTo>
                  <a:lnTo>
                    <a:pt x="1252" y="160"/>
                  </a:lnTo>
                  <a:lnTo>
                    <a:pt x="1252" y="170"/>
                  </a:lnTo>
                  <a:lnTo>
                    <a:pt x="1252" y="177"/>
                  </a:lnTo>
                  <a:lnTo>
                    <a:pt x="1252" y="187"/>
                  </a:lnTo>
                  <a:lnTo>
                    <a:pt x="1254" y="196"/>
                  </a:lnTo>
                  <a:lnTo>
                    <a:pt x="1252" y="206"/>
                  </a:lnTo>
                  <a:lnTo>
                    <a:pt x="1252" y="215"/>
                  </a:lnTo>
                  <a:lnTo>
                    <a:pt x="1252" y="227"/>
                  </a:lnTo>
                  <a:lnTo>
                    <a:pt x="1250" y="238"/>
                  </a:lnTo>
                  <a:lnTo>
                    <a:pt x="1248" y="247"/>
                  </a:lnTo>
                  <a:lnTo>
                    <a:pt x="1246" y="259"/>
                  </a:lnTo>
                  <a:lnTo>
                    <a:pt x="1244" y="272"/>
                  </a:lnTo>
                  <a:lnTo>
                    <a:pt x="1240" y="284"/>
                  </a:lnTo>
                  <a:lnTo>
                    <a:pt x="1236" y="295"/>
                  </a:lnTo>
                  <a:lnTo>
                    <a:pt x="1235" y="308"/>
                  </a:lnTo>
                  <a:lnTo>
                    <a:pt x="1229" y="322"/>
                  </a:lnTo>
                  <a:lnTo>
                    <a:pt x="1225" y="337"/>
                  </a:lnTo>
                  <a:lnTo>
                    <a:pt x="1223" y="339"/>
                  </a:lnTo>
                  <a:lnTo>
                    <a:pt x="1217" y="343"/>
                  </a:lnTo>
                  <a:lnTo>
                    <a:pt x="1212" y="346"/>
                  </a:lnTo>
                  <a:lnTo>
                    <a:pt x="1206" y="352"/>
                  </a:lnTo>
                  <a:lnTo>
                    <a:pt x="1200" y="358"/>
                  </a:lnTo>
                  <a:lnTo>
                    <a:pt x="1193" y="365"/>
                  </a:lnTo>
                  <a:lnTo>
                    <a:pt x="1185" y="371"/>
                  </a:lnTo>
                  <a:lnTo>
                    <a:pt x="1176" y="381"/>
                  </a:lnTo>
                  <a:lnTo>
                    <a:pt x="1172" y="382"/>
                  </a:lnTo>
                  <a:lnTo>
                    <a:pt x="1166" y="386"/>
                  </a:lnTo>
                  <a:lnTo>
                    <a:pt x="1162" y="392"/>
                  </a:lnTo>
                  <a:lnTo>
                    <a:pt x="1157" y="396"/>
                  </a:lnTo>
                  <a:lnTo>
                    <a:pt x="1151" y="401"/>
                  </a:lnTo>
                  <a:lnTo>
                    <a:pt x="1145" y="407"/>
                  </a:lnTo>
                  <a:lnTo>
                    <a:pt x="1139" y="411"/>
                  </a:lnTo>
                  <a:lnTo>
                    <a:pt x="1136" y="417"/>
                  </a:lnTo>
                  <a:lnTo>
                    <a:pt x="1128" y="420"/>
                  </a:lnTo>
                  <a:lnTo>
                    <a:pt x="1122" y="426"/>
                  </a:lnTo>
                  <a:lnTo>
                    <a:pt x="1117" y="432"/>
                  </a:lnTo>
                  <a:lnTo>
                    <a:pt x="1111" y="439"/>
                  </a:lnTo>
                  <a:lnTo>
                    <a:pt x="1103" y="443"/>
                  </a:lnTo>
                  <a:lnTo>
                    <a:pt x="1098" y="449"/>
                  </a:lnTo>
                  <a:lnTo>
                    <a:pt x="1090" y="455"/>
                  </a:lnTo>
                  <a:lnTo>
                    <a:pt x="1084" y="460"/>
                  </a:lnTo>
                  <a:lnTo>
                    <a:pt x="1077" y="466"/>
                  </a:lnTo>
                  <a:lnTo>
                    <a:pt x="1069" y="472"/>
                  </a:lnTo>
                  <a:lnTo>
                    <a:pt x="1063" y="477"/>
                  </a:lnTo>
                  <a:lnTo>
                    <a:pt x="1056" y="485"/>
                  </a:lnTo>
                  <a:lnTo>
                    <a:pt x="1048" y="491"/>
                  </a:lnTo>
                  <a:lnTo>
                    <a:pt x="1041" y="496"/>
                  </a:lnTo>
                  <a:lnTo>
                    <a:pt x="1033" y="502"/>
                  </a:lnTo>
                  <a:lnTo>
                    <a:pt x="1027" y="510"/>
                  </a:lnTo>
                  <a:lnTo>
                    <a:pt x="1018" y="515"/>
                  </a:lnTo>
                  <a:lnTo>
                    <a:pt x="1010" y="521"/>
                  </a:lnTo>
                  <a:lnTo>
                    <a:pt x="1004" y="527"/>
                  </a:lnTo>
                  <a:lnTo>
                    <a:pt x="997" y="534"/>
                  </a:lnTo>
                  <a:lnTo>
                    <a:pt x="989" y="540"/>
                  </a:lnTo>
                  <a:lnTo>
                    <a:pt x="980" y="546"/>
                  </a:lnTo>
                  <a:lnTo>
                    <a:pt x="972" y="553"/>
                  </a:lnTo>
                  <a:lnTo>
                    <a:pt x="965" y="559"/>
                  </a:lnTo>
                  <a:lnTo>
                    <a:pt x="957" y="565"/>
                  </a:lnTo>
                  <a:lnTo>
                    <a:pt x="949" y="572"/>
                  </a:lnTo>
                  <a:lnTo>
                    <a:pt x="942" y="578"/>
                  </a:lnTo>
                  <a:lnTo>
                    <a:pt x="934" y="586"/>
                  </a:lnTo>
                  <a:lnTo>
                    <a:pt x="925" y="590"/>
                  </a:lnTo>
                  <a:lnTo>
                    <a:pt x="917" y="597"/>
                  </a:lnTo>
                  <a:lnTo>
                    <a:pt x="909" y="603"/>
                  </a:lnTo>
                  <a:lnTo>
                    <a:pt x="902" y="609"/>
                  </a:lnTo>
                  <a:lnTo>
                    <a:pt x="894" y="614"/>
                  </a:lnTo>
                  <a:lnTo>
                    <a:pt x="887" y="622"/>
                  </a:lnTo>
                  <a:lnTo>
                    <a:pt x="877" y="628"/>
                  </a:lnTo>
                  <a:lnTo>
                    <a:pt x="871" y="633"/>
                  </a:lnTo>
                  <a:lnTo>
                    <a:pt x="868" y="633"/>
                  </a:lnTo>
                  <a:lnTo>
                    <a:pt x="868" y="631"/>
                  </a:lnTo>
                  <a:lnTo>
                    <a:pt x="866" y="626"/>
                  </a:lnTo>
                  <a:lnTo>
                    <a:pt x="866" y="622"/>
                  </a:lnTo>
                  <a:lnTo>
                    <a:pt x="864" y="616"/>
                  </a:lnTo>
                  <a:lnTo>
                    <a:pt x="864" y="612"/>
                  </a:lnTo>
                  <a:lnTo>
                    <a:pt x="864" y="609"/>
                  </a:lnTo>
                  <a:lnTo>
                    <a:pt x="864" y="605"/>
                  </a:lnTo>
                  <a:lnTo>
                    <a:pt x="864" y="599"/>
                  </a:lnTo>
                  <a:lnTo>
                    <a:pt x="864" y="593"/>
                  </a:lnTo>
                  <a:lnTo>
                    <a:pt x="864" y="588"/>
                  </a:lnTo>
                  <a:lnTo>
                    <a:pt x="864" y="582"/>
                  </a:lnTo>
                  <a:lnTo>
                    <a:pt x="864" y="576"/>
                  </a:lnTo>
                  <a:lnTo>
                    <a:pt x="862" y="569"/>
                  </a:lnTo>
                  <a:lnTo>
                    <a:pt x="862" y="563"/>
                  </a:lnTo>
                  <a:lnTo>
                    <a:pt x="862" y="557"/>
                  </a:lnTo>
                  <a:lnTo>
                    <a:pt x="860" y="550"/>
                  </a:lnTo>
                  <a:lnTo>
                    <a:pt x="860" y="542"/>
                  </a:lnTo>
                  <a:lnTo>
                    <a:pt x="858" y="534"/>
                  </a:lnTo>
                  <a:lnTo>
                    <a:pt x="858" y="529"/>
                  </a:lnTo>
                  <a:lnTo>
                    <a:pt x="856" y="521"/>
                  </a:lnTo>
                  <a:lnTo>
                    <a:pt x="854" y="514"/>
                  </a:lnTo>
                  <a:lnTo>
                    <a:pt x="850" y="506"/>
                  </a:lnTo>
                  <a:lnTo>
                    <a:pt x="850" y="500"/>
                  </a:lnTo>
                  <a:lnTo>
                    <a:pt x="847" y="493"/>
                  </a:lnTo>
                  <a:lnTo>
                    <a:pt x="845" y="487"/>
                  </a:lnTo>
                  <a:lnTo>
                    <a:pt x="841" y="479"/>
                  </a:lnTo>
                  <a:lnTo>
                    <a:pt x="839" y="474"/>
                  </a:lnTo>
                  <a:lnTo>
                    <a:pt x="1132" y="206"/>
                  </a:lnTo>
                  <a:lnTo>
                    <a:pt x="1132" y="204"/>
                  </a:lnTo>
                  <a:lnTo>
                    <a:pt x="1132" y="202"/>
                  </a:lnTo>
                  <a:lnTo>
                    <a:pt x="1134" y="196"/>
                  </a:lnTo>
                  <a:lnTo>
                    <a:pt x="1136" y="192"/>
                  </a:lnTo>
                  <a:lnTo>
                    <a:pt x="1138" y="187"/>
                  </a:lnTo>
                  <a:lnTo>
                    <a:pt x="1139" y="179"/>
                  </a:lnTo>
                  <a:lnTo>
                    <a:pt x="1141" y="171"/>
                  </a:lnTo>
                  <a:lnTo>
                    <a:pt x="1143" y="166"/>
                  </a:lnTo>
                  <a:lnTo>
                    <a:pt x="1141" y="158"/>
                  </a:lnTo>
                  <a:lnTo>
                    <a:pt x="1141" y="152"/>
                  </a:lnTo>
                  <a:lnTo>
                    <a:pt x="1139" y="145"/>
                  </a:lnTo>
                  <a:lnTo>
                    <a:pt x="1139" y="141"/>
                  </a:lnTo>
                  <a:lnTo>
                    <a:pt x="1134" y="135"/>
                  </a:lnTo>
                  <a:lnTo>
                    <a:pt x="1128" y="133"/>
                  </a:lnTo>
                  <a:lnTo>
                    <a:pt x="1124" y="132"/>
                  </a:lnTo>
                  <a:lnTo>
                    <a:pt x="1122" y="132"/>
                  </a:lnTo>
                  <a:lnTo>
                    <a:pt x="1119" y="132"/>
                  </a:lnTo>
                  <a:lnTo>
                    <a:pt x="1113" y="133"/>
                  </a:lnTo>
                  <a:lnTo>
                    <a:pt x="792" y="415"/>
                  </a:lnTo>
                  <a:lnTo>
                    <a:pt x="792" y="413"/>
                  </a:lnTo>
                  <a:lnTo>
                    <a:pt x="788" y="411"/>
                  </a:lnTo>
                  <a:lnTo>
                    <a:pt x="784" y="407"/>
                  </a:lnTo>
                  <a:lnTo>
                    <a:pt x="780" y="403"/>
                  </a:lnTo>
                  <a:lnTo>
                    <a:pt x="772" y="398"/>
                  </a:lnTo>
                  <a:lnTo>
                    <a:pt x="765" y="392"/>
                  </a:lnTo>
                  <a:lnTo>
                    <a:pt x="761" y="390"/>
                  </a:lnTo>
                  <a:lnTo>
                    <a:pt x="757" y="386"/>
                  </a:lnTo>
                  <a:lnTo>
                    <a:pt x="752" y="384"/>
                  </a:lnTo>
                  <a:lnTo>
                    <a:pt x="748" y="381"/>
                  </a:lnTo>
                  <a:lnTo>
                    <a:pt x="742" y="377"/>
                  </a:lnTo>
                  <a:lnTo>
                    <a:pt x="736" y="375"/>
                  </a:lnTo>
                  <a:lnTo>
                    <a:pt x="731" y="371"/>
                  </a:lnTo>
                  <a:lnTo>
                    <a:pt x="725" y="367"/>
                  </a:lnTo>
                  <a:lnTo>
                    <a:pt x="719" y="365"/>
                  </a:lnTo>
                  <a:lnTo>
                    <a:pt x="714" y="362"/>
                  </a:lnTo>
                  <a:lnTo>
                    <a:pt x="706" y="360"/>
                  </a:lnTo>
                  <a:lnTo>
                    <a:pt x="700" y="358"/>
                  </a:lnTo>
                  <a:lnTo>
                    <a:pt x="695" y="354"/>
                  </a:lnTo>
                  <a:lnTo>
                    <a:pt x="687" y="352"/>
                  </a:lnTo>
                  <a:lnTo>
                    <a:pt x="681" y="348"/>
                  </a:lnTo>
                  <a:lnTo>
                    <a:pt x="674" y="348"/>
                  </a:lnTo>
                  <a:lnTo>
                    <a:pt x="668" y="344"/>
                  </a:lnTo>
                  <a:lnTo>
                    <a:pt x="660" y="344"/>
                  </a:lnTo>
                  <a:lnTo>
                    <a:pt x="653" y="343"/>
                  </a:lnTo>
                  <a:lnTo>
                    <a:pt x="647" y="343"/>
                  </a:lnTo>
                  <a:lnTo>
                    <a:pt x="386" y="542"/>
                  </a:lnTo>
                  <a:lnTo>
                    <a:pt x="383" y="544"/>
                  </a:lnTo>
                  <a:lnTo>
                    <a:pt x="379" y="548"/>
                  </a:lnTo>
                  <a:lnTo>
                    <a:pt x="375" y="555"/>
                  </a:lnTo>
                  <a:lnTo>
                    <a:pt x="371" y="557"/>
                  </a:lnTo>
                  <a:lnTo>
                    <a:pt x="369" y="563"/>
                  </a:lnTo>
                  <a:lnTo>
                    <a:pt x="366" y="567"/>
                  </a:lnTo>
                  <a:lnTo>
                    <a:pt x="366" y="572"/>
                  </a:lnTo>
                  <a:lnTo>
                    <a:pt x="362" y="576"/>
                  </a:lnTo>
                  <a:lnTo>
                    <a:pt x="360" y="584"/>
                  </a:lnTo>
                  <a:lnTo>
                    <a:pt x="358" y="590"/>
                  </a:lnTo>
                  <a:lnTo>
                    <a:pt x="358" y="597"/>
                  </a:lnTo>
                  <a:lnTo>
                    <a:pt x="356" y="603"/>
                  </a:lnTo>
                  <a:lnTo>
                    <a:pt x="354" y="611"/>
                  </a:lnTo>
                  <a:lnTo>
                    <a:pt x="354" y="618"/>
                  </a:lnTo>
                  <a:lnTo>
                    <a:pt x="356" y="628"/>
                  </a:lnTo>
                  <a:lnTo>
                    <a:pt x="356" y="631"/>
                  </a:lnTo>
                  <a:lnTo>
                    <a:pt x="356" y="635"/>
                  </a:lnTo>
                  <a:lnTo>
                    <a:pt x="358" y="639"/>
                  </a:lnTo>
                  <a:lnTo>
                    <a:pt x="358" y="645"/>
                  </a:lnTo>
                  <a:lnTo>
                    <a:pt x="360" y="649"/>
                  </a:lnTo>
                  <a:lnTo>
                    <a:pt x="362" y="654"/>
                  </a:lnTo>
                  <a:lnTo>
                    <a:pt x="364" y="660"/>
                  </a:lnTo>
                  <a:lnTo>
                    <a:pt x="366" y="666"/>
                  </a:lnTo>
                  <a:lnTo>
                    <a:pt x="367" y="669"/>
                  </a:lnTo>
                  <a:lnTo>
                    <a:pt x="369" y="675"/>
                  </a:lnTo>
                  <a:lnTo>
                    <a:pt x="371" y="681"/>
                  </a:lnTo>
                  <a:lnTo>
                    <a:pt x="375" y="687"/>
                  </a:lnTo>
                  <a:lnTo>
                    <a:pt x="377" y="690"/>
                  </a:lnTo>
                  <a:lnTo>
                    <a:pt x="381" y="698"/>
                  </a:lnTo>
                  <a:lnTo>
                    <a:pt x="383" y="704"/>
                  </a:lnTo>
                  <a:lnTo>
                    <a:pt x="386" y="709"/>
                  </a:lnTo>
                  <a:lnTo>
                    <a:pt x="390" y="715"/>
                  </a:lnTo>
                  <a:lnTo>
                    <a:pt x="394" y="721"/>
                  </a:lnTo>
                  <a:lnTo>
                    <a:pt x="400" y="726"/>
                  </a:lnTo>
                  <a:lnTo>
                    <a:pt x="405" y="734"/>
                  </a:lnTo>
                  <a:lnTo>
                    <a:pt x="409" y="742"/>
                  </a:lnTo>
                  <a:lnTo>
                    <a:pt x="415" y="747"/>
                  </a:lnTo>
                  <a:lnTo>
                    <a:pt x="421" y="755"/>
                  </a:lnTo>
                  <a:lnTo>
                    <a:pt x="428" y="763"/>
                  </a:lnTo>
                  <a:lnTo>
                    <a:pt x="430" y="766"/>
                  </a:lnTo>
                  <a:lnTo>
                    <a:pt x="434" y="770"/>
                  </a:lnTo>
                  <a:lnTo>
                    <a:pt x="440" y="778"/>
                  </a:lnTo>
                  <a:lnTo>
                    <a:pt x="442" y="780"/>
                  </a:lnTo>
                  <a:lnTo>
                    <a:pt x="445" y="783"/>
                  </a:lnTo>
                  <a:lnTo>
                    <a:pt x="449" y="787"/>
                  </a:lnTo>
                  <a:lnTo>
                    <a:pt x="455" y="793"/>
                  </a:lnTo>
                  <a:lnTo>
                    <a:pt x="461" y="797"/>
                  </a:lnTo>
                  <a:lnTo>
                    <a:pt x="464" y="801"/>
                  </a:lnTo>
                  <a:lnTo>
                    <a:pt x="470" y="806"/>
                  </a:lnTo>
                  <a:lnTo>
                    <a:pt x="476" y="810"/>
                  </a:lnTo>
                  <a:lnTo>
                    <a:pt x="483" y="814"/>
                  </a:lnTo>
                  <a:lnTo>
                    <a:pt x="489" y="818"/>
                  </a:lnTo>
                  <a:lnTo>
                    <a:pt x="497" y="821"/>
                  </a:lnTo>
                  <a:lnTo>
                    <a:pt x="504" y="825"/>
                  </a:lnTo>
                  <a:lnTo>
                    <a:pt x="512" y="827"/>
                  </a:lnTo>
                  <a:lnTo>
                    <a:pt x="520" y="831"/>
                  </a:lnTo>
                  <a:lnTo>
                    <a:pt x="525" y="833"/>
                  </a:lnTo>
                  <a:lnTo>
                    <a:pt x="529" y="833"/>
                  </a:lnTo>
                  <a:lnTo>
                    <a:pt x="533" y="835"/>
                  </a:lnTo>
                  <a:lnTo>
                    <a:pt x="539" y="837"/>
                  </a:lnTo>
                  <a:lnTo>
                    <a:pt x="542" y="837"/>
                  </a:lnTo>
                  <a:lnTo>
                    <a:pt x="546" y="837"/>
                  </a:lnTo>
                  <a:lnTo>
                    <a:pt x="552" y="839"/>
                  </a:lnTo>
                  <a:lnTo>
                    <a:pt x="558" y="839"/>
                  </a:lnTo>
                  <a:lnTo>
                    <a:pt x="561" y="839"/>
                  </a:lnTo>
                  <a:lnTo>
                    <a:pt x="567" y="839"/>
                  </a:lnTo>
                  <a:lnTo>
                    <a:pt x="573" y="839"/>
                  </a:lnTo>
                  <a:lnTo>
                    <a:pt x="579" y="840"/>
                  </a:lnTo>
                  <a:lnTo>
                    <a:pt x="582" y="839"/>
                  </a:lnTo>
                  <a:lnTo>
                    <a:pt x="588" y="839"/>
                  </a:lnTo>
                  <a:lnTo>
                    <a:pt x="594" y="839"/>
                  </a:lnTo>
                  <a:lnTo>
                    <a:pt x="599" y="839"/>
                  </a:lnTo>
                  <a:lnTo>
                    <a:pt x="605" y="839"/>
                  </a:lnTo>
                  <a:lnTo>
                    <a:pt x="611" y="837"/>
                  </a:lnTo>
                  <a:lnTo>
                    <a:pt x="617" y="837"/>
                  </a:lnTo>
                  <a:lnTo>
                    <a:pt x="624" y="835"/>
                  </a:lnTo>
                  <a:lnTo>
                    <a:pt x="656" y="842"/>
                  </a:lnTo>
                  <a:lnTo>
                    <a:pt x="369" y="1032"/>
                  </a:lnTo>
                  <a:lnTo>
                    <a:pt x="369" y="1031"/>
                  </a:lnTo>
                  <a:lnTo>
                    <a:pt x="367" y="1023"/>
                  </a:lnTo>
                  <a:lnTo>
                    <a:pt x="366" y="1017"/>
                  </a:lnTo>
                  <a:lnTo>
                    <a:pt x="364" y="1013"/>
                  </a:lnTo>
                  <a:lnTo>
                    <a:pt x="362" y="1006"/>
                  </a:lnTo>
                  <a:lnTo>
                    <a:pt x="360" y="1000"/>
                  </a:lnTo>
                  <a:lnTo>
                    <a:pt x="358" y="993"/>
                  </a:lnTo>
                  <a:lnTo>
                    <a:pt x="354" y="985"/>
                  </a:lnTo>
                  <a:lnTo>
                    <a:pt x="352" y="975"/>
                  </a:lnTo>
                  <a:lnTo>
                    <a:pt x="348" y="968"/>
                  </a:lnTo>
                  <a:lnTo>
                    <a:pt x="347" y="962"/>
                  </a:lnTo>
                  <a:lnTo>
                    <a:pt x="343" y="958"/>
                  </a:lnTo>
                  <a:lnTo>
                    <a:pt x="341" y="953"/>
                  </a:lnTo>
                  <a:lnTo>
                    <a:pt x="339" y="949"/>
                  </a:lnTo>
                  <a:lnTo>
                    <a:pt x="337" y="943"/>
                  </a:lnTo>
                  <a:lnTo>
                    <a:pt x="335" y="939"/>
                  </a:lnTo>
                  <a:lnTo>
                    <a:pt x="333" y="934"/>
                  </a:lnTo>
                  <a:lnTo>
                    <a:pt x="329" y="930"/>
                  </a:lnTo>
                  <a:lnTo>
                    <a:pt x="326" y="924"/>
                  </a:lnTo>
                  <a:lnTo>
                    <a:pt x="324" y="918"/>
                  </a:lnTo>
                  <a:lnTo>
                    <a:pt x="320" y="913"/>
                  </a:lnTo>
                  <a:lnTo>
                    <a:pt x="316" y="909"/>
                  </a:lnTo>
                  <a:lnTo>
                    <a:pt x="312" y="903"/>
                  </a:lnTo>
                  <a:lnTo>
                    <a:pt x="308" y="899"/>
                  </a:lnTo>
                  <a:lnTo>
                    <a:pt x="305" y="894"/>
                  </a:lnTo>
                  <a:lnTo>
                    <a:pt x="301" y="890"/>
                  </a:lnTo>
                  <a:lnTo>
                    <a:pt x="297" y="884"/>
                  </a:lnTo>
                  <a:lnTo>
                    <a:pt x="293" y="880"/>
                  </a:lnTo>
                  <a:lnTo>
                    <a:pt x="288" y="875"/>
                  </a:lnTo>
                  <a:lnTo>
                    <a:pt x="284" y="869"/>
                  </a:lnTo>
                  <a:lnTo>
                    <a:pt x="280" y="865"/>
                  </a:lnTo>
                  <a:lnTo>
                    <a:pt x="274" y="861"/>
                  </a:lnTo>
                  <a:lnTo>
                    <a:pt x="269" y="858"/>
                  </a:lnTo>
                  <a:lnTo>
                    <a:pt x="265" y="854"/>
                  </a:lnTo>
                  <a:lnTo>
                    <a:pt x="259" y="848"/>
                  </a:lnTo>
                  <a:lnTo>
                    <a:pt x="253" y="844"/>
                  </a:lnTo>
                  <a:lnTo>
                    <a:pt x="248" y="840"/>
                  </a:lnTo>
                  <a:lnTo>
                    <a:pt x="242" y="837"/>
                  </a:lnTo>
                  <a:lnTo>
                    <a:pt x="234" y="833"/>
                  </a:lnTo>
                  <a:lnTo>
                    <a:pt x="229" y="829"/>
                  </a:lnTo>
                  <a:lnTo>
                    <a:pt x="221" y="825"/>
                  </a:lnTo>
                  <a:lnTo>
                    <a:pt x="215" y="823"/>
                  </a:lnTo>
                  <a:lnTo>
                    <a:pt x="210" y="820"/>
                  </a:lnTo>
                  <a:lnTo>
                    <a:pt x="202" y="816"/>
                  </a:lnTo>
                  <a:lnTo>
                    <a:pt x="194" y="814"/>
                  </a:lnTo>
                  <a:lnTo>
                    <a:pt x="187" y="812"/>
                  </a:lnTo>
                  <a:lnTo>
                    <a:pt x="179" y="810"/>
                  </a:lnTo>
                  <a:lnTo>
                    <a:pt x="172" y="808"/>
                  </a:lnTo>
                  <a:lnTo>
                    <a:pt x="164" y="806"/>
                  </a:lnTo>
                  <a:lnTo>
                    <a:pt x="156" y="806"/>
                  </a:lnTo>
                  <a:lnTo>
                    <a:pt x="154" y="804"/>
                  </a:lnTo>
                  <a:lnTo>
                    <a:pt x="149" y="802"/>
                  </a:lnTo>
                  <a:lnTo>
                    <a:pt x="143" y="801"/>
                  </a:lnTo>
                  <a:lnTo>
                    <a:pt x="139" y="801"/>
                  </a:lnTo>
                  <a:lnTo>
                    <a:pt x="132" y="799"/>
                  </a:lnTo>
                  <a:lnTo>
                    <a:pt x="126" y="799"/>
                  </a:lnTo>
                  <a:lnTo>
                    <a:pt x="120" y="799"/>
                  </a:lnTo>
                  <a:lnTo>
                    <a:pt x="116" y="799"/>
                  </a:lnTo>
                  <a:lnTo>
                    <a:pt x="113" y="797"/>
                  </a:lnTo>
                  <a:lnTo>
                    <a:pt x="109" y="797"/>
                  </a:lnTo>
                  <a:lnTo>
                    <a:pt x="103" y="797"/>
                  </a:lnTo>
                  <a:lnTo>
                    <a:pt x="97" y="797"/>
                  </a:lnTo>
                  <a:lnTo>
                    <a:pt x="92" y="799"/>
                  </a:lnTo>
                  <a:lnTo>
                    <a:pt x="86" y="799"/>
                  </a:lnTo>
                  <a:lnTo>
                    <a:pt x="80" y="799"/>
                  </a:lnTo>
                  <a:lnTo>
                    <a:pt x="75" y="799"/>
                  </a:lnTo>
                  <a:lnTo>
                    <a:pt x="67" y="801"/>
                  </a:lnTo>
                  <a:lnTo>
                    <a:pt x="61" y="802"/>
                  </a:lnTo>
                  <a:lnTo>
                    <a:pt x="54" y="802"/>
                  </a:lnTo>
                  <a:lnTo>
                    <a:pt x="46" y="804"/>
                  </a:lnTo>
                  <a:lnTo>
                    <a:pt x="38" y="806"/>
                  </a:lnTo>
                  <a:lnTo>
                    <a:pt x="33" y="808"/>
                  </a:lnTo>
                  <a:lnTo>
                    <a:pt x="0" y="808"/>
                  </a:lnTo>
                  <a:close/>
                </a:path>
              </a:pathLst>
            </a:custGeom>
            <a:solidFill>
              <a:srgbClr val="E8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47" name="Freeform 2546"/>
            <p:cNvSpPr>
              <a:spLocks/>
            </p:cNvSpPr>
            <p:nvPr/>
          </p:nvSpPr>
          <p:spPr bwMode="auto">
            <a:xfrm>
              <a:off x="4542" y="1392"/>
              <a:ext cx="138" cy="180"/>
            </a:xfrm>
            <a:custGeom>
              <a:avLst/>
              <a:gdLst>
                <a:gd name="T0" fmla="*/ 1 w 275"/>
                <a:gd name="T1" fmla="*/ 1 h 359"/>
                <a:gd name="T2" fmla="*/ 1 w 275"/>
                <a:gd name="T3" fmla="*/ 1 h 359"/>
                <a:gd name="T4" fmla="*/ 1 w 275"/>
                <a:gd name="T5" fmla="*/ 1 h 359"/>
                <a:gd name="T6" fmla="*/ 1 w 275"/>
                <a:gd name="T7" fmla="*/ 1 h 359"/>
                <a:gd name="T8" fmla="*/ 1 w 275"/>
                <a:gd name="T9" fmla="*/ 1 h 359"/>
                <a:gd name="T10" fmla="*/ 1 w 275"/>
                <a:gd name="T11" fmla="*/ 1 h 359"/>
                <a:gd name="T12" fmla="*/ 1 w 275"/>
                <a:gd name="T13" fmla="*/ 1 h 359"/>
                <a:gd name="T14" fmla="*/ 1 w 275"/>
                <a:gd name="T15" fmla="*/ 1 h 359"/>
                <a:gd name="T16" fmla="*/ 1 w 275"/>
                <a:gd name="T17" fmla="*/ 1 h 359"/>
                <a:gd name="T18" fmla="*/ 1 w 275"/>
                <a:gd name="T19" fmla="*/ 1 h 359"/>
                <a:gd name="T20" fmla="*/ 1 w 275"/>
                <a:gd name="T21" fmla="*/ 1 h 359"/>
                <a:gd name="T22" fmla="*/ 1 w 275"/>
                <a:gd name="T23" fmla="*/ 1 h 359"/>
                <a:gd name="T24" fmla="*/ 1 w 275"/>
                <a:gd name="T25" fmla="*/ 1 h 359"/>
                <a:gd name="T26" fmla="*/ 1 w 275"/>
                <a:gd name="T27" fmla="*/ 1 h 359"/>
                <a:gd name="T28" fmla="*/ 1 w 275"/>
                <a:gd name="T29" fmla="*/ 1 h 359"/>
                <a:gd name="T30" fmla="*/ 1 w 275"/>
                <a:gd name="T31" fmla="*/ 1 h 359"/>
                <a:gd name="T32" fmla="*/ 1 w 275"/>
                <a:gd name="T33" fmla="*/ 1 h 359"/>
                <a:gd name="T34" fmla="*/ 1 w 275"/>
                <a:gd name="T35" fmla="*/ 1 h 359"/>
                <a:gd name="T36" fmla="*/ 1 w 275"/>
                <a:gd name="T37" fmla="*/ 1 h 359"/>
                <a:gd name="T38" fmla="*/ 0 w 275"/>
                <a:gd name="T39" fmla="*/ 1 h 359"/>
                <a:gd name="T40" fmla="*/ 0 w 275"/>
                <a:gd name="T41" fmla="*/ 1 h 359"/>
                <a:gd name="T42" fmla="*/ 1 w 275"/>
                <a:gd name="T43" fmla="*/ 1 h 359"/>
                <a:gd name="T44" fmla="*/ 1 w 275"/>
                <a:gd name="T45" fmla="*/ 1 h 359"/>
                <a:gd name="T46" fmla="*/ 1 w 275"/>
                <a:gd name="T47" fmla="*/ 1 h 359"/>
                <a:gd name="T48" fmla="*/ 1 w 275"/>
                <a:gd name="T49" fmla="*/ 1 h 359"/>
                <a:gd name="T50" fmla="*/ 1 w 275"/>
                <a:gd name="T51" fmla="*/ 1 h 359"/>
                <a:gd name="T52" fmla="*/ 1 w 275"/>
                <a:gd name="T53" fmla="*/ 1 h 359"/>
                <a:gd name="T54" fmla="*/ 1 w 275"/>
                <a:gd name="T55" fmla="*/ 1 h 359"/>
                <a:gd name="T56" fmla="*/ 1 w 275"/>
                <a:gd name="T57" fmla="*/ 0 h 359"/>
                <a:gd name="T58" fmla="*/ 1 w 275"/>
                <a:gd name="T59" fmla="*/ 1 h 359"/>
                <a:gd name="T60" fmla="*/ 1 w 275"/>
                <a:gd name="T61" fmla="*/ 1 h 359"/>
                <a:gd name="T62" fmla="*/ 1 w 275"/>
                <a:gd name="T63" fmla="*/ 1 h 359"/>
                <a:gd name="T64" fmla="*/ 1 w 275"/>
                <a:gd name="T65" fmla="*/ 1 h 359"/>
                <a:gd name="T66" fmla="*/ 1 w 275"/>
                <a:gd name="T67" fmla="*/ 1 h 359"/>
                <a:gd name="T68" fmla="*/ 1 w 275"/>
                <a:gd name="T69" fmla="*/ 1 h 359"/>
                <a:gd name="T70" fmla="*/ 1 w 275"/>
                <a:gd name="T71" fmla="*/ 1 h 359"/>
                <a:gd name="T72" fmla="*/ 1 w 275"/>
                <a:gd name="T73" fmla="*/ 1 h 359"/>
                <a:gd name="T74" fmla="*/ 1 w 275"/>
                <a:gd name="T75" fmla="*/ 1 h 359"/>
                <a:gd name="T76" fmla="*/ 1 w 275"/>
                <a:gd name="T77" fmla="*/ 1 h 359"/>
                <a:gd name="T78" fmla="*/ 1 w 275"/>
                <a:gd name="T79" fmla="*/ 1 h 359"/>
                <a:gd name="T80" fmla="*/ 1 w 275"/>
                <a:gd name="T81" fmla="*/ 1 h 359"/>
                <a:gd name="T82" fmla="*/ 1 w 275"/>
                <a:gd name="T83" fmla="*/ 1 h 359"/>
                <a:gd name="T84" fmla="*/ 1 w 275"/>
                <a:gd name="T85" fmla="*/ 1 h 359"/>
                <a:gd name="T86" fmla="*/ 1 w 275"/>
                <a:gd name="T87" fmla="*/ 1 h 359"/>
                <a:gd name="T88" fmla="*/ 1 w 275"/>
                <a:gd name="T89" fmla="*/ 1 h 359"/>
                <a:gd name="T90" fmla="*/ 1 w 275"/>
                <a:gd name="T91" fmla="*/ 1 h 359"/>
                <a:gd name="T92" fmla="*/ 1 w 275"/>
                <a:gd name="T93" fmla="*/ 1 h 359"/>
                <a:gd name="T94" fmla="*/ 1 w 275"/>
                <a:gd name="T95" fmla="*/ 1 h 359"/>
                <a:gd name="T96" fmla="*/ 1 w 275"/>
                <a:gd name="T97" fmla="*/ 1 h 359"/>
                <a:gd name="T98" fmla="*/ 1 w 275"/>
                <a:gd name="T99" fmla="*/ 1 h 359"/>
                <a:gd name="T100" fmla="*/ 1 w 275"/>
                <a:gd name="T101" fmla="*/ 1 h 359"/>
                <a:gd name="T102" fmla="*/ 1 w 275"/>
                <a:gd name="T103" fmla="*/ 1 h 359"/>
                <a:gd name="T104" fmla="*/ 1 w 275"/>
                <a:gd name="T105" fmla="*/ 1 h 359"/>
                <a:gd name="T106" fmla="*/ 1 w 275"/>
                <a:gd name="T107" fmla="*/ 1 h 359"/>
                <a:gd name="T108" fmla="*/ 1 w 275"/>
                <a:gd name="T109" fmla="*/ 1 h 359"/>
                <a:gd name="T110" fmla="*/ 1 w 275"/>
                <a:gd name="T111" fmla="*/ 1 h 359"/>
                <a:gd name="T112" fmla="*/ 1 w 275"/>
                <a:gd name="T113" fmla="*/ 1 h 359"/>
                <a:gd name="T114" fmla="*/ 1 w 275"/>
                <a:gd name="T115" fmla="*/ 1 h 359"/>
                <a:gd name="T116" fmla="*/ 1 w 275"/>
                <a:gd name="T117" fmla="*/ 1 h 359"/>
                <a:gd name="T118" fmla="*/ 1 w 275"/>
                <a:gd name="T119" fmla="*/ 1 h 359"/>
                <a:gd name="T120" fmla="*/ 1 w 275"/>
                <a:gd name="T121" fmla="*/ 1 h 359"/>
                <a:gd name="T122" fmla="*/ 1 w 275"/>
                <a:gd name="T123" fmla="*/ 1 h 359"/>
                <a:gd name="T124" fmla="*/ 1 w 275"/>
                <a:gd name="T125" fmla="*/ 1 h 3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5"/>
                <a:gd name="T190" fmla="*/ 0 h 359"/>
                <a:gd name="T191" fmla="*/ 275 w 275"/>
                <a:gd name="T192" fmla="*/ 359 h 3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5" h="359">
                  <a:moveTo>
                    <a:pt x="60" y="274"/>
                  </a:moveTo>
                  <a:lnTo>
                    <a:pt x="175" y="188"/>
                  </a:lnTo>
                  <a:lnTo>
                    <a:pt x="173" y="188"/>
                  </a:lnTo>
                  <a:lnTo>
                    <a:pt x="173" y="184"/>
                  </a:lnTo>
                  <a:lnTo>
                    <a:pt x="173" y="180"/>
                  </a:lnTo>
                  <a:lnTo>
                    <a:pt x="173" y="177"/>
                  </a:lnTo>
                  <a:lnTo>
                    <a:pt x="171" y="169"/>
                  </a:lnTo>
                  <a:lnTo>
                    <a:pt x="169" y="161"/>
                  </a:lnTo>
                  <a:lnTo>
                    <a:pt x="165" y="154"/>
                  </a:lnTo>
                  <a:lnTo>
                    <a:pt x="163" y="146"/>
                  </a:lnTo>
                  <a:lnTo>
                    <a:pt x="157" y="137"/>
                  </a:lnTo>
                  <a:lnTo>
                    <a:pt x="154" y="129"/>
                  </a:lnTo>
                  <a:lnTo>
                    <a:pt x="146" y="120"/>
                  </a:lnTo>
                  <a:lnTo>
                    <a:pt x="138" y="112"/>
                  </a:lnTo>
                  <a:lnTo>
                    <a:pt x="135" y="108"/>
                  </a:lnTo>
                  <a:lnTo>
                    <a:pt x="129" y="106"/>
                  </a:lnTo>
                  <a:lnTo>
                    <a:pt x="123" y="101"/>
                  </a:lnTo>
                  <a:lnTo>
                    <a:pt x="117" y="99"/>
                  </a:lnTo>
                  <a:lnTo>
                    <a:pt x="112" y="97"/>
                  </a:lnTo>
                  <a:lnTo>
                    <a:pt x="106" y="93"/>
                  </a:lnTo>
                  <a:lnTo>
                    <a:pt x="98" y="91"/>
                  </a:lnTo>
                  <a:lnTo>
                    <a:pt x="93" y="91"/>
                  </a:lnTo>
                  <a:lnTo>
                    <a:pt x="89" y="91"/>
                  </a:lnTo>
                  <a:lnTo>
                    <a:pt x="85" y="95"/>
                  </a:lnTo>
                  <a:lnTo>
                    <a:pt x="81" y="101"/>
                  </a:lnTo>
                  <a:lnTo>
                    <a:pt x="76" y="108"/>
                  </a:lnTo>
                  <a:lnTo>
                    <a:pt x="74" y="112"/>
                  </a:lnTo>
                  <a:lnTo>
                    <a:pt x="70" y="118"/>
                  </a:lnTo>
                  <a:lnTo>
                    <a:pt x="66" y="123"/>
                  </a:lnTo>
                  <a:lnTo>
                    <a:pt x="64" y="127"/>
                  </a:lnTo>
                  <a:lnTo>
                    <a:pt x="60" y="133"/>
                  </a:lnTo>
                  <a:lnTo>
                    <a:pt x="59" y="139"/>
                  </a:lnTo>
                  <a:lnTo>
                    <a:pt x="53" y="144"/>
                  </a:lnTo>
                  <a:lnTo>
                    <a:pt x="51" y="150"/>
                  </a:lnTo>
                  <a:lnTo>
                    <a:pt x="47" y="156"/>
                  </a:lnTo>
                  <a:lnTo>
                    <a:pt x="43" y="161"/>
                  </a:lnTo>
                  <a:lnTo>
                    <a:pt x="41" y="167"/>
                  </a:lnTo>
                  <a:lnTo>
                    <a:pt x="38" y="173"/>
                  </a:lnTo>
                  <a:lnTo>
                    <a:pt x="36" y="179"/>
                  </a:lnTo>
                  <a:lnTo>
                    <a:pt x="32" y="184"/>
                  </a:lnTo>
                  <a:lnTo>
                    <a:pt x="30" y="188"/>
                  </a:lnTo>
                  <a:lnTo>
                    <a:pt x="28" y="194"/>
                  </a:lnTo>
                  <a:lnTo>
                    <a:pt x="22" y="201"/>
                  </a:lnTo>
                  <a:lnTo>
                    <a:pt x="20" y="209"/>
                  </a:lnTo>
                  <a:lnTo>
                    <a:pt x="19" y="213"/>
                  </a:lnTo>
                  <a:lnTo>
                    <a:pt x="19" y="215"/>
                  </a:lnTo>
                  <a:lnTo>
                    <a:pt x="17" y="213"/>
                  </a:lnTo>
                  <a:lnTo>
                    <a:pt x="17" y="209"/>
                  </a:lnTo>
                  <a:lnTo>
                    <a:pt x="13" y="203"/>
                  </a:lnTo>
                  <a:lnTo>
                    <a:pt x="11" y="196"/>
                  </a:lnTo>
                  <a:lnTo>
                    <a:pt x="9" y="190"/>
                  </a:lnTo>
                  <a:lnTo>
                    <a:pt x="7" y="184"/>
                  </a:lnTo>
                  <a:lnTo>
                    <a:pt x="5" y="179"/>
                  </a:lnTo>
                  <a:lnTo>
                    <a:pt x="5" y="175"/>
                  </a:lnTo>
                  <a:lnTo>
                    <a:pt x="3" y="167"/>
                  </a:lnTo>
                  <a:lnTo>
                    <a:pt x="3" y="161"/>
                  </a:lnTo>
                  <a:lnTo>
                    <a:pt x="1" y="156"/>
                  </a:lnTo>
                  <a:lnTo>
                    <a:pt x="1" y="150"/>
                  </a:lnTo>
                  <a:lnTo>
                    <a:pt x="0" y="142"/>
                  </a:lnTo>
                  <a:lnTo>
                    <a:pt x="0" y="137"/>
                  </a:lnTo>
                  <a:lnTo>
                    <a:pt x="0" y="129"/>
                  </a:lnTo>
                  <a:lnTo>
                    <a:pt x="0" y="123"/>
                  </a:lnTo>
                  <a:lnTo>
                    <a:pt x="0" y="116"/>
                  </a:lnTo>
                  <a:lnTo>
                    <a:pt x="1" y="108"/>
                  </a:lnTo>
                  <a:lnTo>
                    <a:pt x="1" y="101"/>
                  </a:lnTo>
                  <a:lnTo>
                    <a:pt x="5" y="95"/>
                  </a:lnTo>
                  <a:lnTo>
                    <a:pt x="5" y="87"/>
                  </a:lnTo>
                  <a:lnTo>
                    <a:pt x="7" y="82"/>
                  </a:lnTo>
                  <a:lnTo>
                    <a:pt x="11" y="74"/>
                  </a:lnTo>
                  <a:lnTo>
                    <a:pt x="15" y="68"/>
                  </a:lnTo>
                  <a:lnTo>
                    <a:pt x="19" y="63"/>
                  </a:lnTo>
                  <a:lnTo>
                    <a:pt x="22" y="57"/>
                  </a:lnTo>
                  <a:lnTo>
                    <a:pt x="28" y="53"/>
                  </a:lnTo>
                  <a:lnTo>
                    <a:pt x="34" y="47"/>
                  </a:lnTo>
                  <a:lnTo>
                    <a:pt x="39" y="42"/>
                  </a:lnTo>
                  <a:lnTo>
                    <a:pt x="45" y="36"/>
                  </a:lnTo>
                  <a:lnTo>
                    <a:pt x="49" y="32"/>
                  </a:lnTo>
                  <a:lnTo>
                    <a:pt x="55" y="28"/>
                  </a:lnTo>
                  <a:lnTo>
                    <a:pt x="59" y="25"/>
                  </a:lnTo>
                  <a:lnTo>
                    <a:pt x="64" y="21"/>
                  </a:lnTo>
                  <a:lnTo>
                    <a:pt x="68" y="19"/>
                  </a:lnTo>
                  <a:lnTo>
                    <a:pt x="72" y="15"/>
                  </a:lnTo>
                  <a:lnTo>
                    <a:pt x="79" y="9"/>
                  </a:lnTo>
                  <a:lnTo>
                    <a:pt x="87" y="6"/>
                  </a:lnTo>
                  <a:lnTo>
                    <a:pt x="95" y="4"/>
                  </a:lnTo>
                  <a:lnTo>
                    <a:pt x="100" y="2"/>
                  </a:lnTo>
                  <a:lnTo>
                    <a:pt x="108" y="0"/>
                  </a:lnTo>
                  <a:lnTo>
                    <a:pt x="116" y="2"/>
                  </a:lnTo>
                  <a:lnTo>
                    <a:pt x="117" y="2"/>
                  </a:lnTo>
                  <a:lnTo>
                    <a:pt x="121" y="2"/>
                  </a:lnTo>
                  <a:lnTo>
                    <a:pt x="127" y="4"/>
                  </a:lnTo>
                  <a:lnTo>
                    <a:pt x="133" y="4"/>
                  </a:lnTo>
                  <a:lnTo>
                    <a:pt x="136" y="6"/>
                  </a:lnTo>
                  <a:lnTo>
                    <a:pt x="140" y="8"/>
                  </a:lnTo>
                  <a:lnTo>
                    <a:pt x="146" y="9"/>
                  </a:lnTo>
                  <a:lnTo>
                    <a:pt x="152" y="11"/>
                  </a:lnTo>
                  <a:lnTo>
                    <a:pt x="157" y="15"/>
                  </a:lnTo>
                  <a:lnTo>
                    <a:pt x="163" y="17"/>
                  </a:lnTo>
                  <a:lnTo>
                    <a:pt x="171" y="21"/>
                  </a:lnTo>
                  <a:lnTo>
                    <a:pt x="176" y="25"/>
                  </a:lnTo>
                  <a:lnTo>
                    <a:pt x="184" y="27"/>
                  </a:lnTo>
                  <a:lnTo>
                    <a:pt x="190" y="30"/>
                  </a:lnTo>
                  <a:lnTo>
                    <a:pt x="197" y="36"/>
                  </a:lnTo>
                  <a:lnTo>
                    <a:pt x="203" y="40"/>
                  </a:lnTo>
                  <a:lnTo>
                    <a:pt x="209" y="46"/>
                  </a:lnTo>
                  <a:lnTo>
                    <a:pt x="214" y="51"/>
                  </a:lnTo>
                  <a:lnTo>
                    <a:pt x="222" y="57"/>
                  </a:lnTo>
                  <a:lnTo>
                    <a:pt x="228" y="65"/>
                  </a:lnTo>
                  <a:lnTo>
                    <a:pt x="233" y="72"/>
                  </a:lnTo>
                  <a:lnTo>
                    <a:pt x="239" y="80"/>
                  </a:lnTo>
                  <a:lnTo>
                    <a:pt x="245" y="87"/>
                  </a:lnTo>
                  <a:lnTo>
                    <a:pt x="249" y="97"/>
                  </a:lnTo>
                  <a:lnTo>
                    <a:pt x="251" y="101"/>
                  </a:lnTo>
                  <a:lnTo>
                    <a:pt x="252" y="106"/>
                  </a:lnTo>
                  <a:lnTo>
                    <a:pt x="256" y="110"/>
                  </a:lnTo>
                  <a:lnTo>
                    <a:pt x="258" y="114"/>
                  </a:lnTo>
                  <a:lnTo>
                    <a:pt x="260" y="120"/>
                  </a:lnTo>
                  <a:lnTo>
                    <a:pt x="262" y="123"/>
                  </a:lnTo>
                  <a:lnTo>
                    <a:pt x="262" y="129"/>
                  </a:lnTo>
                  <a:lnTo>
                    <a:pt x="266" y="135"/>
                  </a:lnTo>
                  <a:lnTo>
                    <a:pt x="266" y="139"/>
                  </a:lnTo>
                  <a:lnTo>
                    <a:pt x="268" y="144"/>
                  </a:lnTo>
                  <a:lnTo>
                    <a:pt x="268" y="150"/>
                  </a:lnTo>
                  <a:lnTo>
                    <a:pt x="270" y="154"/>
                  </a:lnTo>
                  <a:lnTo>
                    <a:pt x="270" y="160"/>
                  </a:lnTo>
                  <a:lnTo>
                    <a:pt x="271" y="165"/>
                  </a:lnTo>
                  <a:lnTo>
                    <a:pt x="271" y="171"/>
                  </a:lnTo>
                  <a:lnTo>
                    <a:pt x="273" y="177"/>
                  </a:lnTo>
                  <a:lnTo>
                    <a:pt x="273" y="182"/>
                  </a:lnTo>
                  <a:lnTo>
                    <a:pt x="273" y="188"/>
                  </a:lnTo>
                  <a:lnTo>
                    <a:pt x="273" y="194"/>
                  </a:lnTo>
                  <a:lnTo>
                    <a:pt x="275" y="199"/>
                  </a:lnTo>
                  <a:lnTo>
                    <a:pt x="273" y="205"/>
                  </a:lnTo>
                  <a:lnTo>
                    <a:pt x="273" y="213"/>
                  </a:lnTo>
                  <a:lnTo>
                    <a:pt x="273" y="219"/>
                  </a:lnTo>
                  <a:lnTo>
                    <a:pt x="273" y="224"/>
                  </a:lnTo>
                  <a:lnTo>
                    <a:pt x="273" y="230"/>
                  </a:lnTo>
                  <a:lnTo>
                    <a:pt x="271" y="236"/>
                  </a:lnTo>
                  <a:lnTo>
                    <a:pt x="271" y="241"/>
                  </a:lnTo>
                  <a:lnTo>
                    <a:pt x="270" y="249"/>
                  </a:lnTo>
                  <a:lnTo>
                    <a:pt x="268" y="255"/>
                  </a:lnTo>
                  <a:lnTo>
                    <a:pt x="268" y="260"/>
                  </a:lnTo>
                  <a:lnTo>
                    <a:pt x="264" y="266"/>
                  </a:lnTo>
                  <a:lnTo>
                    <a:pt x="264" y="274"/>
                  </a:lnTo>
                  <a:lnTo>
                    <a:pt x="262" y="279"/>
                  </a:lnTo>
                  <a:lnTo>
                    <a:pt x="258" y="285"/>
                  </a:lnTo>
                  <a:lnTo>
                    <a:pt x="256" y="293"/>
                  </a:lnTo>
                  <a:lnTo>
                    <a:pt x="254" y="300"/>
                  </a:lnTo>
                  <a:lnTo>
                    <a:pt x="251" y="306"/>
                  </a:lnTo>
                  <a:lnTo>
                    <a:pt x="247" y="312"/>
                  </a:lnTo>
                  <a:lnTo>
                    <a:pt x="245" y="319"/>
                  </a:lnTo>
                  <a:lnTo>
                    <a:pt x="241" y="327"/>
                  </a:lnTo>
                  <a:lnTo>
                    <a:pt x="239" y="327"/>
                  </a:lnTo>
                  <a:lnTo>
                    <a:pt x="233" y="333"/>
                  </a:lnTo>
                  <a:lnTo>
                    <a:pt x="230" y="336"/>
                  </a:lnTo>
                  <a:lnTo>
                    <a:pt x="224" y="340"/>
                  </a:lnTo>
                  <a:lnTo>
                    <a:pt x="218" y="344"/>
                  </a:lnTo>
                  <a:lnTo>
                    <a:pt x="213" y="348"/>
                  </a:lnTo>
                  <a:lnTo>
                    <a:pt x="205" y="352"/>
                  </a:lnTo>
                  <a:lnTo>
                    <a:pt x="197" y="355"/>
                  </a:lnTo>
                  <a:lnTo>
                    <a:pt x="192" y="355"/>
                  </a:lnTo>
                  <a:lnTo>
                    <a:pt x="186" y="357"/>
                  </a:lnTo>
                  <a:lnTo>
                    <a:pt x="182" y="357"/>
                  </a:lnTo>
                  <a:lnTo>
                    <a:pt x="178" y="359"/>
                  </a:lnTo>
                  <a:lnTo>
                    <a:pt x="173" y="359"/>
                  </a:lnTo>
                  <a:lnTo>
                    <a:pt x="167" y="359"/>
                  </a:lnTo>
                  <a:lnTo>
                    <a:pt x="161" y="359"/>
                  </a:lnTo>
                  <a:lnTo>
                    <a:pt x="155" y="359"/>
                  </a:lnTo>
                  <a:lnTo>
                    <a:pt x="150" y="357"/>
                  </a:lnTo>
                  <a:lnTo>
                    <a:pt x="144" y="355"/>
                  </a:lnTo>
                  <a:lnTo>
                    <a:pt x="138" y="353"/>
                  </a:lnTo>
                  <a:lnTo>
                    <a:pt x="133" y="353"/>
                  </a:lnTo>
                  <a:lnTo>
                    <a:pt x="125" y="350"/>
                  </a:lnTo>
                  <a:lnTo>
                    <a:pt x="119" y="346"/>
                  </a:lnTo>
                  <a:lnTo>
                    <a:pt x="116" y="344"/>
                  </a:lnTo>
                  <a:lnTo>
                    <a:pt x="110" y="340"/>
                  </a:lnTo>
                  <a:lnTo>
                    <a:pt x="104" y="338"/>
                  </a:lnTo>
                  <a:lnTo>
                    <a:pt x="100" y="334"/>
                  </a:lnTo>
                  <a:lnTo>
                    <a:pt x="97" y="331"/>
                  </a:lnTo>
                  <a:lnTo>
                    <a:pt x="93" y="329"/>
                  </a:lnTo>
                  <a:lnTo>
                    <a:pt x="85" y="321"/>
                  </a:lnTo>
                  <a:lnTo>
                    <a:pt x="79" y="315"/>
                  </a:lnTo>
                  <a:lnTo>
                    <a:pt x="74" y="308"/>
                  </a:lnTo>
                  <a:lnTo>
                    <a:pt x="72" y="302"/>
                  </a:lnTo>
                  <a:lnTo>
                    <a:pt x="68" y="296"/>
                  </a:lnTo>
                  <a:lnTo>
                    <a:pt x="64" y="291"/>
                  </a:lnTo>
                  <a:lnTo>
                    <a:pt x="62" y="285"/>
                  </a:lnTo>
                  <a:lnTo>
                    <a:pt x="62" y="281"/>
                  </a:lnTo>
                  <a:lnTo>
                    <a:pt x="60" y="276"/>
                  </a:lnTo>
                  <a:lnTo>
                    <a:pt x="60" y="274"/>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48" name="Freeform 2547"/>
            <p:cNvSpPr>
              <a:spLocks/>
            </p:cNvSpPr>
            <p:nvPr/>
          </p:nvSpPr>
          <p:spPr bwMode="auto">
            <a:xfrm>
              <a:off x="3760" y="1901"/>
              <a:ext cx="340" cy="296"/>
            </a:xfrm>
            <a:custGeom>
              <a:avLst/>
              <a:gdLst>
                <a:gd name="T0" fmla="*/ 0 w 679"/>
                <a:gd name="T1" fmla="*/ 1 h 591"/>
                <a:gd name="T2" fmla="*/ 1 w 679"/>
                <a:gd name="T3" fmla="*/ 1 h 591"/>
                <a:gd name="T4" fmla="*/ 1 w 679"/>
                <a:gd name="T5" fmla="*/ 1 h 591"/>
                <a:gd name="T6" fmla="*/ 1 w 679"/>
                <a:gd name="T7" fmla="*/ 0 h 591"/>
                <a:gd name="T8" fmla="*/ 1 w 679"/>
                <a:gd name="T9" fmla="*/ 0 h 591"/>
                <a:gd name="T10" fmla="*/ 1 w 679"/>
                <a:gd name="T11" fmla="*/ 0 h 591"/>
                <a:gd name="T12" fmla="*/ 1 w 679"/>
                <a:gd name="T13" fmla="*/ 1 h 591"/>
                <a:gd name="T14" fmla="*/ 1 w 679"/>
                <a:gd name="T15" fmla="*/ 1 h 591"/>
                <a:gd name="T16" fmla="*/ 1 w 679"/>
                <a:gd name="T17" fmla="*/ 1 h 591"/>
                <a:gd name="T18" fmla="*/ 1 w 679"/>
                <a:gd name="T19" fmla="*/ 1 h 591"/>
                <a:gd name="T20" fmla="*/ 1 w 679"/>
                <a:gd name="T21" fmla="*/ 1 h 591"/>
                <a:gd name="T22" fmla="*/ 1 w 679"/>
                <a:gd name="T23" fmla="*/ 1 h 591"/>
                <a:gd name="T24" fmla="*/ 1 w 679"/>
                <a:gd name="T25" fmla="*/ 1 h 591"/>
                <a:gd name="T26" fmla="*/ 1 w 679"/>
                <a:gd name="T27" fmla="*/ 1 h 591"/>
                <a:gd name="T28" fmla="*/ 1 w 679"/>
                <a:gd name="T29" fmla="*/ 1 h 591"/>
                <a:gd name="T30" fmla="*/ 1 w 679"/>
                <a:gd name="T31" fmla="*/ 1 h 591"/>
                <a:gd name="T32" fmla="*/ 1 w 679"/>
                <a:gd name="T33" fmla="*/ 1 h 591"/>
                <a:gd name="T34" fmla="*/ 1 w 679"/>
                <a:gd name="T35" fmla="*/ 1 h 591"/>
                <a:gd name="T36" fmla="*/ 0 w 679"/>
                <a:gd name="T37" fmla="*/ 1 h 591"/>
                <a:gd name="T38" fmla="*/ 0 w 679"/>
                <a:gd name="T39" fmla="*/ 1 h 5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9"/>
                <a:gd name="T61" fmla="*/ 0 h 591"/>
                <a:gd name="T62" fmla="*/ 679 w 679"/>
                <a:gd name="T63" fmla="*/ 591 h 59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9" h="591">
                  <a:moveTo>
                    <a:pt x="0" y="591"/>
                  </a:moveTo>
                  <a:lnTo>
                    <a:pt x="153" y="450"/>
                  </a:lnTo>
                  <a:lnTo>
                    <a:pt x="641" y="2"/>
                  </a:lnTo>
                  <a:lnTo>
                    <a:pt x="643" y="0"/>
                  </a:lnTo>
                  <a:lnTo>
                    <a:pt x="647" y="0"/>
                  </a:lnTo>
                  <a:lnTo>
                    <a:pt x="655" y="0"/>
                  </a:lnTo>
                  <a:lnTo>
                    <a:pt x="662" y="2"/>
                  </a:lnTo>
                  <a:lnTo>
                    <a:pt x="666" y="3"/>
                  </a:lnTo>
                  <a:lnTo>
                    <a:pt x="668" y="7"/>
                  </a:lnTo>
                  <a:lnTo>
                    <a:pt x="672" y="11"/>
                  </a:lnTo>
                  <a:lnTo>
                    <a:pt x="676" y="17"/>
                  </a:lnTo>
                  <a:lnTo>
                    <a:pt x="677" y="22"/>
                  </a:lnTo>
                  <a:lnTo>
                    <a:pt x="677" y="28"/>
                  </a:lnTo>
                  <a:lnTo>
                    <a:pt x="677" y="34"/>
                  </a:lnTo>
                  <a:lnTo>
                    <a:pt x="679" y="38"/>
                  </a:lnTo>
                  <a:lnTo>
                    <a:pt x="679" y="43"/>
                  </a:lnTo>
                  <a:lnTo>
                    <a:pt x="679" y="49"/>
                  </a:lnTo>
                  <a:lnTo>
                    <a:pt x="58" y="566"/>
                  </a:lnTo>
                  <a:lnTo>
                    <a:pt x="0" y="591"/>
                  </a:lnTo>
                  <a:close/>
                </a:path>
              </a:pathLst>
            </a:custGeom>
            <a:solidFill>
              <a:srgbClr val="FFEDE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49" name="Freeform 2548"/>
            <p:cNvSpPr>
              <a:spLocks/>
            </p:cNvSpPr>
            <p:nvPr/>
          </p:nvSpPr>
          <p:spPr bwMode="auto">
            <a:xfrm>
              <a:off x="4756" y="1184"/>
              <a:ext cx="131" cy="138"/>
            </a:xfrm>
            <a:custGeom>
              <a:avLst/>
              <a:gdLst>
                <a:gd name="T0" fmla="*/ 0 w 263"/>
                <a:gd name="T1" fmla="*/ 1 h 275"/>
                <a:gd name="T2" fmla="*/ 0 w 263"/>
                <a:gd name="T3" fmla="*/ 1 h 275"/>
                <a:gd name="T4" fmla="*/ 0 w 263"/>
                <a:gd name="T5" fmla="*/ 1 h 275"/>
                <a:gd name="T6" fmla="*/ 0 w 263"/>
                <a:gd name="T7" fmla="*/ 1 h 275"/>
                <a:gd name="T8" fmla="*/ 0 w 263"/>
                <a:gd name="T9" fmla="*/ 1 h 275"/>
                <a:gd name="T10" fmla="*/ 0 w 263"/>
                <a:gd name="T11" fmla="*/ 1 h 275"/>
                <a:gd name="T12" fmla="*/ 0 w 263"/>
                <a:gd name="T13" fmla="*/ 1 h 275"/>
                <a:gd name="T14" fmla="*/ 0 w 263"/>
                <a:gd name="T15" fmla="*/ 1 h 275"/>
                <a:gd name="T16" fmla="*/ 0 w 263"/>
                <a:gd name="T17" fmla="*/ 1 h 275"/>
                <a:gd name="T18" fmla="*/ 0 w 263"/>
                <a:gd name="T19" fmla="*/ 1 h 275"/>
                <a:gd name="T20" fmla="*/ 0 w 263"/>
                <a:gd name="T21" fmla="*/ 1 h 275"/>
                <a:gd name="T22" fmla="*/ 0 w 263"/>
                <a:gd name="T23" fmla="*/ 0 h 275"/>
                <a:gd name="T24" fmla="*/ 0 w 263"/>
                <a:gd name="T25" fmla="*/ 0 h 275"/>
                <a:gd name="T26" fmla="*/ 0 w 263"/>
                <a:gd name="T27" fmla="*/ 0 h 275"/>
                <a:gd name="T28" fmla="*/ 0 w 263"/>
                <a:gd name="T29" fmla="*/ 1 h 275"/>
                <a:gd name="T30" fmla="*/ 0 w 263"/>
                <a:gd name="T31" fmla="*/ 1 h 275"/>
                <a:gd name="T32" fmla="*/ 0 w 263"/>
                <a:gd name="T33" fmla="*/ 1 h 275"/>
                <a:gd name="T34" fmla="*/ 0 w 263"/>
                <a:gd name="T35" fmla="*/ 1 h 275"/>
                <a:gd name="T36" fmla="*/ 0 w 263"/>
                <a:gd name="T37" fmla="*/ 1 h 275"/>
                <a:gd name="T38" fmla="*/ 0 w 263"/>
                <a:gd name="T39" fmla="*/ 1 h 275"/>
                <a:gd name="T40" fmla="*/ 0 w 263"/>
                <a:gd name="T41" fmla="*/ 1 h 275"/>
                <a:gd name="T42" fmla="*/ 0 w 263"/>
                <a:gd name="T43" fmla="*/ 1 h 275"/>
                <a:gd name="T44" fmla="*/ 0 w 263"/>
                <a:gd name="T45" fmla="*/ 1 h 275"/>
                <a:gd name="T46" fmla="*/ 0 w 263"/>
                <a:gd name="T47" fmla="*/ 1 h 275"/>
                <a:gd name="T48" fmla="*/ 0 w 263"/>
                <a:gd name="T49" fmla="*/ 1 h 275"/>
                <a:gd name="T50" fmla="*/ 0 w 263"/>
                <a:gd name="T51" fmla="*/ 1 h 275"/>
                <a:gd name="T52" fmla="*/ 0 w 263"/>
                <a:gd name="T53" fmla="*/ 1 h 275"/>
                <a:gd name="T54" fmla="*/ 0 w 263"/>
                <a:gd name="T55" fmla="*/ 1 h 275"/>
                <a:gd name="T56" fmla="*/ 0 w 263"/>
                <a:gd name="T57" fmla="*/ 1 h 275"/>
                <a:gd name="T58" fmla="*/ 0 w 263"/>
                <a:gd name="T59" fmla="*/ 1 h 275"/>
                <a:gd name="T60" fmla="*/ 0 w 263"/>
                <a:gd name="T61" fmla="*/ 1 h 275"/>
                <a:gd name="T62" fmla="*/ 0 w 263"/>
                <a:gd name="T63" fmla="*/ 1 h 275"/>
                <a:gd name="T64" fmla="*/ 0 w 263"/>
                <a:gd name="T65" fmla="*/ 1 h 275"/>
                <a:gd name="T66" fmla="*/ 0 w 263"/>
                <a:gd name="T67" fmla="*/ 1 h 275"/>
                <a:gd name="T68" fmla="*/ 0 w 263"/>
                <a:gd name="T69" fmla="*/ 1 h 275"/>
                <a:gd name="T70" fmla="*/ 0 w 263"/>
                <a:gd name="T71" fmla="*/ 1 h 275"/>
                <a:gd name="T72" fmla="*/ 0 w 263"/>
                <a:gd name="T73" fmla="*/ 1 h 275"/>
                <a:gd name="T74" fmla="*/ 0 w 263"/>
                <a:gd name="T75" fmla="*/ 1 h 275"/>
                <a:gd name="T76" fmla="*/ 0 w 263"/>
                <a:gd name="T77" fmla="*/ 1 h 275"/>
                <a:gd name="T78" fmla="*/ 0 w 263"/>
                <a:gd name="T79" fmla="*/ 1 h 275"/>
                <a:gd name="T80" fmla="*/ 0 w 263"/>
                <a:gd name="T81" fmla="*/ 1 h 275"/>
                <a:gd name="T82" fmla="*/ 0 w 263"/>
                <a:gd name="T83" fmla="*/ 1 h 275"/>
                <a:gd name="T84" fmla="*/ 0 w 263"/>
                <a:gd name="T85" fmla="*/ 1 h 275"/>
                <a:gd name="T86" fmla="*/ 0 w 263"/>
                <a:gd name="T87" fmla="*/ 1 h 275"/>
                <a:gd name="T88" fmla="*/ 0 w 263"/>
                <a:gd name="T89" fmla="*/ 1 h 275"/>
                <a:gd name="T90" fmla="*/ 0 w 263"/>
                <a:gd name="T91" fmla="*/ 1 h 275"/>
                <a:gd name="T92" fmla="*/ 0 w 263"/>
                <a:gd name="T93" fmla="*/ 1 h 275"/>
                <a:gd name="T94" fmla="*/ 0 w 263"/>
                <a:gd name="T95" fmla="*/ 1 h 2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
                <a:gd name="T145" fmla="*/ 0 h 275"/>
                <a:gd name="T146" fmla="*/ 263 w 263"/>
                <a:gd name="T147" fmla="*/ 275 h 2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 h="275">
                  <a:moveTo>
                    <a:pt x="40" y="173"/>
                  </a:moveTo>
                  <a:lnTo>
                    <a:pt x="38" y="171"/>
                  </a:lnTo>
                  <a:lnTo>
                    <a:pt x="37" y="169"/>
                  </a:lnTo>
                  <a:lnTo>
                    <a:pt x="35" y="163"/>
                  </a:lnTo>
                  <a:lnTo>
                    <a:pt x="31" y="159"/>
                  </a:lnTo>
                  <a:lnTo>
                    <a:pt x="27" y="152"/>
                  </a:lnTo>
                  <a:lnTo>
                    <a:pt x="21" y="144"/>
                  </a:lnTo>
                  <a:lnTo>
                    <a:pt x="18" y="135"/>
                  </a:lnTo>
                  <a:lnTo>
                    <a:pt x="14" y="127"/>
                  </a:lnTo>
                  <a:lnTo>
                    <a:pt x="10" y="121"/>
                  </a:lnTo>
                  <a:lnTo>
                    <a:pt x="8" y="116"/>
                  </a:lnTo>
                  <a:lnTo>
                    <a:pt x="6" y="112"/>
                  </a:lnTo>
                  <a:lnTo>
                    <a:pt x="6" y="106"/>
                  </a:lnTo>
                  <a:lnTo>
                    <a:pt x="4" y="100"/>
                  </a:lnTo>
                  <a:lnTo>
                    <a:pt x="2" y="97"/>
                  </a:lnTo>
                  <a:lnTo>
                    <a:pt x="0" y="91"/>
                  </a:lnTo>
                  <a:lnTo>
                    <a:pt x="0" y="87"/>
                  </a:lnTo>
                  <a:lnTo>
                    <a:pt x="0" y="81"/>
                  </a:lnTo>
                  <a:lnTo>
                    <a:pt x="0" y="76"/>
                  </a:lnTo>
                  <a:lnTo>
                    <a:pt x="0" y="72"/>
                  </a:lnTo>
                  <a:lnTo>
                    <a:pt x="0" y="66"/>
                  </a:lnTo>
                  <a:lnTo>
                    <a:pt x="4" y="59"/>
                  </a:lnTo>
                  <a:lnTo>
                    <a:pt x="10" y="51"/>
                  </a:lnTo>
                  <a:lnTo>
                    <a:pt x="14" y="43"/>
                  </a:lnTo>
                  <a:lnTo>
                    <a:pt x="19" y="36"/>
                  </a:lnTo>
                  <a:lnTo>
                    <a:pt x="25" y="28"/>
                  </a:lnTo>
                  <a:lnTo>
                    <a:pt x="31" y="23"/>
                  </a:lnTo>
                  <a:lnTo>
                    <a:pt x="37" y="17"/>
                  </a:lnTo>
                  <a:lnTo>
                    <a:pt x="44" y="13"/>
                  </a:lnTo>
                  <a:lnTo>
                    <a:pt x="52" y="9"/>
                  </a:lnTo>
                  <a:lnTo>
                    <a:pt x="59" y="5"/>
                  </a:lnTo>
                  <a:lnTo>
                    <a:pt x="63" y="4"/>
                  </a:lnTo>
                  <a:lnTo>
                    <a:pt x="67" y="4"/>
                  </a:lnTo>
                  <a:lnTo>
                    <a:pt x="71" y="2"/>
                  </a:lnTo>
                  <a:lnTo>
                    <a:pt x="76" y="2"/>
                  </a:lnTo>
                  <a:lnTo>
                    <a:pt x="80" y="0"/>
                  </a:lnTo>
                  <a:lnTo>
                    <a:pt x="86" y="0"/>
                  </a:lnTo>
                  <a:lnTo>
                    <a:pt x="92" y="0"/>
                  </a:lnTo>
                  <a:lnTo>
                    <a:pt x="95" y="0"/>
                  </a:lnTo>
                  <a:lnTo>
                    <a:pt x="101" y="0"/>
                  </a:lnTo>
                  <a:lnTo>
                    <a:pt x="107" y="0"/>
                  </a:lnTo>
                  <a:lnTo>
                    <a:pt x="113" y="0"/>
                  </a:lnTo>
                  <a:lnTo>
                    <a:pt x="118" y="0"/>
                  </a:lnTo>
                  <a:lnTo>
                    <a:pt x="124" y="2"/>
                  </a:lnTo>
                  <a:lnTo>
                    <a:pt x="132" y="4"/>
                  </a:lnTo>
                  <a:lnTo>
                    <a:pt x="139" y="4"/>
                  </a:lnTo>
                  <a:lnTo>
                    <a:pt x="145" y="5"/>
                  </a:lnTo>
                  <a:lnTo>
                    <a:pt x="153" y="7"/>
                  </a:lnTo>
                  <a:lnTo>
                    <a:pt x="158" y="9"/>
                  </a:lnTo>
                  <a:lnTo>
                    <a:pt x="166" y="13"/>
                  </a:lnTo>
                  <a:lnTo>
                    <a:pt x="172" y="15"/>
                  </a:lnTo>
                  <a:lnTo>
                    <a:pt x="177" y="17"/>
                  </a:lnTo>
                  <a:lnTo>
                    <a:pt x="185" y="21"/>
                  </a:lnTo>
                  <a:lnTo>
                    <a:pt x="191" y="24"/>
                  </a:lnTo>
                  <a:lnTo>
                    <a:pt x="196" y="28"/>
                  </a:lnTo>
                  <a:lnTo>
                    <a:pt x="202" y="34"/>
                  </a:lnTo>
                  <a:lnTo>
                    <a:pt x="208" y="38"/>
                  </a:lnTo>
                  <a:lnTo>
                    <a:pt x="213" y="42"/>
                  </a:lnTo>
                  <a:lnTo>
                    <a:pt x="219" y="47"/>
                  </a:lnTo>
                  <a:lnTo>
                    <a:pt x="223" y="53"/>
                  </a:lnTo>
                  <a:lnTo>
                    <a:pt x="229" y="59"/>
                  </a:lnTo>
                  <a:lnTo>
                    <a:pt x="232" y="64"/>
                  </a:lnTo>
                  <a:lnTo>
                    <a:pt x="236" y="70"/>
                  </a:lnTo>
                  <a:lnTo>
                    <a:pt x="240" y="76"/>
                  </a:lnTo>
                  <a:lnTo>
                    <a:pt x="244" y="81"/>
                  </a:lnTo>
                  <a:lnTo>
                    <a:pt x="246" y="87"/>
                  </a:lnTo>
                  <a:lnTo>
                    <a:pt x="250" y="95"/>
                  </a:lnTo>
                  <a:lnTo>
                    <a:pt x="251" y="102"/>
                  </a:lnTo>
                  <a:lnTo>
                    <a:pt x="255" y="108"/>
                  </a:lnTo>
                  <a:lnTo>
                    <a:pt x="257" y="116"/>
                  </a:lnTo>
                  <a:lnTo>
                    <a:pt x="259" y="123"/>
                  </a:lnTo>
                  <a:lnTo>
                    <a:pt x="261" y="131"/>
                  </a:lnTo>
                  <a:lnTo>
                    <a:pt x="261" y="138"/>
                  </a:lnTo>
                  <a:lnTo>
                    <a:pt x="263" y="146"/>
                  </a:lnTo>
                  <a:lnTo>
                    <a:pt x="263" y="154"/>
                  </a:lnTo>
                  <a:lnTo>
                    <a:pt x="263" y="161"/>
                  </a:lnTo>
                  <a:lnTo>
                    <a:pt x="263" y="171"/>
                  </a:lnTo>
                  <a:lnTo>
                    <a:pt x="263" y="178"/>
                  </a:lnTo>
                  <a:lnTo>
                    <a:pt x="263" y="188"/>
                  </a:lnTo>
                  <a:lnTo>
                    <a:pt x="261" y="194"/>
                  </a:lnTo>
                  <a:lnTo>
                    <a:pt x="261" y="201"/>
                  </a:lnTo>
                  <a:lnTo>
                    <a:pt x="259" y="209"/>
                  </a:lnTo>
                  <a:lnTo>
                    <a:pt x="257" y="216"/>
                  </a:lnTo>
                  <a:lnTo>
                    <a:pt x="255" y="220"/>
                  </a:lnTo>
                  <a:lnTo>
                    <a:pt x="251" y="226"/>
                  </a:lnTo>
                  <a:lnTo>
                    <a:pt x="250" y="232"/>
                  </a:lnTo>
                  <a:lnTo>
                    <a:pt x="248" y="237"/>
                  </a:lnTo>
                  <a:lnTo>
                    <a:pt x="242" y="245"/>
                  </a:lnTo>
                  <a:lnTo>
                    <a:pt x="236" y="252"/>
                  </a:lnTo>
                  <a:lnTo>
                    <a:pt x="231" y="258"/>
                  </a:lnTo>
                  <a:lnTo>
                    <a:pt x="225" y="264"/>
                  </a:lnTo>
                  <a:lnTo>
                    <a:pt x="219" y="268"/>
                  </a:lnTo>
                  <a:lnTo>
                    <a:pt x="213" y="270"/>
                  </a:lnTo>
                  <a:lnTo>
                    <a:pt x="208" y="271"/>
                  </a:lnTo>
                  <a:lnTo>
                    <a:pt x="204" y="273"/>
                  </a:lnTo>
                  <a:lnTo>
                    <a:pt x="196" y="275"/>
                  </a:lnTo>
                  <a:lnTo>
                    <a:pt x="194" y="275"/>
                  </a:lnTo>
                  <a:lnTo>
                    <a:pt x="192" y="275"/>
                  </a:lnTo>
                  <a:lnTo>
                    <a:pt x="187" y="275"/>
                  </a:lnTo>
                  <a:lnTo>
                    <a:pt x="183" y="275"/>
                  </a:lnTo>
                  <a:lnTo>
                    <a:pt x="175" y="273"/>
                  </a:lnTo>
                  <a:lnTo>
                    <a:pt x="170" y="273"/>
                  </a:lnTo>
                  <a:lnTo>
                    <a:pt x="160" y="271"/>
                  </a:lnTo>
                  <a:lnTo>
                    <a:pt x="154" y="271"/>
                  </a:lnTo>
                  <a:lnTo>
                    <a:pt x="149" y="270"/>
                  </a:lnTo>
                  <a:lnTo>
                    <a:pt x="145" y="270"/>
                  </a:lnTo>
                  <a:lnTo>
                    <a:pt x="139" y="268"/>
                  </a:lnTo>
                  <a:lnTo>
                    <a:pt x="135" y="266"/>
                  </a:lnTo>
                  <a:lnTo>
                    <a:pt x="128" y="264"/>
                  </a:lnTo>
                  <a:lnTo>
                    <a:pt x="118" y="262"/>
                  </a:lnTo>
                  <a:lnTo>
                    <a:pt x="111" y="258"/>
                  </a:lnTo>
                  <a:lnTo>
                    <a:pt x="103" y="254"/>
                  </a:lnTo>
                  <a:lnTo>
                    <a:pt x="95" y="249"/>
                  </a:lnTo>
                  <a:lnTo>
                    <a:pt x="92" y="243"/>
                  </a:lnTo>
                  <a:lnTo>
                    <a:pt x="158" y="199"/>
                  </a:lnTo>
                  <a:lnTo>
                    <a:pt x="160" y="195"/>
                  </a:lnTo>
                  <a:lnTo>
                    <a:pt x="162" y="190"/>
                  </a:lnTo>
                  <a:lnTo>
                    <a:pt x="164" y="184"/>
                  </a:lnTo>
                  <a:lnTo>
                    <a:pt x="166" y="178"/>
                  </a:lnTo>
                  <a:lnTo>
                    <a:pt x="166" y="173"/>
                  </a:lnTo>
                  <a:lnTo>
                    <a:pt x="166" y="165"/>
                  </a:lnTo>
                  <a:lnTo>
                    <a:pt x="164" y="157"/>
                  </a:lnTo>
                  <a:lnTo>
                    <a:pt x="162" y="150"/>
                  </a:lnTo>
                  <a:lnTo>
                    <a:pt x="158" y="142"/>
                  </a:lnTo>
                  <a:lnTo>
                    <a:pt x="154" y="135"/>
                  </a:lnTo>
                  <a:lnTo>
                    <a:pt x="149" y="131"/>
                  </a:lnTo>
                  <a:lnTo>
                    <a:pt x="145" y="127"/>
                  </a:lnTo>
                  <a:lnTo>
                    <a:pt x="141" y="123"/>
                  </a:lnTo>
                  <a:lnTo>
                    <a:pt x="137" y="119"/>
                  </a:lnTo>
                  <a:lnTo>
                    <a:pt x="130" y="116"/>
                  </a:lnTo>
                  <a:lnTo>
                    <a:pt x="124" y="112"/>
                  </a:lnTo>
                  <a:lnTo>
                    <a:pt x="118" y="108"/>
                  </a:lnTo>
                  <a:lnTo>
                    <a:pt x="111" y="106"/>
                  </a:lnTo>
                  <a:lnTo>
                    <a:pt x="109" y="104"/>
                  </a:lnTo>
                  <a:lnTo>
                    <a:pt x="107" y="104"/>
                  </a:lnTo>
                  <a:lnTo>
                    <a:pt x="101" y="104"/>
                  </a:lnTo>
                  <a:lnTo>
                    <a:pt x="95" y="106"/>
                  </a:lnTo>
                  <a:lnTo>
                    <a:pt x="90" y="108"/>
                  </a:lnTo>
                  <a:lnTo>
                    <a:pt x="82" y="112"/>
                  </a:lnTo>
                  <a:lnTo>
                    <a:pt x="80" y="114"/>
                  </a:lnTo>
                  <a:lnTo>
                    <a:pt x="76" y="119"/>
                  </a:lnTo>
                  <a:lnTo>
                    <a:pt x="75" y="123"/>
                  </a:lnTo>
                  <a:lnTo>
                    <a:pt x="73" y="129"/>
                  </a:lnTo>
                  <a:lnTo>
                    <a:pt x="40" y="173"/>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50" name="Freeform 2549"/>
            <p:cNvSpPr>
              <a:spLocks/>
            </p:cNvSpPr>
            <p:nvPr/>
          </p:nvSpPr>
          <p:spPr bwMode="auto">
            <a:xfrm>
              <a:off x="4651" y="1251"/>
              <a:ext cx="171" cy="149"/>
            </a:xfrm>
            <a:custGeom>
              <a:avLst/>
              <a:gdLst>
                <a:gd name="T0" fmla="*/ 0 w 343"/>
                <a:gd name="T1" fmla="*/ 1 h 296"/>
                <a:gd name="T2" fmla="*/ 0 w 343"/>
                <a:gd name="T3" fmla="*/ 1 h 296"/>
                <a:gd name="T4" fmla="*/ 0 w 343"/>
                <a:gd name="T5" fmla="*/ 1 h 296"/>
                <a:gd name="T6" fmla="*/ 0 w 343"/>
                <a:gd name="T7" fmla="*/ 1 h 296"/>
                <a:gd name="T8" fmla="*/ 0 w 343"/>
                <a:gd name="T9" fmla="*/ 1 h 296"/>
                <a:gd name="T10" fmla="*/ 0 w 343"/>
                <a:gd name="T11" fmla="*/ 1 h 296"/>
                <a:gd name="T12" fmla="*/ 0 w 343"/>
                <a:gd name="T13" fmla="*/ 0 h 296"/>
                <a:gd name="T14" fmla="*/ 0 w 343"/>
                <a:gd name="T15" fmla="*/ 0 h 296"/>
                <a:gd name="T16" fmla="*/ 0 w 343"/>
                <a:gd name="T17" fmla="*/ 0 h 296"/>
                <a:gd name="T18" fmla="*/ 0 w 343"/>
                <a:gd name="T19" fmla="*/ 0 h 296"/>
                <a:gd name="T20" fmla="*/ 0 w 343"/>
                <a:gd name="T21" fmla="*/ 1 h 296"/>
                <a:gd name="T22" fmla="*/ 0 w 343"/>
                <a:gd name="T23" fmla="*/ 1 h 296"/>
                <a:gd name="T24" fmla="*/ 0 w 343"/>
                <a:gd name="T25" fmla="*/ 1 h 296"/>
                <a:gd name="T26" fmla="*/ 0 w 343"/>
                <a:gd name="T27" fmla="*/ 1 h 296"/>
                <a:gd name="T28" fmla="*/ 0 w 343"/>
                <a:gd name="T29" fmla="*/ 1 h 296"/>
                <a:gd name="T30" fmla="*/ 0 w 343"/>
                <a:gd name="T31" fmla="*/ 1 h 296"/>
                <a:gd name="T32" fmla="*/ 0 w 343"/>
                <a:gd name="T33" fmla="*/ 1 h 296"/>
                <a:gd name="T34" fmla="*/ 0 w 343"/>
                <a:gd name="T35" fmla="*/ 1 h 296"/>
                <a:gd name="T36" fmla="*/ 0 w 343"/>
                <a:gd name="T37" fmla="*/ 1 h 296"/>
                <a:gd name="T38" fmla="*/ 0 w 343"/>
                <a:gd name="T39" fmla="*/ 1 h 296"/>
                <a:gd name="T40" fmla="*/ 0 w 343"/>
                <a:gd name="T41" fmla="*/ 1 h 296"/>
                <a:gd name="T42" fmla="*/ 0 w 343"/>
                <a:gd name="T43" fmla="*/ 1 h 296"/>
                <a:gd name="T44" fmla="*/ 0 w 343"/>
                <a:gd name="T45" fmla="*/ 1 h 296"/>
                <a:gd name="T46" fmla="*/ 0 w 343"/>
                <a:gd name="T47" fmla="*/ 1 h 296"/>
                <a:gd name="T48" fmla="*/ 0 w 343"/>
                <a:gd name="T49" fmla="*/ 1 h 296"/>
                <a:gd name="T50" fmla="*/ 0 w 343"/>
                <a:gd name="T51" fmla="*/ 1 h 296"/>
                <a:gd name="T52" fmla="*/ 0 w 343"/>
                <a:gd name="T53" fmla="*/ 1 h 296"/>
                <a:gd name="T54" fmla="*/ 0 w 343"/>
                <a:gd name="T55" fmla="*/ 1 h 2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3"/>
                <a:gd name="T85" fmla="*/ 0 h 296"/>
                <a:gd name="T86" fmla="*/ 343 w 343"/>
                <a:gd name="T87" fmla="*/ 296 h 2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3" h="296">
                  <a:moveTo>
                    <a:pt x="0" y="237"/>
                  </a:moveTo>
                  <a:lnTo>
                    <a:pt x="259" y="3"/>
                  </a:lnTo>
                  <a:lnTo>
                    <a:pt x="263" y="2"/>
                  </a:lnTo>
                  <a:lnTo>
                    <a:pt x="266" y="2"/>
                  </a:lnTo>
                  <a:lnTo>
                    <a:pt x="274" y="2"/>
                  </a:lnTo>
                  <a:lnTo>
                    <a:pt x="282" y="0"/>
                  </a:lnTo>
                  <a:lnTo>
                    <a:pt x="289" y="0"/>
                  </a:lnTo>
                  <a:lnTo>
                    <a:pt x="293" y="0"/>
                  </a:lnTo>
                  <a:lnTo>
                    <a:pt x="299" y="0"/>
                  </a:lnTo>
                  <a:lnTo>
                    <a:pt x="303" y="2"/>
                  </a:lnTo>
                  <a:lnTo>
                    <a:pt x="308" y="2"/>
                  </a:lnTo>
                  <a:lnTo>
                    <a:pt x="316" y="3"/>
                  </a:lnTo>
                  <a:lnTo>
                    <a:pt x="324" y="7"/>
                  </a:lnTo>
                  <a:lnTo>
                    <a:pt x="329" y="11"/>
                  </a:lnTo>
                  <a:lnTo>
                    <a:pt x="337" y="19"/>
                  </a:lnTo>
                  <a:lnTo>
                    <a:pt x="337" y="22"/>
                  </a:lnTo>
                  <a:lnTo>
                    <a:pt x="339" y="26"/>
                  </a:lnTo>
                  <a:lnTo>
                    <a:pt x="341" y="30"/>
                  </a:lnTo>
                  <a:lnTo>
                    <a:pt x="343" y="36"/>
                  </a:lnTo>
                  <a:lnTo>
                    <a:pt x="341" y="41"/>
                  </a:lnTo>
                  <a:lnTo>
                    <a:pt x="341" y="49"/>
                  </a:lnTo>
                  <a:lnTo>
                    <a:pt x="339" y="55"/>
                  </a:lnTo>
                  <a:lnTo>
                    <a:pt x="337" y="64"/>
                  </a:lnTo>
                  <a:lnTo>
                    <a:pt x="63" y="296"/>
                  </a:lnTo>
                  <a:lnTo>
                    <a:pt x="29" y="264"/>
                  </a:lnTo>
                  <a:lnTo>
                    <a:pt x="0" y="237"/>
                  </a:lnTo>
                  <a:close/>
                </a:path>
              </a:pathLst>
            </a:custGeom>
            <a:solidFill>
              <a:srgbClr val="E8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51" name="Freeform 2550"/>
            <p:cNvSpPr>
              <a:spLocks/>
            </p:cNvSpPr>
            <p:nvPr/>
          </p:nvSpPr>
          <p:spPr bwMode="auto">
            <a:xfrm>
              <a:off x="4422" y="1435"/>
              <a:ext cx="189" cy="176"/>
            </a:xfrm>
            <a:custGeom>
              <a:avLst/>
              <a:gdLst>
                <a:gd name="T0" fmla="*/ 0 w 378"/>
                <a:gd name="T1" fmla="*/ 1 h 352"/>
                <a:gd name="T2" fmla="*/ 1 w 378"/>
                <a:gd name="T3" fmla="*/ 0 h 352"/>
                <a:gd name="T4" fmla="*/ 1 w 378"/>
                <a:gd name="T5" fmla="*/ 0 h 352"/>
                <a:gd name="T6" fmla="*/ 1 w 378"/>
                <a:gd name="T7" fmla="*/ 1 h 352"/>
                <a:gd name="T8" fmla="*/ 1 w 378"/>
                <a:gd name="T9" fmla="*/ 1 h 352"/>
                <a:gd name="T10" fmla="*/ 1 w 378"/>
                <a:gd name="T11" fmla="*/ 1 h 352"/>
                <a:gd name="T12" fmla="*/ 1 w 378"/>
                <a:gd name="T13" fmla="*/ 1 h 352"/>
                <a:gd name="T14" fmla="*/ 1 w 378"/>
                <a:gd name="T15" fmla="*/ 1 h 352"/>
                <a:gd name="T16" fmla="*/ 1 w 378"/>
                <a:gd name="T17" fmla="*/ 1 h 352"/>
                <a:gd name="T18" fmla="*/ 1 w 378"/>
                <a:gd name="T19" fmla="*/ 1 h 352"/>
                <a:gd name="T20" fmla="*/ 1 w 378"/>
                <a:gd name="T21" fmla="*/ 1 h 352"/>
                <a:gd name="T22" fmla="*/ 1 w 378"/>
                <a:gd name="T23" fmla="*/ 1 h 352"/>
                <a:gd name="T24" fmla="*/ 1 w 378"/>
                <a:gd name="T25" fmla="*/ 1 h 352"/>
                <a:gd name="T26" fmla="*/ 1 w 378"/>
                <a:gd name="T27" fmla="*/ 1 h 352"/>
                <a:gd name="T28" fmla="*/ 1 w 378"/>
                <a:gd name="T29" fmla="*/ 1 h 352"/>
                <a:gd name="T30" fmla="*/ 1 w 378"/>
                <a:gd name="T31" fmla="*/ 1 h 352"/>
                <a:gd name="T32" fmla="*/ 1 w 378"/>
                <a:gd name="T33" fmla="*/ 1 h 352"/>
                <a:gd name="T34" fmla="*/ 1 w 378"/>
                <a:gd name="T35" fmla="*/ 1 h 352"/>
                <a:gd name="T36" fmla="*/ 1 w 378"/>
                <a:gd name="T37" fmla="*/ 1 h 352"/>
                <a:gd name="T38" fmla="*/ 1 w 378"/>
                <a:gd name="T39" fmla="*/ 1 h 352"/>
                <a:gd name="T40" fmla="*/ 0 w 378"/>
                <a:gd name="T41" fmla="*/ 1 h 352"/>
                <a:gd name="T42" fmla="*/ 0 w 378"/>
                <a:gd name="T43" fmla="*/ 1 h 3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8"/>
                <a:gd name="T67" fmla="*/ 0 h 352"/>
                <a:gd name="T68" fmla="*/ 378 w 378"/>
                <a:gd name="T69" fmla="*/ 352 h 3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8" h="352">
                  <a:moveTo>
                    <a:pt x="0" y="282"/>
                  </a:moveTo>
                  <a:lnTo>
                    <a:pt x="329" y="0"/>
                  </a:lnTo>
                  <a:lnTo>
                    <a:pt x="331" y="0"/>
                  </a:lnTo>
                  <a:lnTo>
                    <a:pt x="338" y="2"/>
                  </a:lnTo>
                  <a:lnTo>
                    <a:pt x="340" y="2"/>
                  </a:lnTo>
                  <a:lnTo>
                    <a:pt x="346" y="4"/>
                  </a:lnTo>
                  <a:lnTo>
                    <a:pt x="352" y="6"/>
                  </a:lnTo>
                  <a:lnTo>
                    <a:pt x="357" y="10"/>
                  </a:lnTo>
                  <a:lnTo>
                    <a:pt x="361" y="12"/>
                  </a:lnTo>
                  <a:lnTo>
                    <a:pt x="367" y="18"/>
                  </a:lnTo>
                  <a:lnTo>
                    <a:pt x="371" y="21"/>
                  </a:lnTo>
                  <a:lnTo>
                    <a:pt x="375" y="29"/>
                  </a:lnTo>
                  <a:lnTo>
                    <a:pt x="376" y="35"/>
                  </a:lnTo>
                  <a:lnTo>
                    <a:pt x="378" y="42"/>
                  </a:lnTo>
                  <a:lnTo>
                    <a:pt x="378" y="46"/>
                  </a:lnTo>
                  <a:lnTo>
                    <a:pt x="378" y="52"/>
                  </a:lnTo>
                  <a:lnTo>
                    <a:pt x="378" y="56"/>
                  </a:lnTo>
                  <a:lnTo>
                    <a:pt x="378" y="61"/>
                  </a:lnTo>
                  <a:lnTo>
                    <a:pt x="51" y="352"/>
                  </a:lnTo>
                  <a:lnTo>
                    <a:pt x="30" y="312"/>
                  </a:lnTo>
                  <a:lnTo>
                    <a:pt x="0" y="282"/>
                  </a:lnTo>
                  <a:close/>
                </a:path>
              </a:pathLst>
            </a:custGeom>
            <a:solidFill>
              <a:srgbClr val="FFEDE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52" name="Freeform 2551"/>
            <p:cNvSpPr>
              <a:spLocks/>
            </p:cNvSpPr>
            <p:nvPr/>
          </p:nvSpPr>
          <p:spPr bwMode="auto">
            <a:xfrm>
              <a:off x="4679" y="1491"/>
              <a:ext cx="141" cy="128"/>
            </a:xfrm>
            <a:custGeom>
              <a:avLst/>
              <a:gdLst>
                <a:gd name="T0" fmla="*/ 0 w 284"/>
                <a:gd name="T1" fmla="*/ 1 h 256"/>
                <a:gd name="T2" fmla="*/ 0 w 284"/>
                <a:gd name="T3" fmla="*/ 1 h 256"/>
                <a:gd name="T4" fmla="*/ 0 w 284"/>
                <a:gd name="T5" fmla="*/ 1 h 256"/>
                <a:gd name="T6" fmla="*/ 0 w 284"/>
                <a:gd name="T7" fmla="*/ 1 h 256"/>
                <a:gd name="T8" fmla="*/ 0 w 284"/>
                <a:gd name="T9" fmla="*/ 1 h 256"/>
                <a:gd name="T10" fmla="*/ 0 w 284"/>
                <a:gd name="T11" fmla="*/ 1 h 256"/>
                <a:gd name="T12" fmla="*/ 0 w 284"/>
                <a:gd name="T13" fmla="*/ 1 h 256"/>
                <a:gd name="T14" fmla="*/ 0 w 284"/>
                <a:gd name="T15" fmla="*/ 1 h 256"/>
                <a:gd name="T16" fmla="*/ 0 w 284"/>
                <a:gd name="T17" fmla="*/ 1 h 256"/>
                <a:gd name="T18" fmla="*/ 0 w 284"/>
                <a:gd name="T19" fmla="*/ 1 h 256"/>
                <a:gd name="T20" fmla="*/ 0 w 284"/>
                <a:gd name="T21" fmla="*/ 1 h 256"/>
                <a:gd name="T22" fmla="*/ 0 w 284"/>
                <a:gd name="T23" fmla="*/ 1 h 256"/>
                <a:gd name="T24" fmla="*/ 0 w 284"/>
                <a:gd name="T25" fmla="*/ 1 h 256"/>
                <a:gd name="T26" fmla="*/ 0 w 284"/>
                <a:gd name="T27" fmla="*/ 1 h 256"/>
                <a:gd name="T28" fmla="*/ 0 w 284"/>
                <a:gd name="T29" fmla="*/ 1 h 256"/>
                <a:gd name="T30" fmla="*/ 0 w 284"/>
                <a:gd name="T31" fmla="*/ 1 h 256"/>
                <a:gd name="T32" fmla="*/ 0 w 284"/>
                <a:gd name="T33" fmla="*/ 1 h 256"/>
                <a:gd name="T34" fmla="*/ 0 w 284"/>
                <a:gd name="T35" fmla="*/ 1 h 256"/>
                <a:gd name="T36" fmla="*/ 0 w 284"/>
                <a:gd name="T37" fmla="*/ 1 h 256"/>
                <a:gd name="T38" fmla="*/ 0 w 284"/>
                <a:gd name="T39" fmla="*/ 1 h 256"/>
                <a:gd name="T40" fmla="*/ 0 w 284"/>
                <a:gd name="T41" fmla="*/ 1 h 256"/>
                <a:gd name="T42" fmla="*/ 0 w 284"/>
                <a:gd name="T43" fmla="*/ 1 h 256"/>
                <a:gd name="T44" fmla="*/ 0 w 284"/>
                <a:gd name="T45" fmla="*/ 1 h 256"/>
                <a:gd name="T46" fmla="*/ 0 w 284"/>
                <a:gd name="T47" fmla="*/ 1 h 256"/>
                <a:gd name="T48" fmla="*/ 0 w 284"/>
                <a:gd name="T49" fmla="*/ 1 h 256"/>
                <a:gd name="T50" fmla="*/ 0 w 284"/>
                <a:gd name="T51" fmla="*/ 1 h 256"/>
                <a:gd name="T52" fmla="*/ 0 w 284"/>
                <a:gd name="T53" fmla="*/ 1 h 256"/>
                <a:gd name="T54" fmla="*/ 0 w 284"/>
                <a:gd name="T55" fmla="*/ 1 h 256"/>
                <a:gd name="T56" fmla="*/ 0 w 284"/>
                <a:gd name="T57" fmla="*/ 1 h 256"/>
                <a:gd name="T58" fmla="*/ 0 w 284"/>
                <a:gd name="T59" fmla="*/ 1 h 256"/>
                <a:gd name="T60" fmla="*/ 0 w 284"/>
                <a:gd name="T61" fmla="*/ 1 h 256"/>
                <a:gd name="T62" fmla="*/ 0 w 284"/>
                <a:gd name="T63" fmla="*/ 1 h 256"/>
                <a:gd name="T64" fmla="*/ 0 w 284"/>
                <a:gd name="T65" fmla="*/ 1 h 256"/>
                <a:gd name="T66" fmla="*/ 0 w 284"/>
                <a:gd name="T67" fmla="*/ 1 h 256"/>
                <a:gd name="T68" fmla="*/ 0 w 284"/>
                <a:gd name="T69" fmla="*/ 1 h 256"/>
                <a:gd name="T70" fmla="*/ 0 w 284"/>
                <a:gd name="T71" fmla="*/ 1 h 256"/>
                <a:gd name="T72" fmla="*/ 0 w 284"/>
                <a:gd name="T73" fmla="*/ 1 h 256"/>
                <a:gd name="T74" fmla="*/ 0 w 284"/>
                <a:gd name="T75" fmla="*/ 1 h 256"/>
                <a:gd name="T76" fmla="*/ 0 w 284"/>
                <a:gd name="T77" fmla="*/ 1 h 256"/>
                <a:gd name="T78" fmla="*/ 0 w 284"/>
                <a:gd name="T79" fmla="*/ 1 h 256"/>
                <a:gd name="T80" fmla="*/ 0 w 284"/>
                <a:gd name="T81" fmla="*/ 1 h 256"/>
                <a:gd name="T82" fmla="*/ 0 w 284"/>
                <a:gd name="T83" fmla="*/ 1 h 256"/>
                <a:gd name="T84" fmla="*/ 0 w 284"/>
                <a:gd name="T85" fmla="*/ 1 h 256"/>
                <a:gd name="T86" fmla="*/ 0 w 284"/>
                <a:gd name="T87" fmla="*/ 1 h 256"/>
                <a:gd name="T88" fmla="*/ 0 w 284"/>
                <a:gd name="T89" fmla="*/ 1 h 256"/>
                <a:gd name="T90" fmla="*/ 0 w 284"/>
                <a:gd name="T91" fmla="*/ 1 h 256"/>
                <a:gd name="T92" fmla="*/ 0 w 284"/>
                <a:gd name="T93" fmla="*/ 1 h 256"/>
                <a:gd name="T94" fmla="*/ 0 w 284"/>
                <a:gd name="T95" fmla="*/ 0 h 2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4"/>
                <a:gd name="T145" fmla="*/ 0 h 256"/>
                <a:gd name="T146" fmla="*/ 284 w 284"/>
                <a:gd name="T147" fmla="*/ 256 h 2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4" h="256">
                  <a:moveTo>
                    <a:pt x="99" y="0"/>
                  </a:moveTo>
                  <a:lnTo>
                    <a:pt x="101" y="1"/>
                  </a:lnTo>
                  <a:lnTo>
                    <a:pt x="107" y="5"/>
                  </a:lnTo>
                  <a:lnTo>
                    <a:pt x="109" y="7"/>
                  </a:lnTo>
                  <a:lnTo>
                    <a:pt x="114" y="11"/>
                  </a:lnTo>
                  <a:lnTo>
                    <a:pt x="118" y="13"/>
                  </a:lnTo>
                  <a:lnTo>
                    <a:pt x="124" y="19"/>
                  </a:lnTo>
                  <a:lnTo>
                    <a:pt x="130" y="22"/>
                  </a:lnTo>
                  <a:lnTo>
                    <a:pt x="135" y="26"/>
                  </a:lnTo>
                  <a:lnTo>
                    <a:pt x="143" y="32"/>
                  </a:lnTo>
                  <a:lnTo>
                    <a:pt x="151" y="38"/>
                  </a:lnTo>
                  <a:lnTo>
                    <a:pt x="158" y="43"/>
                  </a:lnTo>
                  <a:lnTo>
                    <a:pt x="164" y="49"/>
                  </a:lnTo>
                  <a:lnTo>
                    <a:pt x="173" y="57"/>
                  </a:lnTo>
                  <a:lnTo>
                    <a:pt x="181" y="64"/>
                  </a:lnTo>
                  <a:lnTo>
                    <a:pt x="189" y="70"/>
                  </a:lnTo>
                  <a:lnTo>
                    <a:pt x="196" y="78"/>
                  </a:lnTo>
                  <a:lnTo>
                    <a:pt x="204" y="85"/>
                  </a:lnTo>
                  <a:lnTo>
                    <a:pt x="211" y="93"/>
                  </a:lnTo>
                  <a:lnTo>
                    <a:pt x="219" y="100"/>
                  </a:lnTo>
                  <a:lnTo>
                    <a:pt x="229" y="108"/>
                  </a:lnTo>
                  <a:lnTo>
                    <a:pt x="234" y="116"/>
                  </a:lnTo>
                  <a:lnTo>
                    <a:pt x="244" y="125"/>
                  </a:lnTo>
                  <a:lnTo>
                    <a:pt x="249" y="133"/>
                  </a:lnTo>
                  <a:lnTo>
                    <a:pt x="255" y="140"/>
                  </a:lnTo>
                  <a:lnTo>
                    <a:pt x="261" y="148"/>
                  </a:lnTo>
                  <a:lnTo>
                    <a:pt x="267" y="157"/>
                  </a:lnTo>
                  <a:lnTo>
                    <a:pt x="272" y="165"/>
                  </a:lnTo>
                  <a:lnTo>
                    <a:pt x="276" y="173"/>
                  </a:lnTo>
                  <a:lnTo>
                    <a:pt x="280" y="182"/>
                  </a:lnTo>
                  <a:lnTo>
                    <a:pt x="284" y="190"/>
                  </a:lnTo>
                  <a:lnTo>
                    <a:pt x="282" y="193"/>
                  </a:lnTo>
                  <a:lnTo>
                    <a:pt x="278" y="199"/>
                  </a:lnTo>
                  <a:lnTo>
                    <a:pt x="274" y="205"/>
                  </a:lnTo>
                  <a:lnTo>
                    <a:pt x="272" y="211"/>
                  </a:lnTo>
                  <a:lnTo>
                    <a:pt x="267" y="216"/>
                  </a:lnTo>
                  <a:lnTo>
                    <a:pt x="263" y="224"/>
                  </a:lnTo>
                  <a:lnTo>
                    <a:pt x="255" y="230"/>
                  </a:lnTo>
                  <a:lnTo>
                    <a:pt x="249" y="235"/>
                  </a:lnTo>
                  <a:lnTo>
                    <a:pt x="244" y="241"/>
                  </a:lnTo>
                  <a:lnTo>
                    <a:pt x="236" y="247"/>
                  </a:lnTo>
                  <a:lnTo>
                    <a:pt x="229" y="249"/>
                  </a:lnTo>
                  <a:lnTo>
                    <a:pt x="221" y="252"/>
                  </a:lnTo>
                  <a:lnTo>
                    <a:pt x="211" y="254"/>
                  </a:lnTo>
                  <a:lnTo>
                    <a:pt x="204" y="256"/>
                  </a:lnTo>
                  <a:lnTo>
                    <a:pt x="202" y="256"/>
                  </a:lnTo>
                  <a:lnTo>
                    <a:pt x="200" y="256"/>
                  </a:lnTo>
                  <a:lnTo>
                    <a:pt x="194" y="254"/>
                  </a:lnTo>
                  <a:lnTo>
                    <a:pt x="189" y="254"/>
                  </a:lnTo>
                  <a:lnTo>
                    <a:pt x="183" y="252"/>
                  </a:lnTo>
                  <a:lnTo>
                    <a:pt x="179" y="252"/>
                  </a:lnTo>
                  <a:lnTo>
                    <a:pt x="175" y="250"/>
                  </a:lnTo>
                  <a:lnTo>
                    <a:pt x="170" y="249"/>
                  </a:lnTo>
                  <a:lnTo>
                    <a:pt x="164" y="247"/>
                  </a:lnTo>
                  <a:lnTo>
                    <a:pt x="160" y="245"/>
                  </a:lnTo>
                  <a:lnTo>
                    <a:pt x="153" y="243"/>
                  </a:lnTo>
                  <a:lnTo>
                    <a:pt x="147" y="241"/>
                  </a:lnTo>
                  <a:lnTo>
                    <a:pt x="139" y="237"/>
                  </a:lnTo>
                  <a:lnTo>
                    <a:pt x="132" y="235"/>
                  </a:lnTo>
                  <a:lnTo>
                    <a:pt x="124" y="231"/>
                  </a:lnTo>
                  <a:lnTo>
                    <a:pt x="116" y="228"/>
                  </a:lnTo>
                  <a:lnTo>
                    <a:pt x="107" y="222"/>
                  </a:lnTo>
                  <a:lnTo>
                    <a:pt x="99" y="218"/>
                  </a:lnTo>
                  <a:lnTo>
                    <a:pt x="90" y="212"/>
                  </a:lnTo>
                  <a:lnTo>
                    <a:pt x="82" y="207"/>
                  </a:lnTo>
                  <a:lnTo>
                    <a:pt x="78" y="203"/>
                  </a:lnTo>
                  <a:lnTo>
                    <a:pt x="73" y="201"/>
                  </a:lnTo>
                  <a:lnTo>
                    <a:pt x="69" y="197"/>
                  </a:lnTo>
                  <a:lnTo>
                    <a:pt x="63" y="193"/>
                  </a:lnTo>
                  <a:lnTo>
                    <a:pt x="57" y="190"/>
                  </a:lnTo>
                  <a:lnTo>
                    <a:pt x="54" y="188"/>
                  </a:lnTo>
                  <a:lnTo>
                    <a:pt x="48" y="182"/>
                  </a:lnTo>
                  <a:lnTo>
                    <a:pt x="44" y="180"/>
                  </a:lnTo>
                  <a:lnTo>
                    <a:pt x="38" y="176"/>
                  </a:lnTo>
                  <a:lnTo>
                    <a:pt x="33" y="173"/>
                  </a:lnTo>
                  <a:lnTo>
                    <a:pt x="27" y="167"/>
                  </a:lnTo>
                  <a:lnTo>
                    <a:pt x="21" y="163"/>
                  </a:lnTo>
                  <a:lnTo>
                    <a:pt x="16" y="159"/>
                  </a:lnTo>
                  <a:lnTo>
                    <a:pt x="12" y="154"/>
                  </a:lnTo>
                  <a:lnTo>
                    <a:pt x="6" y="150"/>
                  </a:lnTo>
                  <a:lnTo>
                    <a:pt x="0" y="146"/>
                  </a:lnTo>
                  <a:lnTo>
                    <a:pt x="75" y="79"/>
                  </a:lnTo>
                  <a:lnTo>
                    <a:pt x="75" y="78"/>
                  </a:lnTo>
                  <a:lnTo>
                    <a:pt x="78" y="76"/>
                  </a:lnTo>
                  <a:lnTo>
                    <a:pt x="80" y="70"/>
                  </a:lnTo>
                  <a:lnTo>
                    <a:pt x="84" y="64"/>
                  </a:lnTo>
                  <a:lnTo>
                    <a:pt x="86" y="60"/>
                  </a:lnTo>
                  <a:lnTo>
                    <a:pt x="88" y="57"/>
                  </a:lnTo>
                  <a:lnTo>
                    <a:pt x="90" y="51"/>
                  </a:lnTo>
                  <a:lnTo>
                    <a:pt x="92" y="45"/>
                  </a:lnTo>
                  <a:lnTo>
                    <a:pt x="94" y="40"/>
                  </a:lnTo>
                  <a:lnTo>
                    <a:pt x="95" y="34"/>
                  </a:lnTo>
                  <a:lnTo>
                    <a:pt x="97" y="26"/>
                  </a:lnTo>
                  <a:lnTo>
                    <a:pt x="99" y="19"/>
                  </a:lnTo>
                  <a:lnTo>
                    <a:pt x="99" y="0"/>
                  </a:lnTo>
                  <a:close/>
                </a:path>
              </a:pathLst>
            </a:custGeom>
            <a:solidFill>
              <a:srgbClr val="E8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53" name="Freeform 2552"/>
            <p:cNvSpPr>
              <a:spLocks/>
            </p:cNvSpPr>
            <p:nvPr/>
          </p:nvSpPr>
          <p:spPr bwMode="auto">
            <a:xfrm>
              <a:off x="4417" y="1267"/>
              <a:ext cx="142" cy="145"/>
            </a:xfrm>
            <a:custGeom>
              <a:avLst/>
              <a:gdLst>
                <a:gd name="T0" fmla="*/ 1 w 284"/>
                <a:gd name="T1" fmla="*/ 0 h 291"/>
                <a:gd name="T2" fmla="*/ 1 w 284"/>
                <a:gd name="T3" fmla="*/ 0 h 291"/>
                <a:gd name="T4" fmla="*/ 1 w 284"/>
                <a:gd name="T5" fmla="*/ 0 h 291"/>
                <a:gd name="T6" fmla="*/ 1 w 284"/>
                <a:gd name="T7" fmla="*/ 0 h 291"/>
                <a:gd name="T8" fmla="*/ 1 w 284"/>
                <a:gd name="T9" fmla="*/ 0 h 291"/>
                <a:gd name="T10" fmla="*/ 1 w 284"/>
                <a:gd name="T11" fmla="*/ 0 h 291"/>
                <a:gd name="T12" fmla="*/ 1 w 284"/>
                <a:gd name="T13" fmla="*/ 0 h 291"/>
                <a:gd name="T14" fmla="*/ 1 w 284"/>
                <a:gd name="T15" fmla="*/ 0 h 291"/>
                <a:gd name="T16" fmla="*/ 1 w 284"/>
                <a:gd name="T17" fmla="*/ 0 h 291"/>
                <a:gd name="T18" fmla="*/ 1 w 284"/>
                <a:gd name="T19" fmla="*/ 0 h 291"/>
                <a:gd name="T20" fmla="*/ 1 w 284"/>
                <a:gd name="T21" fmla="*/ 0 h 291"/>
                <a:gd name="T22" fmla="*/ 1 w 284"/>
                <a:gd name="T23" fmla="*/ 0 h 291"/>
                <a:gd name="T24" fmla="*/ 1 w 284"/>
                <a:gd name="T25" fmla="*/ 0 h 291"/>
                <a:gd name="T26" fmla="*/ 1 w 284"/>
                <a:gd name="T27" fmla="*/ 0 h 291"/>
                <a:gd name="T28" fmla="*/ 1 w 284"/>
                <a:gd name="T29" fmla="*/ 0 h 291"/>
                <a:gd name="T30" fmla="*/ 1 w 284"/>
                <a:gd name="T31" fmla="*/ 0 h 291"/>
                <a:gd name="T32" fmla="*/ 0 w 284"/>
                <a:gd name="T33" fmla="*/ 0 h 291"/>
                <a:gd name="T34" fmla="*/ 1 w 284"/>
                <a:gd name="T35" fmla="*/ 0 h 291"/>
                <a:gd name="T36" fmla="*/ 1 w 284"/>
                <a:gd name="T37" fmla="*/ 0 h 291"/>
                <a:gd name="T38" fmla="*/ 1 w 284"/>
                <a:gd name="T39" fmla="*/ 0 h 291"/>
                <a:gd name="T40" fmla="*/ 1 w 284"/>
                <a:gd name="T41" fmla="*/ 0 h 291"/>
                <a:gd name="T42" fmla="*/ 1 w 284"/>
                <a:gd name="T43" fmla="*/ 0 h 291"/>
                <a:gd name="T44" fmla="*/ 1 w 284"/>
                <a:gd name="T45" fmla="*/ 0 h 291"/>
                <a:gd name="T46" fmla="*/ 1 w 284"/>
                <a:gd name="T47" fmla="*/ 0 h 291"/>
                <a:gd name="T48" fmla="*/ 1 w 284"/>
                <a:gd name="T49" fmla="*/ 0 h 291"/>
                <a:gd name="T50" fmla="*/ 1 w 284"/>
                <a:gd name="T51" fmla="*/ 0 h 291"/>
                <a:gd name="T52" fmla="*/ 1 w 284"/>
                <a:gd name="T53" fmla="*/ 0 h 291"/>
                <a:gd name="T54" fmla="*/ 1 w 284"/>
                <a:gd name="T55" fmla="*/ 0 h 291"/>
                <a:gd name="T56" fmla="*/ 1 w 284"/>
                <a:gd name="T57" fmla="*/ 0 h 291"/>
                <a:gd name="T58" fmla="*/ 1 w 284"/>
                <a:gd name="T59" fmla="*/ 0 h 291"/>
                <a:gd name="T60" fmla="*/ 1 w 284"/>
                <a:gd name="T61" fmla="*/ 0 h 291"/>
                <a:gd name="T62" fmla="*/ 1 w 284"/>
                <a:gd name="T63" fmla="*/ 0 h 291"/>
                <a:gd name="T64" fmla="*/ 1 w 284"/>
                <a:gd name="T65" fmla="*/ 0 h 291"/>
                <a:gd name="T66" fmla="*/ 1 w 284"/>
                <a:gd name="T67" fmla="*/ 0 h 291"/>
                <a:gd name="T68" fmla="*/ 1 w 284"/>
                <a:gd name="T69" fmla="*/ 0 h 291"/>
                <a:gd name="T70" fmla="*/ 1 w 284"/>
                <a:gd name="T71" fmla="*/ 0 h 291"/>
                <a:gd name="T72" fmla="*/ 1 w 284"/>
                <a:gd name="T73" fmla="*/ 0 h 291"/>
                <a:gd name="T74" fmla="*/ 1 w 284"/>
                <a:gd name="T75" fmla="*/ 0 h 291"/>
                <a:gd name="T76" fmla="*/ 1 w 284"/>
                <a:gd name="T77" fmla="*/ 0 h 291"/>
                <a:gd name="T78" fmla="*/ 1 w 284"/>
                <a:gd name="T79" fmla="*/ 0 h 291"/>
                <a:gd name="T80" fmla="*/ 1 w 284"/>
                <a:gd name="T81" fmla="*/ 0 h 291"/>
                <a:gd name="T82" fmla="*/ 1 w 284"/>
                <a:gd name="T83" fmla="*/ 0 h 291"/>
                <a:gd name="T84" fmla="*/ 1 w 284"/>
                <a:gd name="T85" fmla="*/ 0 h 291"/>
                <a:gd name="T86" fmla="*/ 1 w 284"/>
                <a:gd name="T87" fmla="*/ 0 h 291"/>
                <a:gd name="T88" fmla="*/ 1 w 284"/>
                <a:gd name="T89" fmla="*/ 0 h 291"/>
                <a:gd name="T90" fmla="*/ 1 w 284"/>
                <a:gd name="T91" fmla="*/ 0 h 291"/>
                <a:gd name="T92" fmla="*/ 1 w 284"/>
                <a:gd name="T93" fmla="*/ 0 h 291"/>
                <a:gd name="T94" fmla="*/ 1 w 284"/>
                <a:gd name="T95" fmla="*/ 0 h 2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4"/>
                <a:gd name="T145" fmla="*/ 0 h 291"/>
                <a:gd name="T146" fmla="*/ 284 w 284"/>
                <a:gd name="T147" fmla="*/ 291 h 2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4" h="291">
                  <a:moveTo>
                    <a:pt x="122" y="291"/>
                  </a:moveTo>
                  <a:lnTo>
                    <a:pt x="120" y="287"/>
                  </a:lnTo>
                  <a:lnTo>
                    <a:pt x="116" y="283"/>
                  </a:lnTo>
                  <a:lnTo>
                    <a:pt x="113" y="278"/>
                  </a:lnTo>
                  <a:lnTo>
                    <a:pt x="111" y="274"/>
                  </a:lnTo>
                  <a:lnTo>
                    <a:pt x="105" y="270"/>
                  </a:lnTo>
                  <a:lnTo>
                    <a:pt x="103" y="264"/>
                  </a:lnTo>
                  <a:lnTo>
                    <a:pt x="97" y="257"/>
                  </a:lnTo>
                  <a:lnTo>
                    <a:pt x="94" y="251"/>
                  </a:lnTo>
                  <a:lnTo>
                    <a:pt x="88" y="243"/>
                  </a:lnTo>
                  <a:lnTo>
                    <a:pt x="84" y="238"/>
                  </a:lnTo>
                  <a:lnTo>
                    <a:pt x="78" y="228"/>
                  </a:lnTo>
                  <a:lnTo>
                    <a:pt x="73" y="221"/>
                  </a:lnTo>
                  <a:lnTo>
                    <a:pt x="67" y="213"/>
                  </a:lnTo>
                  <a:lnTo>
                    <a:pt x="63" y="205"/>
                  </a:lnTo>
                  <a:lnTo>
                    <a:pt x="59" y="200"/>
                  </a:lnTo>
                  <a:lnTo>
                    <a:pt x="56" y="196"/>
                  </a:lnTo>
                  <a:lnTo>
                    <a:pt x="52" y="192"/>
                  </a:lnTo>
                  <a:lnTo>
                    <a:pt x="50" y="186"/>
                  </a:lnTo>
                  <a:lnTo>
                    <a:pt x="44" y="179"/>
                  </a:lnTo>
                  <a:lnTo>
                    <a:pt x="40" y="169"/>
                  </a:lnTo>
                  <a:lnTo>
                    <a:pt x="35" y="162"/>
                  </a:lnTo>
                  <a:lnTo>
                    <a:pt x="31" y="152"/>
                  </a:lnTo>
                  <a:lnTo>
                    <a:pt x="25" y="145"/>
                  </a:lnTo>
                  <a:lnTo>
                    <a:pt x="21" y="137"/>
                  </a:lnTo>
                  <a:lnTo>
                    <a:pt x="16" y="129"/>
                  </a:lnTo>
                  <a:lnTo>
                    <a:pt x="14" y="122"/>
                  </a:lnTo>
                  <a:lnTo>
                    <a:pt x="10" y="114"/>
                  </a:lnTo>
                  <a:lnTo>
                    <a:pt x="6" y="108"/>
                  </a:lnTo>
                  <a:lnTo>
                    <a:pt x="4" y="103"/>
                  </a:lnTo>
                  <a:lnTo>
                    <a:pt x="2" y="97"/>
                  </a:lnTo>
                  <a:lnTo>
                    <a:pt x="2" y="91"/>
                  </a:lnTo>
                  <a:lnTo>
                    <a:pt x="2" y="89"/>
                  </a:lnTo>
                  <a:lnTo>
                    <a:pt x="0" y="80"/>
                  </a:lnTo>
                  <a:lnTo>
                    <a:pt x="4" y="72"/>
                  </a:lnTo>
                  <a:lnTo>
                    <a:pt x="4" y="63"/>
                  </a:lnTo>
                  <a:lnTo>
                    <a:pt x="10" y="55"/>
                  </a:lnTo>
                  <a:lnTo>
                    <a:pt x="14" y="48"/>
                  </a:lnTo>
                  <a:lnTo>
                    <a:pt x="19" y="40"/>
                  </a:lnTo>
                  <a:lnTo>
                    <a:pt x="25" y="32"/>
                  </a:lnTo>
                  <a:lnTo>
                    <a:pt x="31" y="27"/>
                  </a:lnTo>
                  <a:lnTo>
                    <a:pt x="37" y="21"/>
                  </a:lnTo>
                  <a:lnTo>
                    <a:pt x="42" y="15"/>
                  </a:lnTo>
                  <a:lnTo>
                    <a:pt x="46" y="11"/>
                  </a:lnTo>
                  <a:lnTo>
                    <a:pt x="52" y="8"/>
                  </a:lnTo>
                  <a:lnTo>
                    <a:pt x="56" y="4"/>
                  </a:lnTo>
                  <a:lnTo>
                    <a:pt x="59" y="2"/>
                  </a:lnTo>
                  <a:lnTo>
                    <a:pt x="61" y="0"/>
                  </a:lnTo>
                  <a:lnTo>
                    <a:pt x="63" y="0"/>
                  </a:lnTo>
                  <a:lnTo>
                    <a:pt x="69" y="2"/>
                  </a:lnTo>
                  <a:lnTo>
                    <a:pt x="71" y="4"/>
                  </a:lnTo>
                  <a:lnTo>
                    <a:pt x="77" y="6"/>
                  </a:lnTo>
                  <a:lnTo>
                    <a:pt x="80" y="8"/>
                  </a:lnTo>
                  <a:lnTo>
                    <a:pt x="86" y="10"/>
                  </a:lnTo>
                  <a:lnTo>
                    <a:pt x="92" y="13"/>
                  </a:lnTo>
                  <a:lnTo>
                    <a:pt x="99" y="15"/>
                  </a:lnTo>
                  <a:lnTo>
                    <a:pt x="105" y="19"/>
                  </a:lnTo>
                  <a:lnTo>
                    <a:pt x="113" y="23"/>
                  </a:lnTo>
                  <a:lnTo>
                    <a:pt x="120" y="27"/>
                  </a:lnTo>
                  <a:lnTo>
                    <a:pt x="128" y="30"/>
                  </a:lnTo>
                  <a:lnTo>
                    <a:pt x="134" y="34"/>
                  </a:lnTo>
                  <a:lnTo>
                    <a:pt x="137" y="36"/>
                  </a:lnTo>
                  <a:lnTo>
                    <a:pt x="141" y="38"/>
                  </a:lnTo>
                  <a:lnTo>
                    <a:pt x="147" y="42"/>
                  </a:lnTo>
                  <a:lnTo>
                    <a:pt x="154" y="46"/>
                  </a:lnTo>
                  <a:lnTo>
                    <a:pt x="164" y="51"/>
                  </a:lnTo>
                  <a:lnTo>
                    <a:pt x="168" y="55"/>
                  </a:lnTo>
                  <a:lnTo>
                    <a:pt x="172" y="57"/>
                  </a:lnTo>
                  <a:lnTo>
                    <a:pt x="177" y="61"/>
                  </a:lnTo>
                  <a:lnTo>
                    <a:pt x="181" y="65"/>
                  </a:lnTo>
                  <a:lnTo>
                    <a:pt x="185" y="67"/>
                  </a:lnTo>
                  <a:lnTo>
                    <a:pt x="191" y="70"/>
                  </a:lnTo>
                  <a:lnTo>
                    <a:pt x="196" y="72"/>
                  </a:lnTo>
                  <a:lnTo>
                    <a:pt x="200" y="78"/>
                  </a:lnTo>
                  <a:lnTo>
                    <a:pt x="204" y="80"/>
                  </a:lnTo>
                  <a:lnTo>
                    <a:pt x="210" y="84"/>
                  </a:lnTo>
                  <a:lnTo>
                    <a:pt x="213" y="87"/>
                  </a:lnTo>
                  <a:lnTo>
                    <a:pt x="219" y="91"/>
                  </a:lnTo>
                  <a:lnTo>
                    <a:pt x="227" y="99"/>
                  </a:lnTo>
                  <a:lnTo>
                    <a:pt x="236" y="106"/>
                  </a:lnTo>
                  <a:lnTo>
                    <a:pt x="240" y="110"/>
                  </a:lnTo>
                  <a:lnTo>
                    <a:pt x="244" y="116"/>
                  </a:lnTo>
                  <a:lnTo>
                    <a:pt x="250" y="120"/>
                  </a:lnTo>
                  <a:lnTo>
                    <a:pt x="253" y="124"/>
                  </a:lnTo>
                  <a:lnTo>
                    <a:pt x="257" y="127"/>
                  </a:lnTo>
                  <a:lnTo>
                    <a:pt x="261" y="133"/>
                  </a:lnTo>
                  <a:lnTo>
                    <a:pt x="265" y="137"/>
                  </a:lnTo>
                  <a:lnTo>
                    <a:pt x="270" y="143"/>
                  </a:lnTo>
                  <a:lnTo>
                    <a:pt x="272" y="146"/>
                  </a:lnTo>
                  <a:lnTo>
                    <a:pt x="276" y="152"/>
                  </a:lnTo>
                  <a:lnTo>
                    <a:pt x="280" y="156"/>
                  </a:lnTo>
                  <a:lnTo>
                    <a:pt x="284" y="162"/>
                  </a:lnTo>
                  <a:lnTo>
                    <a:pt x="153" y="266"/>
                  </a:lnTo>
                  <a:lnTo>
                    <a:pt x="122" y="291"/>
                  </a:lnTo>
                  <a:close/>
                </a:path>
              </a:pathLst>
            </a:custGeom>
            <a:solidFill>
              <a:srgbClr val="E8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54" name="Freeform 2553"/>
            <p:cNvSpPr>
              <a:spLocks/>
            </p:cNvSpPr>
            <p:nvPr/>
          </p:nvSpPr>
          <p:spPr bwMode="auto">
            <a:xfrm>
              <a:off x="4229" y="1545"/>
              <a:ext cx="237" cy="255"/>
            </a:xfrm>
            <a:custGeom>
              <a:avLst/>
              <a:gdLst>
                <a:gd name="T0" fmla="*/ 1 w 473"/>
                <a:gd name="T1" fmla="*/ 0 h 509"/>
                <a:gd name="T2" fmla="*/ 1 w 473"/>
                <a:gd name="T3" fmla="*/ 0 h 509"/>
                <a:gd name="T4" fmla="*/ 1 w 473"/>
                <a:gd name="T5" fmla="*/ 0 h 509"/>
                <a:gd name="T6" fmla="*/ 1 w 473"/>
                <a:gd name="T7" fmla="*/ 1 h 509"/>
                <a:gd name="T8" fmla="*/ 1 w 473"/>
                <a:gd name="T9" fmla="*/ 1 h 509"/>
                <a:gd name="T10" fmla="*/ 1 w 473"/>
                <a:gd name="T11" fmla="*/ 1 h 509"/>
                <a:gd name="T12" fmla="*/ 1 w 473"/>
                <a:gd name="T13" fmla="*/ 1 h 509"/>
                <a:gd name="T14" fmla="*/ 1 w 473"/>
                <a:gd name="T15" fmla="*/ 1 h 509"/>
                <a:gd name="T16" fmla="*/ 1 w 473"/>
                <a:gd name="T17" fmla="*/ 1 h 509"/>
                <a:gd name="T18" fmla="*/ 1 w 473"/>
                <a:gd name="T19" fmla="*/ 1 h 509"/>
                <a:gd name="T20" fmla="*/ 1 w 473"/>
                <a:gd name="T21" fmla="*/ 1 h 509"/>
                <a:gd name="T22" fmla="*/ 1 w 473"/>
                <a:gd name="T23" fmla="*/ 1 h 509"/>
                <a:gd name="T24" fmla="*/ 1 w 473"/>
                <a:gd name="T25" fmla="*/ 1 h 509"/>
                <a:gd name="T26" fmla="*/ 1 w 473"/>
                <a:gd name="T27" fmla="*/ 1 h 509"/>
                <a:gd name="T28" fmla="*/ 1 w 473"/>
                <a:gd name="T29" fmla="*/ 1 h 509"/>
                <a:gd name="T30" fmla="*/ 1 w 473"/>
                <a:gd name="T31" fmla="*/ 1 h 509"/>
                <a:gd name="T32" fmla="*/ 1 w 473"/>
                <a:gd name="T33" fmla="*/ 1 h 509"/>
                <a:gd name="T34" fmla="*/ 1 w 473"/>
                <a:gd name="T35" fmla="*/ 1 h 509"/>
                <a:gd name="T36" fmla="*/ 1 w 473"/>
                <a:gd name="T37" fmla="*/ 1 h 509"/>
                <a:gd name="T38" fmla="*/ 1 w 473"/>
                <a:gd name="T39" fmla="*/ 1 h 509"/>
                <a:gd name="T40" fmla="*/ 1 w 473"/>
                <a:gd name="T41" fmla="*/ 1 h 509"/>
                <a:gd name="T42" fmla="*/ 1 w 473"/>
                <a:gd name="T43" fmla="*/ 1 h 509"/>
                <a:gd name="T44" fmla="*/ 1 w 473"/>
                <a:gd name="T45" fmla="*/ 1 h 509"/>
                <a:gd name="T46" fmla="*/ 1 w 473"/>
                <a:gd name="T47" fmla="*/ 1 h 509"/>
                <a:gd name="T48" fmla="*/ 1 w 473"/>
                <a:gd name="T49" fmla="*/ 1 h 509"/>
                <a:gd name="T50" fmla="*/ 1 w 473"/>
                <a:gd name="T51" fmla="*/ 1 h 509"/>
                <a:gd name="T52" fmla="*/ 1 w 473"/>
                <a:gd name="T53" fmla="*/ 1 h 509"/>
                <a:gd name="T54" fmla="*/ 1 w 473"/>
                <a:gd name="T55" fmla="*/ 1 h 509"/>
                <a:gd name="T56" fmla="*/ 1 w 473"/>
                <a:gd name="T57" fmla="*/ 1 h 509"/>
                <a:gd name="T58" fmla="*/ 1 w 473"/>
                <a:gd name="T59" fmla="*/ 1 h 509"/>
                <a:gd name="T60" fmla="*/ 1 w 473"/>
                <a:gd name="T61" fmla="*/ 1 h 509"/>
                <a:gd name="T62" fmla="*/ 1 w 473"/>
                <a:gd name="T63" fmla="*/ 1 h 509"/>
                <a:gd name="T64" fmla="*/ 1 w 473"/>
                <a:gd name="T65" fmla="*/ 1 h 509"/>
                <a:gd name="T66" fmla="*/ 1 w 473"/>
                <a:gd name="T67" fmla="*/ 1 h 509"/>
                <a:gd name="T68" fmla="*/ 1 w 473"/>
                <a:gd name="T69" fmla="*/ 1 h 509"/>
                <a:gd name="T70" fmla="*/ 1 w 473"/>
                <a:gd name="T71" fmla="*/ 1 h 509"/>
                <a:gd name="T72" fmla="*/ 1 w 473"/>
                <a:gd name="T73" fmla="*/ 1 h 509"/>
                <a:gd name="T74" fmla="*/ 1 w 473"/>
                <a:gd name="T75" fmla="*/ 1 h 509"/>
                <a:gd name="T76" fmla="*/ 1 w 473"/>
                <a:gd name="T77" fmla="*/ 1 h 509"/>
                <a:gd name="T78" fmla="*/ 1 w 473"/>
                <a:gd name="T79" fmla="*/ 1 h 509"/>
                <a:gd name="T80" fmla="*/ 1 w 473"/>
                <a:gd name="T81" fmla="*/ 1 h 509"/>
                <a:gd name="T82" fmla="*/ 1 w 473"/>
                <a:gd name="T83" fmla="*/ 1 h 509"/>
                <a:gd name="T84" fmla="*/ 1 w 473"/>
                <a:gd name="T85" fmla="*/ 1 h 509"/>
                <a:gd name="T86" fmla="*/ 1 w 473"/>
                <a:gd name="T87" fmla="*/ 1 h 509"/>
                <a:gd name="T88" fmla="*/ 1 w 473"/>
                <a:gd name="T89" fmla="*/ 1 h 509"/>
                <a:gd name="T90" fmla="*/ 1 w 473"/>
                <a:gd name="T91" fmla="*/ 1 h 509"/>
                <a:gd name="T92" fmla="*/ 1 w 473"/>
                <a:gd name="T93" fmla="*/ 1 h 509"/>
                <a:gd name="T94" fmla="*/ 1 w 473"/>
                <a:gd name="T95" fmla="*/ 1 h 509"/>
                <a:gd name="T96" fmla="*/ 1 w 473"/>
                <a:gd name="T97" fmla="*/ 1 h 509"/>
                <a:gd name="T98" fmla="*/ 1 w 473"/>
                <a:gd name="T99" fmla="*/ 1 h 509"/>
                <a:gd name="T100" fmla="*/ 1 w 473"/>
                <a:gd name="T101" fmla="*/ 1 h 509"/>
                <a:gd name="T102" fmla="*/ 1 w 473"/>
                <a:gd name="T103" fmla="*/ 1 h 509"/>
                <a:gd name="T104" fmla="*/ 1 w 473"/>
                <a:gd name="T105" fmla="*/ 1 h 509"/>
                <a:gd name="T106" fmla="*/ 1 w 473"/>
                <a:gd name="T107" fmla="*/ 1 h 509"/>
                <a:gd name="T108" fmla="*/ 1 w 473"/>
                <a:gd name="T109" fmla="*/ 1 h 509"/>
                <a:gd name="T110" fmla="*/ 1 w 473"/>
                <a:gd name="T111" fmla="*/ 1 h 509"/>
                <a:gd name="T112" fmla="*/ 1 w 473"/>
                <a:gd name="T113" fmla="*/ 1 h 509"/>
                <a:gd name="T114" fmla="*/ 1 w 473"/>
                <a:gd name="T115" fmla="*/ 1 h 509"/>
                <a:gd name="T116" fmla="*/ 1 w 473"/>
                <a:gd name="T117" fmla="*/ 1 h 509"/>
                <a:gd name="T118" fmla="*/ 0 w 473"/>
                <a:gd name="T119" fmla="*/ 1 h 5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73"/>
                <a:gd name="T181" fmla="*/ 0 h 509"/>
                <a:gd name="T182" fmla="*/ 473 w 473"/>
                <a:gd name="T183" fmla="*/ 509 h 5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73" h="509">
                  <a:moveTo>
                    <a:pt x="0" y="171"/>
                  </a:moveTo>
                  <a:lnTo>
                    <a:pt x="217" y="0"/>
                  </a:lnTo>
                  <a:lnTo>
                    <a:pt x="219" y="0"/>
                  </a:lnTo>
                  <a:lnTo>
                    <a:pt x="222" y="0"/>
                  </a:lnTo>
                  <a:lnTo>
                    <a:pt x="224" y="0"/>
                  </a:lnTo>
                  <a:lnTo>
                    <a:pt x="230" y="0"/>
                  </a:lnTo>
                  <a:lnTo>
                    <a:pt x="236" y="0"/>
                  </a:lnTo>
                  <a:lnTo>
                    <a:pt x="241" y="0"/>
                  </a:lnTo>
                  <a:lnTo>
                    <a:pt x="245" y="0"/>
                  </a:lnTo>
                  <a:lnTo>
                    <a:pt x="251" y="0"/>
                  </a:lnTo>
                  <a:lnTo>
                    <a:pt x="259" y="2"/>
                  </a:lnTo>
                  <a:lnTo>
                    <a:pt x="266" y="4"/>
                  </a:lnTo>
                  <a:lnTo>
                    <a:pt x="272" y="4"/>
                  </a:lnTo>
                  <a:lnTo>
                    <a:pt x="279" y="6"/>
                  </a:lnTo>
                  <a:lnTo>
                    <a:pt x="287" y="8"/>
                  </a:lnTo>
                  <a:lnTo>
                    <a:pt x="297" y="11"/>
                  </a:lnTo>
                  <a:lnTo>
                    <a:pt x="304" y="11"/>
                  </a:lnTo>
                  <a:lnTo>
                    <a:pt x="312" y="15"/>
                  </a:lnTo>
                  <a:lnTo>
                    <a:pt x="319" y="17"/>
                  </a:lnTo>
                  <a:lnTo>
                    <a:pt x="327" y="21"/>
                  </a:lnTo>
                  <a:lnTo>
                    <a:pt x="337" y="25"/>
                  </a:lnTo>
                  <a:lnTo>
                    <a:pt x="344" y="28"/>
                  </a:lnTo>
                  <a:lnTo>
                    <a:pt x="352" y="32"/>
                  </a:lnTo>
                  <a:lnTo>
                    <a:pt x="359" y="38"/>
                  </a:lnTo>
                  <a:lnTo>
                    <a:pt x="367" y="44"/>
                  </a:lnTo>
                  <a:lnTo>
                    <a:pt x="375" y="49"/>
                  </a:lnTo>
                  <a:lnTo>
                    <a:pt x="382" y="55"/>
                  </a:lnTo>
                  <a:lnTo>
                    <a:pt x="390" y="63"/>
                  </a:lnTo>
                  <a:lnTo>
                    <a:pt x="395" y="68"/>
                  </a:lnTo>
                  <a:lnTo>
                    <a:pt x="401" y="78"/>
                  </a:lnTo>
                  <a:lnTo>
                    <a:pt x="403" y="82"/>
                  </a:lnTo>
                  <a:lnTo>
                    <a:pt x="407" y="85"/>
                  </a:lnTo>
                  <a:lnTo>
                    <a:pt x="409" y="91"/>
                  </a:lnTo>
                  <a:lnTo>
                    <a:pt x="413" y="95"/>
                  </a:lnTo>
                  <a:lnTo>
                    <a:pt x="413" y="99"/>
                  </a:lnTo>
                  <a:lnTo>
                    <a:pt x="416" y="104"/>
                  </a:lnTo>
                  <a:lnTo>
                    <a:pt x="418" y="108"/>
                  </a:lnTo>
                  <a:lnTo>
                    <a:pt x="420" y="112"/>
                  </a:lnTo>
                  <a:lnTo>
                    <a:pt x="422" y="118"/>
                  </a:lnTo>
                  <a:lnTo>
                    <a:pt x="424" y="123"/>
                  </a:lnTo>
                  <a:lnTo>
                    <a:pt x="426" y="127"/>
                  </a:lnTo>
                  <a:lnTo>
                    <a:pt x="428" y="133"/>
                  </a:lnTo>
                  <a:lnTo>
                    <a:pt x="430" y="137"/>
                  </a:lnTo>
                  <a:lnTo>
                    <a:pt x="432" y="142"/>
                  </a:lnTo>
                  <a:lnTo>
                    <a:pt x="434" y="146"/>
                  </a:lnTo>
                  <a:lnTo>
                    <a:pt x="434" y="152"/>
                  </a:lnTo>
                  <a:lnTo>
                    <a:pt x="435" y="156"/>
                  </a:lnTo>
                  <a:lnTo>
                    <a:pt x="437" y="161"/>
                  </a:lnTo>
                  <a:lnTo>
                    <a:pt x="439" y="165"/>
                  </a:lnTo>
                  <a:lnTo>
                    <a:pt x="441" y="171"/>
                  </a:lnTo>
                  <a:lnTo>
                    <a:pt x="443" y="177"/>
                  </a:lnTo>
                  <a:lnTo>
                    <a:pt x="445" y="182"/>
                  </a:lnTo>
                  <a:lnTo>
                    <a:pt x="445" y="186"/>
                  </a:lnTo>
                  <a:lnTo>
                    <a:pt x="447" y="192"/>
                  </a:lnTo>
                  <a:lnTo>
                    <a:pt x="447" y="196"/>
                  </a:lnTo>
                  <a:lnTo>
                    <a:pt x="449" y="201"/>
                  </a:lnTo>
                  <a:lnTo>
                    <a:pt x="451" y="205"/>
                  </a:lnTo>
                  <a:lnTo>
                    <a:pt x="453" y="211"/>
                  </a:lnTo>
                  <a:lnTo>
                    <a:pt x="453" y="215"/>
                  </a:lnTo>
                  <a:lnTo>
                    <a:pt x="454" y="220"/>
                  </a:lnTo>
                  <a:lnTo>
                    <a:pt x="454" y="224"/>
                  </a:lnTo>
                  <a:lnTo>
                    <a:pt x="456" y="230"/>
                  </a:lnTo>
                  <a:lnTo>
                    <a:pt x="456" y="234"/>
                  </a:lnTo>
                  <a:lnTo>
                    <a:pt x="458" y="237"/>
                  </a:lnTo>
                  <a:lnTo>
                    <a:pt x="458" y="241"/>
                  </a:lnTo>
                  <a:lnTo>
                    <a:pt x="460" y="247"/>
                  </a:lnTo>
                  <a:lnTo>
                    <a:pt x="460" y="255"/>
                  </a:lnTo>
                  <a:lnTo>
                    <a:pt x="462" y="262"/>
                  </a:lnTo>
                  <a:lnTo>
                    <a:pt x="464" y="270"/>
                  </a:lnTo>
                  <a:lnTo>
                    <a:pt x="466" y="277"/>
                  </a:lnTo>
                  <a:lnTo>
                    <a:pt x="466" y="285"/>
                  </a:lnTo>
                  <a:lnTo>
                    <a:pt x="468" y="291"/>
                  </a:lnTo>
                  <a:lnTo>
                    <a:pt x="468" y="296"/>
                  </a:lnTo>
                  <a:lnTo>
                    <a:pt x="470" y="304"/>
                  </a:lnTo>
                  <a:lnTo>
                    <a:pt x="470" y="308"/>
                  </a:lnTo>
                  <a:lnTo>
                    <a:pt x="472" y="312"/>
                  </a:lnTo>
                  <a:lnTo>
                    <a:pt x="472" y="315"/>
                  </a:lnTo>
                  <a:lnTo>
                    <a:pt x="472" y="319"/>
                  </a:lnTo>
                  <a:lnTo>
                    <a:pt x="472" y="323"/>
                  </a:lnTo>
                  <a:lnTo>
                    <a:pt x="473" y="327"/>
                  </a:lnTo>
                  <a:lnTo>
                    <a:pt x="259" y="500"/>
                  </a:lnTo>
                  <a:lnTo>
                    <a:pt x="257" y="500"/>
                  </a:lnTo>
                  <a:lnTo>
                    <a:pt x="251" y="502"/>
                  </a:lnTo>
                  <a:lnTo>
                    <a:pt x="247" y="502"/>
                  </a:lnTo>
                  <a:lnTo>
                    <a:pt x="241" y="504"/>
                  </a:lnTo>
                  <a:lnTo>
                    <a:pt x="238" y="505"/>
                  </a:lnTo>
                  <a:lnTo>
                    <a:pt x="234" y="505"/>
                  </a:lnTo>
                  <a:lnTo>
                    <a:pt x="226" y="507"/>
                  </a:lnTo>
                  <a:lnTo>
                    <a:pt x="222" y="507"/>
                  </a:lnTo>
                  <a:lnTo>
                    <a:pt x="215" y="507"/>
                  </a:lnTo>
                  <a:lnTo>
                    <a:pt x="211" y="509"/>
                  </a:lnTo>
                  <a:lnTo>
                    <a:pt x="203" y="509"/>
                  </a:lnTo>
                  <a:lnTo>
                    <a:pt x="200" y="509"/>
                  </a:lnTo>
                  <a:lnTo>
                    <a:pt x="194" y="507"/>
                  </a:lnTo>
                  <a:lnTo>
                    <a:pt x="188" y="507"/>
                  </a:lnTo>
                  <a:lnTo>
                    <a:pt x="190" y="505"/>
                  </a:lnTo>
                  <a:lnTo>
                    <a:pt x="194" y="505"/>
                  </a:lnTo>
                  <a:lnTo>
                    <a:pt x="198" y="502"/>
                  </a:lnTo>
                  <a:lnTo>
                    <a:pt x="205" y="500"/>
                  </a:lnTo>
                  <a:lnTo>
                    <a:pt x="213" y="494"/>
                  </a:lnTo>
                  <a:lnTo>
                    <a:pt x="221" y="490"/>
                  </a:lnTo>
                  <a:lnTo>
                    <a:pt x="224" y="486"/>
                  </a:lnTo>
                  <a:lnTo>
                    <a:pt x="230" y="483"/>
                  </a:lnTo>
                  <a:lnTo>
                    <a:pt x="236" y="479"/>
                  </a:lnTo>
                  <a:lnTo>
                    <a:pt x="240" y="475"/>
                  </a:lnTo>
                  <a:lnTo>
                    <a:pt x="243" y="469"/>
                  </a:lnTo>
                  <a:lnTo>
                    <a:pt x="247" y="466"/>
                  </a:lnTo>
                  <a:lnTo>
                    <a:pt x="251" y="460"/>
                  </a:lnTo>
                  <a:lnTo>
                    <a:pt x="257" y="454"/>
                  </a:lnTo>
                  <a:lnTo>
                    <a:pt x="260" y="447"/>
                  </a:lnTo>
                  <a:lnTo>
                    <a:pt x="264" y="441"/>
                  </a:lnTo>
                  <a:lnTo>
                    <a:pt x="266" y="433"/>
                  </a:lnTo>
                  <a:lnTo>
                    <a:pt x="270" y="426"/>
                  </a:lnTo>
                  <a:lnTo>
                    <a:pt x="272" y="418"/>
                  </a:lnTo>
                  <a:lnTo>
                    <a:pt x="274" y="409"/>
                  </a:lnTo>
                  <a:lnTo>
                    <a:pt x="274" y="405"/>
                  </a:lnTo>
                  <a:lnTo>
                    <a:pt x="274" y="399"/>
                  </a:lnTo>
                  <a:lnTo>
                    <a:pt x="274" y="395"/>
                  </a:lnTo>
                  <a:lnTo>
                    <a:pt x="276" y="390"/>
                  </a:lnTo>
                  <a:lnTo>
                    <a:pt x="274" y="384"/>
                  </a:lnTo>
                  <a:lnTo>
                    <a:pt x="274" y="380"/>
                  </a:lnTo>
                  <a:lnTo>
                    <a:pt x="274" y="374"/>
                  </a:lnTo>
                  <a:lnTo>
                    <a:pt x="274" y="369"/>
                  </a:lnTo>
                  <a:lnTo>
                    <a:pt x="274" y="363"/>
                  </a:lnTo>
                  <a:lnTo>
                    <a:pt x="274" y="357"/>
                  </a:lnTo>
                  <a:lnTo>
                    <a:pt x="274" y="352"/>
                  </a:lnTo>
                  <a:lnTo>
                    <a:pt x="272" y="346"/>
                  </a:lnTo>
                  <a:lnTo>
                    <a:pt x="270" y="338"/>
                  </a:lnTo>
                  <a:lnTo>
                    <a:pt x="268" y="334"/>
                  </a:lnTo>
                  <a:lnTo>
                    <a:pt x="266" y="327"/>
                  </a:lnTo>
                  <a:lnTo>
                    <a:pt x="264" y="321"/>
                  </a:lnTo>
                  <a:lnTo>
                    <a:pt x="262" y="317"/>
                  </a:lnTo>
                  <a:lnTo>
                    <a:pt x="260" y="312"/>
                  </a:lnTo>
                  <a:lnTo>
                    <a:pt x="259" y="306"/>
                  </a:lnTo>
                  <a:lnTo>
                    <a:pt x="257" y="300"/>
                  </a:lnTo>
                  <a:lnTo>
                    <a:pt x="253" y="295"/>
                  </a:lnTo>
                  <a:lnTo>
                    <a:pt x="251" y="291"/>
                  </a:lnTo>
                  <a:lnTo>
                    <a:pt x="247" y="285"/>
                  </a:lnTo>
                  <a:lnTo>
                    <a:pt x="245" y="281"/>
                  </a:lnTo>
                  <a:lnTo>
                    <a:pt x="241" y="277"/>
                  </a:lnTo>
                  <a:lnTo>
                    <a:pt x="238" y="272"/>
                  </a:lnTo>
                  <a:lnTo>
                    <a:pt x="236" y="268"/>
                  </a:lnTo>
                  <a:lnTo>
                    <a:pt x="232" y="264"/>
                  </a:lnTo>
                  <a:lnTo>
                    <a:pt x="224" y="257"/>
                  </a:lnTo>
                  <a:lnTo>
                    <a:pt x="219" y="249"/>
                  </a:lnTo>
                  <a:lnTo>
                    <a:pt x="211" y="241"/>
                  </a:lnTo>
                  <a:lnTo>
                    <a:pt x="203" y="236"/>
                  </a:lnTo>
                  <a:lnTo>
                    <a:pt x="196" y="228"/>
                  </a:lnTo>
                  <a:lnTo>
                    <a:pt x="188" y="222"/>
                  </a:lnTo>
                  <a:lnTo>
                    <a:pt x="181" y="217"/>
                  </a:lnTo>
                  <a:lnTo>
                    <a:pt x="173" y="213"/>
                  </a:lnTo>
                  <a:lnTo>
                    <a:pt x="165" y="207"/>
                  </a:lnTo>
                  <a:lnTo>
                    <a:pt x="158" y="203"/>
                  </a:lnTo>
                  <a:lnTo>
                    <a:pt x="152" y="198"/>
                  </a:lnTo>
                  <a:lnTo>
                    <a:pt x="144" y="196"/>
                  </a:lnTo>
                  <a:lnTo>
                    <a:pt x="137" y="192"/>
                  </a:lnTo>
                  <a:lnTo>
                    <a:pt x="131" y="188"/>
                  </a:lnTo>
                  <a:lnTo>
                    <a:pt x="125" y="186"/>
                  </a:lnTo>
                  <a:lnTo>
                    <a:pt x="120" y="184"/>
                  </a:lnTo>
                  <a:lnTo>
                    <a:pt x="114" y="182"/>
                  </a:lnTo>
                  <a:lnTo>
                    <a:pt x="108" y="180"/>
                  </a:lnTo>
                  <a:lnTo>
                    <a:pt x="105" y="179"/>
                  </a:lnTo>
                  <a:lnTo>
                    <a:pt x="103" y="179"/>
                  </a:lnTo>
                  <a:lnTo>
                    <a:pt x="97" y="177"/>
                  </a:lnTo>
                  <a:lnTo>
                    <a:pt x="93" y="175"/>
                  </a:lnTo>
                  <a:lnTo>
                    <a:pt x="87" y="175"/>
                  </a:lnTo>
                  <a:lnTo>
                    <a:pt x="84" y="173"/>
                  </a:lnTo>
                  <a:lnTo>
                    <a:pt x="80" y="171"/>
                  </a:lnTo>
                  <a:lnTo>
                    <a:pt x="74" y="171"/>
                  </a:lnTo>
                  <a:lnTo>
                    <a:pt x="68" y="171"/>
                  </a:lnTo>
                  <a:lnTo>
                    <a:pt x="61" y="169"/>
                  </a:lnTo>
                  <a:lnTo>
                    <a:pt x="55" y="169"/>
                  </a:lnTo>
                  <a:lnTo>
                    <a:pt x="47" y="169"/>
                  </a:lnTo>
                  <a:lnTo>
                    <a:pt x="40" y="169"/>
                  </a:lnTo>
                  <a:lnTo>
                    <a:pt x="34" y="169"/>
                  </a:lnTo>
                  <a:lnTo>
                    <a:pt x="27" y="169"/>
                  </a:lnTo>
                  <a:lnTo>
                    <a:pt x="19" y="169"/>
                  </a:lnTo>
                  <a:lnTo>
                    <a:pt x="11" y="171"/>
                  </a:lnTo>
                  <a:lnTo>
                    <a:pt x="0" y="171"/>
                  </a:lnTo>
                  <a:close/>
                </a:path>
              </a:pathLst>
            </a:custGeom>
            <a:solidFill>
              <a:srgbClr val="CCCC9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55" name="Freeform 2554"/>
            <p:cNvSpPr>
              <a:spLocks/>
            </p:cNvSpPr>
            <p:nvPr/>
          </p:nvSpPr>
          <p:spPr bwMode="auto">
            <a:xfrm>
              <a:off x="4202" y="1669"/>
              <a:ext cx="127" cy="141"/>
            </a:xfrm>
            <a:custGeom>
              <a:avLst/>
              <a:gdLst>
                <a:gd name="T0" fmla="*/ 1 w 253"/>
                <a:gd name="T1" fmla="*/ 1 h 281"/>
                <a:gd name="T2" fmla="*/ 1 w 253"/>
                <a:gd name="T3" fmla="*/ 1 h 281"/>
                <a:gd name="T4" fmla="*/ 1 w 253"/>
                <a:gd name="T5" fmla="*/ 1 h 281"/>
                <a:gd name="T6" fmla="*/ 1 w 253"/>
                <a:gd name="T7" fmla="*/ 1 h 281"/>
                <a:gd name="T8" fmla="*/ 1 w 253"/>
                <a:gd name="T9" fmla="*/ 1 h 281"/>
                <a:gd name="T10" fmla="*/ 1 w 253"/>
                <a:gd name="T11" fmla="*/ 1 h 281"/>
                <a:gd name="T12" fmla="*/ 1 w 253"/>
                <a:gd name="T13" fmla="*/ 1 h 281"/>
                <a:gd name="T14" fmla="*/ 1 w 253"/>
                <a:gd name="T15" fmla="*/ 1 h 281"/>
                <a:gd name="T16" fmla="*/ 1 w 253"/>
                <a:gd name="T17" fmla="*/ 1 h 281"/>
                <a:gd name="T18" fmla="*/ 1 w 253"/>
                <a:gd name="T19" fmla="*/ 1 h 281"/>
                <a:gd name="T20" fmla="*/ 0 w 253"/>
                <a:gd name="T21" fmla="*/ 1 h 281"/>
                <a:gd name="T22" fmla="*/ 0 w 253"/>
                <a:gd name="T23" fmla="*/ 1 h 281"/>
                <a:gd name="T24" fmla="*/ 1 w 253"/>
                <a:gd name="T25" fmla="*/ 1 h 281"/>
                <a:gd name="T26" fmla="*/ 1 w 253"/>
                <a:gd name="T27" fmla="*/ 1 h 281"/>
                <a:gd name="T28" fmla="*/ 1 w 253"/>
                <a:gd name="T29" fmla="*/ 1 h 281"/>
                <a:gd name="T30" fmla="*/ 1 w 253"/>
                <a:gd name="T31" fmla="*/ 1 h 281"/>
                <a:gd name="T32" fmla="*/ 1 w 253"/>
                <a:gd name="T33" fmla="*/ 1 h 281"/>
                <a:gd name="T34" fmla="*/ 1 w 253"/>
                <a:gd name="T35" fmla="*/ 1 h 281"/>
                <a:gd name="T36" fmla="*/ 1 w 253"/>
                <a:gd name="T37" fmla="*/ 0 h 281"/>
                <a:gd name="T38" fmla="*/ 1 w 253"/>
                <a:gd name="T39" fmla="*/ 0 h 281"/>
                <a:gd name="T40" fmla="*/ 1 w 253"/>
                <a:gd name="T41" fmla="*/ 0 h 281"/>
                <a:gd name="T42" fmla="*/ 1 w 253"/>
                <a:gd name="T43" fmla="*/ 1 h 281"/>
                <a:gd name="T44" fmla="*/ 1 w 253"/>
                <a:gd name="T45" fmla="*/ 1 h 281"/>
                <a:gd name="T46" fmla="*/ 1 w 253"/>
                <a:gd name="T47" fmla="*/ 1 h 281"/>
                <a:gd name="T48" fmla="*/ 1 w 253"/>
                <a:gd name="T49" fmla="*/ 1 h 281"/>
                <a:gd name="T50" fmla="*/ 1 w 253"/>
                <a:gd name="T51" fmla="*/ 1 h 281"/>
                <a:gd name="T52" fmla="*/ 1 w 253"/>
                <a:gd name="T53" fmla="*/ 1 h 281"/>
                <a:gd name="T54" fmla="*/ 1 w 253"/>
                <a:gd name="T55" fmla="*/ 1 h 281"/>
                <a:gd name="T56" fmla="*/ 1 w 253"/>
                <a:gd name="T57" fmla="*/ 1 h 281"/>
                <a:gd name="T58" fmla="*/ 1 w 253"/>
                <a:gd name="T59" fmla="*/ 1 h 281"/>
                <a:gd name="T60" fmla="*/ 1 w 253"/>
                <a:gd name="T61" fmla="*/ 1 h 281"/>
                <a:gd name="T62" fmla="*/ 1 w 253"/>
                <a:gd name="T63" fmla="*/ 1 h 281"/>
                <a:gd name="T64" fmla="*/ 1 w 253"/>
                <a:gd name="T65" fmla="*/ 1 h 281"/>
                <a:gd name="T66" fmla="*/ 1 w 253"/>
                <a:gd name="T67" fmla="*/ 1 h 281"/>
                <a:gd name="T68" fmla="*/ 1 w 253"/>
                <a:gd name="T69" fmla="*/ 1 h 281"/>
                <a:gd name="T70" fmla="*/ 1 w 253"/>
                <a:gd name="T71" fmla="*/ 1 h 281"/>
                <a:gd name="T72" fmla="*/ 1 w 253"/>
                <a:gd name="T73" fmla="*/ 1 h 281"/>
                <a:gd name="T74" fmla="*/ 1 w 253"/>
                <a:gd name="T75" fmla="*/ 1 h 281"/>
                <a:gd name="T76" fmla="*/ 1 w 253"/>
                <a:gd name="T77" fmla="*/ 1 h 281"/>
                <a:gd name="T78" fmla="*/ 1 w 253"/>
                <a:gd name="T79" fmla="*/ 1 h 281"/>
                <a:gd name="T80" fmla="*/ 1 w 253"/>
                <a:gd name="T81" fmla="*/ 1 h 281"/>
                <a:gd name="T82" fmla="*/ 1 w 253"/>
                <a:gd name="T83" fmla="*/ 1 h 281"/>
                <a:gd name="T84" fmla="*/ 1 w 253"/>
                <a:gd name="T85" fmla="*/ 1 h 281"/>
                <a:gd name="T86" fmla="*/ 1 w 253"/>
                <a:gd name="T87" fmla="*/ 1 h 281"/>
                <a:gd name="T88" fmla="*/ 1 w 253"/>
                <a:gd name="T89" fmla="*/ 1 h 281"/>
                <a:gd name="T90" fmla="*/ 1 w 253"/>
                <a:gd name="T91" fmla="*/ 1 h 281"/>
                <a:gd name="T92" fmla="*/ 1 w 253"/>
                <a:gd name="T93" fmla="*/ 1 h 281"/>
                <a:gd name="T94" fmla="*/ 1 w 253"/>
                <a:gd name="T95" fmla="*/ 1 h 281"/>
                <a:gd name="T96" fmla="*/ 1 w 253"/>
                <a:gd name="T97" fmla="*/ 1 h 281"/>
                <a:gd name="T98" fmla="*/ 1 w 253"/>
                <a:gd name="T99" fmla="*/ 1 h 281"/>
                <a:gd name="T100" fmla="*/ 1 w 253"/>
                <a:gd name="T101" fmla="*/ 1 h 281"/>
                <a:gd name="T102" fmla="*/ 1 w 253"/>
                <a:gd name="T103" fmla="*/ 1 h 281"/>
                <a:gd name="T104" fmla="*/ 1 w 253"/>
                <a:gd name="T105" fmla="*/ 1 h 281"/>
                <a:gd name="T106" fmla="*/ 1 w 253"/>
                <a:gd name="T107" fmla="*/ 1 h 281"/>
                <a:gd name="T108" fmla="*/ 1 w 253"/>
                <a:gd name="T109" fmla="*/ 1 h 281"/>
                <a:gd name="T110" fmla="*/ 1 w 253"/>
                <a:gd name="T111" fmla="*/ 1 h 281"/>
                <a:gd name="T112" fmla="*/ 1 w 253"/>
                <a:gd name="T113" fmla="*/ 1 h 281"/>
                <a:gd name="T114" fmla="*/ 1 w 253"/>
                <a:gd name="T115" fmla="*/ 1 h 281"/>
                <a:gd name="T116" fmla="*/ 1 w 253"/>
                <a:gd name="T117" fmla="*/ 1 h 281"/>
                <a:gd name="T118" fmla="*/ 1 w 253"/>
                <a:gd name="T119" fmla="*/ 1 h 2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3"/>
                <a:gd name="T181" fmla="*/ 0 h 281"/>
                <a:gd name="T182" fmla="*/ 253 w 253"/>
                <a:gd name="T183" fmla="*/ 281 h 2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3" h="281">
                  <a:moveTo>
                    <a:pt x="61" y="196"/>
                  </a:moveTo>
                  <a:lnTo>
                    <a:pt x="61" y="196"/>
                  </a:lnTo>
                  <a:lnTo>
                    <a:pt x="57" y="192"/>
                  </a:lnTo>
                  <a:lnTo>
                    <a:pt x="53" y="186"/>
                  </a:lnTo>
                  <a:lnTo>
                    <a:pt x="47" y="180"/>
                  </a:lnTo>
                  <a:lnTo>
                    <a:pt x="43" y="175"/>
                  </a:lnTo>
                  <a:lnTo>
                    <a:pt x="40" y="171"/>
                  </a:lnTo>
                  <a:lnTo>
                    <a:pt x="38" y="165"/>
                  </a:lnTo>
                  <a:lnTo>
                    <a:pt x="34" y="161"/>
                  </a:lnTo>
                  <a:lnTo>
                    <a:pt x="30" y="156"/>
                  </a:lnTo>
                  <a:lnTo>
                    <a:pt x="28" y="150"/>
                  </a:lnTo>
                  <a:lnTo>
                    <a:pt x="23" y="144"/>
                  </a:lnTo>
                  <a:lnTo>
                    <a:pt x="21" y="139"/>
                  </a:lnTo>
                  <a:lnTo>
                    <a:pt x="17" y="133"/>
                  </a:lnTo>
                  <a:lnTo>
                    <a:pt x="13" y="127"/>
                  </a:lnTo>
                  <a:lnTo>
                    <a:pt x="11" y="120"/>
                  </a:lnTo>
                  <a:lnTo>
                    <a:pt x="7" y="114"/>
                  </a:lnTo>
                  <a:lnTo>
                    <a:pt x="5" y="106"/>
                  </a:lnTo>
                  <a:lnTo>
                    <a:pt x="3" y="101"/>
                  </a:lnTo>
                  <a:lnTo>
                    <a:pt x="2" y="93"/>
                  </a:lnTo>
                  <a:lnTo>
                    <a:pt x="2" y="87"/>
                  </a:lnTo>
                  <a:lnTo>
                    <a:pt x="0" y="80"/>
                  </a:lnTo>
                  <a:lnTo>
                    <a:pt x="0" y="72"/>
                  </a:lnTo>
                  <a:lnTo>
                    <a:pt x="0" y="66"/>
                  </a:lnTo>
                  <a:lnTo>
                    <a:pt x="0" y="59"/>
                  </a:lnTo>
                  <a:lnTo>
                    <a:pt x="2" y="51"/>
                  </a:lnTo>
                  <a:lnTo>
                    <a:pt x="3" y="46"/>
                  </a:lnTo>
                  <a:lnTo>
                    <a:pt x="5" y="40"/>
                  </a:lnTo>
                  <a:lnTo>
                    <a:pt x="9" y="34"/>
                  </a:lnTo>
                  <a:lnTo>
                    <a:pt x="11" y="28"/>
                  </a:lnTo>
                  <a:lnTo>
                    <a:pt x="17" y="23"/>
                  </a:lnTo>
                  <a:lnTo>
                    <a:pt x="21" y="17"/>
                  </a:lnTo>
                  <a:lnTo>
                    <a:pt x="24" y="13"/>
                  </a:lnTo>
                  <a:lnTo>
                    <a:pt x="28" y="9"/>
                  </a:lnTo>
                  <a:lnTo>
                    <a:pt x="34" y="8"/>
                  </a:lnTo>
                  <a:lnTo>
                    <a:pt x="40" y="4"/>
                  </a:lnTo>
                  <a:lnTo>
                    <a:pt x="45" y="4"/>
                  </a:lnTo>
                  <a:lnTo>
                    <a:pt x="49" y="0"/>
                  </a:lnTo>
                  <a:lnTo>
                    <a:pt x="55" y="0"/>
                  </a:lnTo>
                  <a:lnTo>
                    <a:pt x="61" y="0"/>
                  </a:lnTo>
                  <a:lnTo>
                    <a:pt x="68" y="0"/>
                  </a:lnTo>
                  <a:lnTo>
                    <a:pt x="74" y="0"/>
                  </a:lnTo>
                  <a:lnTo>
                    <a:pt x="81" y="2"/>
                  </a:lnTo>
                  <a:lnTo>
                    <a:pt x="87" y="4"/>
                  </a:lnTo>
                  <a:lnTo>
                    <a:pt x="95" y="6"/>
                  </a:lnTo>
                  <a:lnTo>
                    <a:pt x="102" y="9"/>
                  </a:lnTo>
                  <a:lnTo>
                    <a:pt x="108" y="11"/>
                  </a:lnTo>
                  <a:lnTo>
                    <a:pt x="116" y="15"/>
                  </a:lnTo>
                  <a:lnTo>
                    <a:pt x="123" y="19"/>
                  </a:lnTo>
                  <a:lnTo>
                    <a:pt x="131" y="25"/>
                  </a:lnTo>
                  <a:lnTo>
                    <a:pt x="139" y="30"/>
                  </a:lnTo>
                  <a:lnTo>
                    <a:pt x="144" y="36"/>
                  </a:lnTo>
                  <a:lnTo>
                    <a:pt x="154" y="44"/>
                  </a:lnTo>
                  <a:lnTo>
                    <a:pt x="161" y="49"/>
                  </a:lnTo>
                  <a:lnTo>
                    <a:pt x="169" y="57"/>
                  </a:lnTo>
                  <a:lnTo>
                    <a:pt x="171" y="61"/>
                  </a:lnTo>
                  <a:lnTo>
                    <a:pt x="177" y="65"/>
                  </a:lnTo>
                  <a:lnTo>
                    <a:pt x="180" y="70"/>
                  </a:lnTo>
                  <a:lnTo>
                    <a:pt x="184" y="74"/>
                  </a:lnTo>
                  <a:lnTo>
                    <a:pt x="188" y="78"/>
                  </a:lnTo>
                  <a:lnTo>
                    <a:pt x="192" y="84"/>
                  </a:lnTo>
                  <a:lnTo>
                    <a:pt x="196" y="89"/>
                  </a:lnTo>
                  <a:lnTo>
                    <a:pt x="199" y="93"/>
                  </a:lnTo>
                  <a:lnTo>
                    <a:pt x="205" y="99"/>
                  </a:lnTo>
                  <a:lnTo>
                    <a:pt x="209" y="103"/>
                  </a:lnTo>
                  <a:lnTo>
                    <a:pt x="213" y="108"/>
                  </a:lnTo>
                  <a:lnTo>
                    <a:pt x="216" y="116"/>
                  </a:lnTo>
                  <a:lnTo>
                    <a:pt x="220" y="120"/>
                  </a:lnTo>
                  <a:lnTo>
                    <a:pt x="224" y="125"/>
                  </a:lnTo>
                  <a:lnTo>
                    <a:pt x="226" y="129"/>
                  </a:lnTo>
                  <a:lnTo>
                    <a:pt x="230" y="135"/>
                  </a:lnTo>
                  <a:lnTo>
                    <a:pt x="232" y="141"/>
                  </a:lnTo>
                  <a:lnTo>
                    <a:pt x="235" y="144"/>
                  </a:lnTo>
                  <a:lnTo>
                    <a:pt x="237" y="150"/>
                  </a:lnTo>
                  <a:lnTo>
                    <a:pt x="241" y="154"/>
                  </a:lnTo>
                  <a:lnTo>
                    <a:pt x="241" y="160"/>
                  </a:lnTo>
                  <a:lnTo>
                    <a:pt x="243" y="163"/>
                  </a:lnTo>
                  <a:lnTo>
                    <a:pt x="245" y="167"/>
                  </a:lnTo>
                  <a:lnTo>
                    <a:pt x="247" y="173"/>
                  </a:lnTo>
                  <a:lnTo>
                    <a:pt x="249" y="180"/>
                  </a:lnTo>
                  <a:lnTo>
                    <a:pt x="253" y="190"/>
                  </a:lnTo>
                  <a:lnTo>
                    <a:pt x="253" y="196"/>
                  </a:lnTo>
                  <a:lnTo>
                    <a:pt x="253" y="203"/>
                  </a:lnTo>
                  <a:lnTo>
                    <a:pt x="253" y="211"/>
                  </a:lnTo>
                  <a:lnTo>
                    <a:pt x="253" y="218"/>
                  </a:lnTo>
                  <a:lnTo>
                    <a:pt x="251" y="224"/>
                  </a:lnTo>
                  <a:lnTo>
                    <a:pt x="249" y="230"/>
                  </a:lnTo>
                  <a:lnTo>
                    <a:pt x="247" y="236"/>
                  </a:lnTo>
                  <a:lnTo>
                    <a:pt x="245" y="239"/>
                  </a:lnTo>
                  <a:lnTo>
                    <a:pt x="241" y="245"/>
                  </a:lnTo>
                  <a:lnTo>
                    <a:pt x="237" y="249"/>
                  </a:lnTo>
                  <a:lnTo>
                    <a:pt x="234" y="253"/>
                  </a:lnTo>
                  <a:lnTo>
                    <a:pt x="230" y="256"/>
                  </a:lnTo>
                  <a:lnTo>
                    <a:pt x="226" y="260"/>
                  </a:lnTo>
                  <a:lnTo>
                    <a:pt x="220" y="264"/>
                  </a:lnTo>
                  <a:lnTo>
                    <a:pt x="216" y="266"/>
                  </a:lnTo>
                  <a:lnTo>
                    <a:pt x="213" y="270"/>
                  </a:lnTo>
                  <a:lnTo>
                    <a:pt x="207" y="272"/>
                  </a:lnTo>
                  <a:lnTo>
                    <a:pt x="203" y="274"/>
                  </a:lnTo>
                  <a:lnTo>
                    <a:pt x="197" y="275"/>
                  </a:lnTo>
                  <a:lnTo>
                    <a:pt x="194" y="277"/>
                  </a:lnTo>
                  <a:lnTo>
                    <a:pt x="188" y="277"/>
                  </a:lnTo>
                  <a:lnTo>
                    <a:pt x="184" y="279"/>
                  </a:lnTo>
                  <a:lnTo>
                    <a:pt x="178" y="281"/>
                  </a:lnTo>
                  <a:lnTo>
                    <a:pt x="177" y="281"/>
                  </a:lnTo>
                  <a:lnTo>
                    <a:pt x="167" y="281"/>
                  </a:lnTo>
                  <a:lnTo>
                    <a:pt x="159" y="279"/>
                  </a:lnTo>
                  <a:lnTo>
                    <a:pt x="150" y="275"/>
                  </a:lnTo>
                  <a:lnTo>
                    <a:pt x="142" y="272"/>
                  </a:lnTo>
                  <a:lnTo>
                    <a:pt x="133" y="268"/>
                  </a:lnTo>
                  <a:lnTo>
                    <a:pt x="125" y="262"/>
                  </a:lnTo>
                  <a:lnTo>
                    <a:pt x="118" y="256"/>
                  </a:lnTo>
                  <a:lnTo>
                    <a:pt x="110" y="251"/>
                  </a:lnTo>
                  <a:lnTo>
                    <a:pt x="102" y="245"/>
                  </a:lnTo>
                  <a:lnTo>
                    <a:pt x="97" y="239"/>
                  </a:lnTo>
                  <a:lnTo>
                    <a:pt x="91" y="234"/>
                  </a:lnTo>
                  <a:lnTo>
                    <a:pt x="87" y="230"/>
                  </a:lnTo>
                  <a:lnTo>
                    <a:pt x="81" y="222"/>
                  </a:lnTo>
                  <a:lnTo>
                    <a:pt x="80" y="220"/>
                  </a:lnTo>
                  <a:lnTo>
                    <a:pt x="61" y="196"/>
                  </a:lnTo>
                  <a:close/>
                </a:path>
              </a:pathLst>
            </a:custGeom>
            <a:solidFill>
              <a:srgbClr val="B0C2B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56" name="Freeform 2555"/>
            <p:cNvSpPr>
              <a:spLocks/>
            </p:cNvSpPr>
            <p:nvPr/>
          </p:nvSpPr>
          <p:spPr bwMode="auto">
            <a:xfrm>
              <a:off x="4005" y="1767"/>
              <a:ext cx="175" cy="181"/>
            </a:xfrm>
            <a:custGeom>
              <a:avLst/>
              <a:gdLst>
                <a:gd name="T0" fmla="*/ 1 w 350"/>
                <a:gd name="T1" fmla="*/ 1 h 361"/>
                <a:gd name="T2" fmla="*/ 1 w 350"/>
                <a:gd name="T3" fmla="*/ 1 h 361"/>
                <a:gd name="T4" fmla="*/ 1 w 350"/>
                <a:gd name="T5" fmla="*/ 1 h 361"/>
                <a:gd name="T6" fmla="*/ 1 w 350"/>
                <a:gd name="T7" fmla="*/ 1 h 361"/>
                <a:gd name="T8" fmla="*/ 0 w 350"/>
                <a:gd name="T9" fmla="*/ 1 h 361"/>
                <a:gd name="T10" fmla="*/ 1 w 350"/>
                <a:gd name="T11" fmla="*/ 1 h 361"/>
                <a:gd name="T12" fmla="*/ 1 w 350"/>
                <a:gd name="T13" fmla="*/ 1 h 361"/>
                <a:gd name="T14" fmla="*/ 1 w 350"/>
                <a:gd name="T15" fmla="*/ 1 h 361"/>
                <a:gd name="T16" fmla="*/ 1 w 350"/>
                <a:gd name="T17" fmla="*/ 1 h 361"/>
                <a:gd name="T18" fmla="*/ 1 w 350"/>
                <a:gd name="T19" fmla="*/ 0 h 361"/>
                <a:gd name="T20" fmla="*/ 1 w 350"/>
                <a:gd name="T21" fmla="*/ 0 h 361"/>
                <a:gd name="T22" fmla="*/ 1 w 350"/>
                <a:gd name="T23" fmla="*/ 1 h 361"/>
                <a:gd name="T24" fmla="*/ 1 w 350"/>
                <a:gd name="T25" fmla="*/ 1 h 361"/>
                <a:gd name="T26" fmla="*/ 1 w 350"/>
                <a:gd name="T27" fmla="*/ 1 h 361"/>
                <a:gd name="T28" fmla="*/ 1 w 350"/>
                <a:gd name="T29" fmla="*/ 1 h 361"/>
                <a:gd name="T30" fmla="*/ 1 w 350"/>
                <a:gd name="T31" fmla="*/ 1 h 361"/>
                <a:gd name="T32" fmla="*/ 1 w 350"/>
                <a:gd name="T33" fmla="*/ 1 h 361"/>
                <a:gd name="T34" fmla="*/ 1 w 350"/>
                <a:gd name="T35" fmla="*/ 1 h 361"/>
                <a:gd name="T36" fmla="*/ 1 w 350"/>
                <a:gd name="T37" fmla="*/ 1 h 361"/>
                <a:gd name="T38" fmla="*/ 1 w 350"/>
                <a:gd name="T39" fmla="*/ 1 h 361"/>
                <a:gd name="T40" fmla="*/ 1 w 350"/>
                <a:gd name="T41" fmla="*/ 1 h 361"/>
                <a:gd name="T42" fmla="*/ 1 w 350"/>
                <a:gd name="T43" fmla="*/ 1 h 361"/>
                <a:gd name="T44" fmla="*/ 1 w 350"/>
                <a:gd name="T45" fmla="*/ 1 h 361"/>
                <a:gd name="T46" fmla="*/ 1 w 350"/>
                <a:gd name="T47" fmla="*/ 1 h 361"/>
                <a:gd name="T48" fmla="*/ 1 w 350"/>
                <a:gd name="T49" fmla="*/ 1 h 361"/>
                <a:gd name="T50" fmla="*/ 1 w 350"/>
                <a:gd name="T51" fmla="*/ 1 h 361"/>
                <a:gd name="T52" fmla="*/ 1 w 350"/>
                <a:gd name="T53" fmla="*/ 1 h 361"/>
                <a:gd name="T54" fmla="*/ 1 w 350"/>
                <a:gd name="T55" fmla="*/ 1 h 361"/>
                <a:gd name="T56" fmla="*/ 1 w 350"/>
                <a:gd name="T57" fmla="*/ 1 h 361"/>
                <a:gd name="T58" fmla="*/ 1 w 350"/>
                <a:gd name="T59" fmla="*/ 1 h 361"/>
                <a:gd name="T60" fmla="*/ 1 w 350"/>
                <a:gd name="T61" fmla="*/ 1 h 361"/>
                <a:gd name="T62" fmla="*/ 1 w 350"/>
                <a:gd name="T63" fmla="*/ 1 h 361"/>
                <a:gd name="T64" fmla="*/ 1 w 350"/>
                <a:gd name="T65" fmla="*/ 1 h 361"/>
                <a:gd name="T66" fmla="*/ 1 w 350"/>
                <a:gd name="T67" fmla="*/ 1 h 361"/>
                <a:gd name="T68" fmla="*/ 1 w 350"/>
                <a:gd name="T69" fmla="*/ 1 h 361"/>
                <a:gd name="T70" fmla="*/ 1 w 350"/>
                <a:gd name="T71" fmla="*/ 1 h 361"/>
                <a:gd name="T72" fmla="*/ 1 w 350"/>
                <a:gd name="T73" fmla="*/ 1 h 361"/>
                <a:gd name="T74" fmla="*/ 1 w 350"/>
                <a:gd name="T75" fmla="*/ 1 h 361"/>
                <a:gd name="T76" fmla="*/ 1 w 350"/>
                <a:gd name="T77" fmla="*/ 1 h 361"/>
                <a:gd name="T78" fmla="*/ 1 w 350"/>
                <a:gd name="T79" fmla="*/ 1 h 361"/>
                <a:gd name="T80" fmla="*/ 1 w 350"/>
                <a:gd name="T81" fmla="*/ 1 h 361"/>
                <a:gd name="T82" fmla="*/ 1 w 350"/>
                <a:gd name="T83" fmla="*/ 1 h 361"/>
                <a:gd name="T84" fmla="*/ 1 w 350"/>
                <a:gd name="T85" fmla="*/ 1 h 361"/>
                <a:gd name="T86" fmla="*/ 1 w 350"/>
                <a:gd name="T87" fmla="*/ 1 h 361"/>
                <a:gd name="T88" fmla="*/ 1 w 350"/>
                <a:gd name="T89" fmla="*/ 1 h 361"/>
                <a:gd name="T90" fmla="*/ 1 w 350"/>
                <a:gd name="T91" fmla="*/ 1 h 361"/>
                <a:gd name="T92" fmla="*/ 1 w 350"/>
                <a:gd name="T93" fmla="*/ 1 h 361"/>
                <a:gd name="T94" fmla="*/ 1 w 350"/>
                <a:gd name="T95" fmla="*/ 1 h 361"/>
                <a:gd name="T96" fmla="*/ 1 w 350"/>
                <a:gd name="T97" fmla="*/ 1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0"/>
                <a:gd name="T148" fmla="*/ 0 h 361"/>
                <a:gd name="T149" fmla="*/ 350 w 350"/>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0" h="361">
                  <a:moveTo>
                    <a:pt x="44" y="207"/>
                  </a:moveTo>
                  <a:lnTo>
                    <a:pt x="44" y="205"/>
                  </a:lnTo>
                  <a:lnTo>
                    <a:pt x="40" y="201"/>
                  </a:lnTo>
                  <a:lnTo>
                    <a:pt x="38" y="197"/>
                  </a:lnTo>
                  <a:lnTo>
                    <a:pt x="36" y="194"/>
                  </a:lnTo>
                  <a:lnTo>
                    <a:pt x="34" y="190"/>
                  </a:lnTo>
                  <a:lnTo>
                    <a:pt x="32" y="186"/>
                  </a:lnTo>
                  <a:lnTo>
                    <a:pt x="29" y="180"/>
                  </a:lnTo>
                  <a:lnTo>
                    <a:pt x="25" y="175"/>
                  </a:lnTo>
                  <a:lnTo>
                    <a:pt x="23" y="169"/>
                  </a:lnTo>
                  <a:lnTo>
                    <a:pt x="19" y="163"/>
                  </a:lnTo>
                  <a:lnTo>
                    <a:pt x="17" y="157"/>
                  </a:lnTo>
                  <a:lnTo>
                    <a:pt x="13" y="150"/>
                  </a:lnTo>
                  <a:lnTo>
                    <a:pt x="12" y="142"/>
                  </a:lnTo>
                  <a:lnTo>
                    <a:pt x="10" y="136"/>
                  </a:lnTo>
                  <a:lnTo>
                    <a:pt x="8" y="129"/>
                  </a:lnTo>
                  <a:lnTo>
                    <a:pt x="4" y="121"/>
                  </a:lnTo>
                  <a:lnTo>
                    <a:pt x="2" y="114"/>
                  </a:lnTo>
                  <a:lnTo>
                    <a:pt x="2" y="106"/>
                  </a:lnTo>
                  <a:lnTo>
                    <a:pt x="0" y="97"/>
                  </a:lnTo>
                  <a:lnTo>
                    <a:pt x="0" y="91"/>
                  </a:lnTo>
                  <a:lnTo>
                    <a:pt x="0" y="83"/>
                  </a:lnTo>
                  <a:lnTo>
                    <a:pt x="2" y="76"/>
                  </a:lnTo>
                  <a:lnTo>
                    <a:pt x="2" y="68"/>
                  </a:lnTo>
                  <a:lnTo>
                    <a:pt x="4" y="60"/>
                  </a:lnTo>
                  <a:lnTo>
                    <a:pt x="6" y="55"/>
                  </a:lnTo>
                  <a:lnTo>
                    <a:pt x="10" y="47"/>
                  </a:lnTo>
                  <a:lnTo>
                    <a:pt x="13" y="40"/>
                  </a:lnTo>
                  <a:lnTo>
                    <a:pt x="17" y="34"/>
                  </a:lnTo>
                  <a:lnTo>
                    <a:pt x="23" y="28"/>
                  </a:lnTo>
                  <a:lnTo>
                    <a:pt x="31" y="24"/>
                  </a:lnTo>
                  <a:lnTo>
                    <a:pt x="36" y="19"/>
                  </a:lnTo>
                  <a:lnTo>
                    <a:pt x="44" y="15"/>
                  </a:lnTo>
                  <a:lnTo>
                    <a:pt x="52" y="11"/>
                  </a:lnTo>
                  <a:lnTo>
                    <a:pt x="59" y="7"/>
                  </a:lnTo>
                  <a:lnTo>
                    <a:pt x="65" y="5"/>
                  </a:lnTo>
                  <a:lnTo>
                    <a:pt x="74" y="3"/>
                  </a:lnTo>
                  <a:lnTo>
                    <a:pt x="82" y="0"/>
                  </a:lnTo>
                  <a:lnTo>
                    <a:pt x="91" y="0"/>
                  </a:lnTo>
                  <a:lnTo>
                    <a:pt x="99" y="0"/>
                  </a:lnTo>
                  <a:lnTo>
                    <a:pt x="107" y="0"/>
                  </a:lnTo>
                  <a:lnTo>
                    <a:pt x="114" y="0"/>
                  </a:lnTo>
                  <a:lnTo>
                    <a:pt x="124" y="0"/>
                  </a:lnTo>
                  <a:lnTo>
                    <a:pt x="131" y="0"/>
                  </a:lnTo>
                  <a:lnTo>
                    <a:pt x="139" y="2"/>
                  </a:lnTo>
                  <a:lnTo>
                    <a:pt x="147" y="2"/>
                  </a:lnTo>
                  <a:lnTo>
                    <a:pt x="156" y="5"/>
                  </a:lnTo>
                  <a:lnTo>
                    <a:pt x="162" y="5"/>
                  </a:lnTo>
                  <a:lnTo>
                    <a:pt x="169" y="7"/>
                  </a:lnTo>
                  <a:lnTo>
                    <a:pt x="177" y="9"/>
                  </a:lnTo>
                  <a:lnTo>
                    <a:pt x="183" y="11"/>
                  </a:lnTo>
                  <a:lnTo>
                    <a:pt x="190" y="13"/>
                  </a:lnTo>
                  <a:lnTo>
                    <a:pt x="196" y="17"/>
                  </a:lnTo>
                  <a:lnTo>
                    <a:pt x="202" y="19"/>
                  </a:lnTo>
                  <a:lnTo>
                    <a:pt x="209" y="21"/>
                  </a:lnTo>
                  <a:lnTo>
                    <a:pt x="213" y="22"/>
                  </a:lnTo>
                  <a:lnTo>
                    <a:pt x="219" y="24"/>
                  </a:lnTo>
                  <a:lnTo>
                    <a:pt x="223" y="26"/>
                  </a:lnTo>
                  <a:lnTo>
                    <a:pt x="226" y="28"/>
                  </a:lnTo>
                  <a:lnTo>
                    <a:pt x="232" y="34"/>
                  </a:lnTo>
                  <a:lnTo>
                    <a:pt x="238" y="36"/>
                  </a:lnTo>
                  <a:lnTo>
                    <a:pt x="242" y="40"/>
                  </a:lnTo>
                  <a:lnTo>
                    <a:pt x="247" y="45"/>
                  </a:lnTo>
                  <a:lnTo>
                    <a:pt x="251" y="49"/>
                  </a:lnTo>
                  <a:lnTo>
                    <a:pt x="257" y="55"/>
                  </a:lnTo>
                  <a:lnTo>
                    <a:pt x="261" y="60"/>
                  </a:lnTo>
                  <a:lnTo>
                    <a:pt x="266" y="66"/>
                  </a:lnTo>
                  <a:lnTo>
                    <a:pt x="272" y="72"/>
                  </a:lnTo>
                  <a:lnTo>
                    <a:pt x="278" y="81"/>
                  </a:lnTo>
                  <a:lnTo>
                    <a:pt x="284" y="87"/>
                  </a:lnTo>
                  <a:lnTo>
                    <a:pt x="289" y="97"/>
                  </a:lnTo>
                  <a:lnTo>
                    <a:pt x="291" y="100"/>
                  </a:lnTo>
                  <a:lnTo>
                    <a:pt x="295" y="104"/>
                  </a:lnTo>
                  <a:lnTo>
                    <a:pt x="299" y="110"/>
                  </a:lnTo>
                  <a:lnTo>
                    <a:pt x="301" y="114"/>
                  </a:lnTo>
                  <a:lnTo>
                    <a:pt x="304" y="119"/>
                  </a:lnTo>
                  <a:lnTo>
                    <a:pt x="306" y="125"/>
                  </a:lnTo>
                  <a:lnTo>
                    <a:pt x="310" y="129"/>
                  </a:lnTo>
                  <a:lnTo>
                    <a:pt x="314" y="135"/>
                  </a:lnTo>
                  <a:lnTo>
                    <a:pt x="316" y="140"/>
                  </a:lnTo>
                  <a:lnTo>
                    <a:pt x="318" y="144"/>
                  </a:lnTo>
                  <a:lnTo>
                    <a:pt x="322" y="150"/>
                  </a:lnTo>
                  <a:lnTo>
                    <a:pt x="323" y="156"/>
                  </a:lnTo>
                  <a:lnTo>
                    <a:pt x="327" y="159"/>
                  </a:lnTo>
                  <a:lnTo>
                    <a:pt x="329" y="165"/>
                  </a:lnTo>
                  <a:lnTo>
                    <a:pt x="331" y="171"/>
                  </a:lnTo>
                  <a:lnTo>
                    <a:pt x="333" y="178"/>
                  </a:lnTo>
                  <a:lnTo>
                    <a:pt x="335" y="182"/>
                  </a:lnTo>
                  <a:lnTo>
                    <a:pt x="337" y="188"/>
                  </a:lnTo>
                  <a:lnTo>
                    <a:pt x="339" y="194"/>
                  </a:lnTo>
                  <a:lnTo>
                    <a:pt x="341" y="199"/>
                  </a:lnTo>
                  <a:lnTo>
                    <a:pt x="342" y="205"/>
                  </a:lnTo>
                  <a:lnTo>
                    <a:pt x="344" y="213"/>
                  </a:lnTo>
                  <a:lnTo>
                    <a:pt x="346" y="218"/>
                  </a:lnTo>
                  <a:lnTo>
                    <a:pt x="348" y="226"/>
                  </a:lnTo>
                  <a:lnTo>
                    <a:pt x="348" y="232"/>
                  </a:lnTo>
                  <a:lnTo>
                    <a:pt x="348" y="237"/>
                  </a:lnTo>
                  <a:lnTo>
                    <a:pt x="350" y="243"/>
                  </a:lnTo>
                  <a:lnTo>
                    <a:pt x="350" y="249"/>
                  </a:lnTo>
                  <a:lnTo>
                    <a:pt x="350" y="254"/>
                  </a:lnTo>
                  <a:lnTo>
                    <a:pt x="350" y="262"/>
                  </a:lnTo>
                  <a:lnTo>
                    <a:pt x="350" y="268"/>
                  </a:lnTo>
                  <a:lnTo>
                    <a:pt x="350" y="275"/>
                  </a:lnTo>
                  <a:lnTo>
                    <a:pt x="350" y="281"/>
                  </a:lnTo>
                  <a:lnTo>
                    <a:pt x="348" y="287"/>
                  </a:lnTo>
                  <a:lnTo>
                    <a:pt x="346" y="292"/>
                  </a:lnTo>
                  <a:lnTo>
                    <a:pt x="346" y="300"/>
                  </a:lnTo>
                  <a:lnTo>
                    <a:pt x="344" y="306"/>
                  </a:lnTo>
                  <a:lnTo>
                    <a:pt x="342" y="313"/>
                  </a:lnTo>
                  <a:lnTo>
                    <a:pt x="341" y="317"/>
                  </a:lnTo>
                  <a:lnTo>
                    <a:pt x="339" y="325"/>
                  </a:lnTo>
                  <a:lnTo>
                    <a:pt x="339" y="327"/>
                  </a:lnTo>
                  <a:lnTo>
                    <a:pt x="335" y="334"/>
                  </a:lnTo>
                  <a:lnTo>
                    <a:pt x="333" y="336"/>
                  </a:lnTo>
                  <a:lnTo>
                    <a:pt x="329" y="342"/>
                  </a:lnTo>
                  <a:lnTo>
                    <a:pt x="325" y="346"/>
                  </a:lnTo>
                  <a:lnTo>
                    <a:pt x="322" y="349"/>
                  </a:lnTo>
                  <a:lnTo>
                    <a:pt x="316" y="351"/>
                  </a:lnTo>
                  <a:lnTo>
                    <a:pt x="314" y="353"/>
                  </a:lnTo>
                  <a:lnTo>
                    <a:pt x="310" y="355"/>
                  </a:lnTo>
                  <a:lnTo>
                    <a:pt x="306" y="357"/>
                  </a:lnTo>
                  <a:lnTo>
                    <a:pt x="301" y="357"/>
                  </a:lnTo>
                  <a:lnTo>
                    <a:pt x="295" y="359"/>
                  </a:lnTo>
                  <a:lnTo>
                    <a:pt x="289" y="359"/>
                  </a:lnTo>
                  <a:lnTo>
                    <a:pt x="285" y="361"/>
                  </a:lnTo>
                  <a:lnTo>
                    <a:pt x="278" y="359"/>
                  </a:lnTo>
                  <a:lnTo>
                    <a:pt x="272" y="359"/>
                  </a:lnTo>
                  <a:lnTo>
                    <a:pt x="264" y="357"/>
                  </a:lnTo>
                  <a:lnTo>
                    <a:pt x="257" y="357"/>
                  </a:lnTo>
                  <a:lnTo>
                    <a:pt x="247" y="355"/>
                  </a:lnTo>
                  <a:lnTo>
                    <a:pt x="240" y="353"/>
                  </a:lnTo>
                  <a:lnTo>
                    <a:pt x="236" y="351"/>
                  </a:lnTo>
                  <a:lnTo>
                    <a:pt x="230" y="349"/>
                  </a:lnTo>
                  <a:lnTo>
                    <a:pt x="226" y="349"/>
                  </a:lnTo>
                  <a:lnTo>
                    <a:pt x="221" y="347"/>
                  </a:lnTo>
                  <a:lnTo>
                    <a:pt x="173" y="328"/>
                  </a:lnTo>
                  <a:lnTo>
                    <a:pt x="221" y="285"/>
                  </a:lnTo>
                  <a:lnTo>
                    <a:pt x="221" y="283"/>
                  </a:lnTo>
                  <a:lnTo>
                    <a:pt x="221" y="279"/>
                  </a:lnTo>
                  <a:lnTo>
                    <a:pt x="221" y="273"/>
                  </a:lnTo>
                  <a:lnTo>
                    <a:pt x="223" y="266"/>
                  </a:lnTo>
                  <a:lnTo>
                    <a:pt x="223" y="260"/>
                  </a:lnTo>
                  <a:lnTo>
                    <a:pt x="223" y="256"/>
                  </a:lnTo>
                  <a:lnTo>
                    <a:pt x="223" y="251"/>
                  </a:lnTo>
                  <a:lnTo>
                    <a:pt x="225" y="245"/>
                  </a:lnTo>
                  <a:lnTo>
                    <a:pt x="223" y="239"/>
                  </a:lnTo>
                  <a:lnTo>
                    <a:pt x="223" y="233"/>
                  </a:lnTo>
                  <a:lnTo>
                    <a:pt x="221" y="228"/>
                  </a:lnTo>
                  <a:lnTo>
                    <a:pt x="221" y="224"/>
                  </a:lnTo>
                  <a:lnTo>
                    <a:pt x="219" y="216"/>
                  </a:lnTo>
                  <a:lnTo>
                    <a:pt x="215" y="211"/>
                  </a:lnTo>
                  <a:lnTo>
                    <a:pt x="213" y="205"/>
                  </a:lnTo>
                  <a:lnTo>
                    <a:pt x="211" y="201"/>
                  </a:lnTo>
                  <a:lnTo>
                    <a:pt x="207" y="195"/>
                  </a:lnTo>
                  <a:lnTo>
                    <a:pt x="204" y="190"/>
                  </a:lnTo>
                  <a:lnTo>
                    <a:pt x="198" y="184"/>
                  </a:lnTo>
                  <a:lnTo>
                    <a:pt x="194" y="180"/>
                  </a:lnTo>
                  <a:lnTo>
                    <a:pt x="187" y="176"/>
                  </a:lnTo>
                  <a:lnTo>
                    <a:pt x="179" y="173"/>
                  </a:lnTo>
                  <a:lnTo>
                    <a:pt x="171" y="169"/>
                  </a:lnTo>
                  <a:lnTo>
                    <a:pt x="164" y="167"/>
                  </a:lnTo>
                  <a:lnTo>
                    <a:pt x="160" y="165"/>
                  </a:lnTo>
                  <a:lnTo>
                    <a:pt x="154" y="165"/>
                  </a:lnTo>
                  <a:lnTo>
                    <a:pt x="150" y="163"/>
                  </a:lnTo>
                  <a:lnTo>
                    <a:pt x="145" y="163"/>
                  </a:lnTo>
                  <a:lnTo>
                    <a:pt x="139" y="163"/>
                  </a:lnTo>
                  <a:lnTo>
                    <a:pt x="135" y="163"/>
                  </a:lnTo>
                  <a:lnTo>
                    <a:pt x="129" y="163"/>
                  </a:lnTo>
                  <a:lnTo>
                    <a:pt x="124" y="163"/>
                  </a:lnTo>
                  <a:lnTo>
                    <a:pt x="118" y="163"/>
                  </a:lnTo>
                  <a:lnTo>
                    <a:pt x="114" y="163"/>
                  </a:lnTo>
                  <a:lnTo>
                    <a:pt x="110" y="163"/>
                  </a:lnTo>
                  <a:lnTo>
                    <a:pt x="109" y="165"/>
                  </a:lnTo>
                  <a:lnTo>
                    <a:pt x="105" y="167"/>
                  </a:lnTo>
                  <a:lnTo>
                    <a:pt x="103" y="169"/>
                  </a:lnTo>
                  <a:lnTo>
                    <a:pt x="99" y="173"/>
                  </a:lnTo>
                  <a:lnTo>
                    <a:pt x="95" y="178"/>
                  </a:lnTo>
                  <a:lnTo>
                    <a:pt x="91" y="186"/>
                  </a:lnTo>
                  <a:lnTo>
                    <a:pt x="88" y="192"/>
                  </a:lnTo>
                  <a:lnTo>
                    <a:pt x="88" y="195"/>
                  </a:lnTo>
                  <a:lnTo>
                    <a:pt x="88" y="199"/>
                  </a:lnTo>
                  <a:lnTo>
                    <a:pt x="88" y="203"/>
                  </a:lnTo>
                  <a:lnTo>
                    <a:pt x="88" y="207"/>
                  </a:lnTo>
                  <a:lnTo>
                    <a:pt x="88" y="211"/>
                  </a:lnTo>
                  <a:lnTo>
                    <a:pt x="88" y="218"/>
                  </a:lnTo>
                  <a:lnTo>
                    <a:pt x="88" y="220"/>
                  </a:lnTo>
                  <a:lnTo>
                    <a:pt x="86" y="226"/>
                  </a:lnTo>
                  <a:lnTo>
                    <a:pt x="84" y="230"/>
                  </a:lnTo>
                  <a:lnTo>
                    <a:pt x="86" y="235"/>
                  </a:lnTo>
                  <a:lnTo>
                    <a:pt x="86" y="243"/>
                  </a:lnTo>
                  <a:lnTo>
                    <a:pt x="88" y="251"/>
                  </a:lnTo>
                  <a:lnTo>
                    <a:pt x="90" y="254"/>
                  </a:lnTo>
                  <a:lnTo>
                    <a:pt x="93" y="260"/>
                  </a:lnTo>
                  <a:lnTo>
                    <a:pt x="95" y="264"/>
                  </a:lnTo>
                  <a:lnTo>
                    <a:pt x="99" y="270"/>
                  </a:lnTo>
                  <a:lnTo>
                    <a:pt x="91" y="290"/>
                  </a:lnTo>
                  <a:lnTo>
                    <a:pt x="44" y="207"/>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57" name="Freeform 2556"/>
            <p:cNvSpPr>
              <a:spLocks/>
            </p:cNvSpPr>
            <p:nvPr/>
          </p:nvSpPr>
          <p:spPr bwMode="auto">
            <a:xfrm>
              <a:off x="4016" y="1775"/>
              <a:ext cx="210" cy="205"/>
            </a:xfrm>
            <a:custGeom>
              <a:avLst/>
              <a:gdLst>
                <a:gd name="T0" fmla="*/ 1 w 420"/>
                <a:gd name="T1" fmla="*/ 1 h 410"/>
                <a:gd name="T2" fmla="*/ 1 w 420"/>
                <a:gd name="T3" fmla="*/ 1 h 410"/>
                <a:gd name="T4" fmla="*/ 1 w 420"/>
                <a:gd name="T5" fmla="*/ 1 h 410"/>
                <a:gd name="T6" fmla="*/ 1 w 420"/>
                <a:gd name="T7" fmla="*/ 1 h 410"/>
                <a:gd name="T8" fmla="*/ 1 w 420"/>
                <a:gd name="T9" fmla="*/ 1 h 410"/>
                <a:gd name="T10" fmla="*/ 1 w 420"/>
                <a:gd name="T11" fmla="*/ 1 h 410"/>
                <a:gd name="T12" fmla="*/ 0 w 420"/>
                <a:gd name="T13" fmla="*/ 1 h 410"/>
                <a:gd name="T14" fmla="*/ 1 w 420"/>
                <a:gd name="T15" fmla="*/ 1 h 410"/>
                <a:gd name="T16" fmla="*/ 1 w 420"/>
                <a:gd name="T17" fmla="*/ 1 h 410"/>
                <a:gd name="T18" fmla="*/ 1 w 420"/>
                <a:gd name="T19" fmla="*/ 1 h 410"/>
                <a:gd name="T20" fmla="*/ 1 w 420"/>
                <a:gd name="T21" fmla="*/ 1 h 410"/>
                <a:gd name="T22" fmla="*/ 1 w 420"/>
                <a:gd name="T23" fmla="*/ 1 h 410"/>
                <a:gd name="T24" fmla="*/ 1 w 420"/>
                <a:gd name="T25" fmla="*/ 0 h 410"/>
                <a:gd name="T26" fmla="*/ 1 w 420"/>
                <a:gd name="T27" fmla="*/ 0 h 410"/>
                <a:gd name="T28" fmla="*/ 1 w 420"/>
                <a:gd name="T29" fmla="*/ 1 h 410"/>
                <a:gd name="T30" fmla="*/ 1 w 420"/>
                <a:gd name="T31" fmla="*/ 1 h 410"/>
                <a:gd name="T32" fmla="*/ 1 w 420"/>
                <a:gd name="T33" fmla="*/ 1 h 410"/>
                <a:gd name="T34" fmla="*/ 1 w 420"/>
                <a:gd name="T35" fmla="*/ 1 h 410"/>
                <a:gd name="T36" fmla="*/ 1 w 420"/>
                <a:gd name="T37" fmla="*/ 1 h 410"/>
                <a:gd name="T38" fmla="*/ 1 w 420"/>
                <a:gd name="T39" fmla="*/ 1 h 410"/>
                <a:gd name="T40" fmla="*/ 1 w 420"/>
                <a:gd name="T41" fmla="*/ 1 h 410"/>
                <a:gd name="T42" fmla="*/ 1 w 420"/>
                <a:gd name="T43" fmla="*/ 1 h 410"/>
                <a:gd name="T44" fmla="*/ 1 w 420"/>
                <a:gd name="T45" fmla="*/ 1 h 410"/>
                <a:gd name="T46" fmla="*/ 1 w 420"/>
                <a:gd name="T47" fmla="*/ 1 h 410"/>
                <a:gd name="T48" fmla="*/ 1 w 420"/>
                <a:gd name="T49" fmla="*/ 1 h 410"/>
                <a:gd name="T50" fmla="*/ 1 w 420"/>
                <a:gd name="T51" fmla="*/ 1 h 410"/>
                <a:gd name="T52" fmla="*/ 1 w 420"/>
                <a:gd name="T53" fmla="*/ 1 h 410"/>
                <a:gd name="T54" fmla="*/ 1 w 420"/>
                <a:gd name="T55" fmla="*/ 1 h 410"/>
                <a:gd name="T56" fmla="*/ 1 w 420"/>
                <a:gd name="T57" fmla="*/ 1 h 410"/>
                <a:gd name="T58" fmla="*/ 1 w 420"/>
                <a:gd name="T59" fmla="*/ 1 h 410"/>
                <a:gd name="T60" fmla="*/ 1 w 420"/>
                <a:gd name="T61" fmla="*/ 1 h 410"/>
                <a:gd name="T62" fmla="*/ 1 w 420"/>
                <a:gd name="T63" fmla="*/ 1 h 410"/>
                <a:gd name="T64" fmla="*/ 1 w 420"/>
                <a:gd name="T65" fmla="*/ 1 h 410"/>
                <a:gd name="T66" fmla="*/ 1 w 420"/>
                <a:gd name="T67" fmla="*/ 1 h 410"/>
                <a:gd name="T68" fmla="*/ 1 w 420"/>
                <a:gd name="T69" fmla="*/ 1 h 410"/>
                <a:gd name="T70" fmla="*/ 1 w 420"/>
                <a:gd name="T71" fmla="*/ 1 h 410"/>
                <a:gd name="T72" fmla="*/ 1 w 420"/>
                <a:gd name="T73" fmla="*/ 1 h 410"/>
                <a:gd name="T74" fmla="*/ 1 w 420"/>
                <a:gd name="T75" fmla="*/ 1 h 410"/>
                <a:gd name="T76" fmla="*/ 1 w 420"/>
                <a:gd name="T77" fmla="*/ 1 h 410"/>
                <a:gd name="T78" fmla="*/ 1 w 420"/>
                <a:gd name="T79" fmla="*/ 1 h 410"/>
                <a:gd name="T80" fmla="*/ 1 w 420"/>
                <a:gd name="T81" fmla="*/ 1 h 410"/>
                <a:gd name="T82" fmla="*/ 1 w 420"/>
                <a:gd name="T83" fmla="*/ 1 h 410"/>
                <a:gd name="T84" fmla="*/ 1 w 420"/>
                <a:gd name="T85" fmla="*/ 1 h 410"/>
                <a:gd name="T86" fmla="*/ 1 w 420"/>
                <a:gd name="T87" fmla="*/ 1 h 410"/>
                <a:gd name="T88" fmla="*/ 1 w 420"/>
                <a:gd name="T89" fmla="*/ 1 h 410"/>
                <a:gd name="T90" fmla="*/ 1 w 420"/>
                <a:gd name="T91" fmla="*/ 1 h 410"/>
                <a:gd name="T92" fmla="*/ 1 w 420"/>
                <a:gd name="T93" fmla="*/ 1 h 410"/>
                <a:gd name="T94" fmla="*/ 1 w 420"/>
                <a:gd name="T95" fmla="*/ 1 h 410"/>
                <a:gd name="T96" fmla="*/ 1 w 420"/>
                <a:gd name="T97" fmla="*/ 1 h 410"/>
                <a:gd name="T98" fmla="*/ 1 w 420"/>
                <a:gd name="T99" fmla="*/ 1 h 410"/>
                <a:gd name="T100" fmla="*/ 1 w 420"/>
                <a:gd name="T101" fmla="*/ 1 h 410"/>
                <a:gd name="T102" fmla="*/ 1 w 420"/>
                <a:gd name="T103" fmla="*/ 1 h 410"/>
                <a:gd name="T104" fmla="*/ 1 w 420"/>
                <a:gd name="T105" fmla="*/ 1 h 410"/>
                <a:gd name="T106" fmla="*/ 1 w 420"/>
                <a:gd name="T107" fmla="*/ 1 h 410"/>
                <a:gd name="T108" fmla="*/ 1 w 420"/>
                <a:gd name="T109" fmla="*/ 1 h 410"/>
                <a:gd name="T110" fmla="*/ 1 w 420"/>
                <a:gd name="T111" fmla="*/ 1 h 410"/>
                <a:gd name="T112" fmla="*/ 1 w 420"/>
                <a:gd name="T113" fmla="*/ 1 h 410"/>
                <a:gd name="T114" fmla="*/ 1 w 420"/>
                <a:gd name="T115" fmla="*/ 1 h 410"/>
                <a:gd name="T116" fmla="*/ 1 w 420"/>
                <a:gd name="T117" fmla="*/ 1 h 410"/>
                <a:gd name="T118" fmla="*/ 1 w 420"/>
                <a:gd name="T119" fmla="*/ 1 h 410"/>
                <a:gd name="T120" fmla="*/ 1 w 420"/>
                <a:gd name="T121" fmla="*/ 1 h 410"/>
                <a:gd name="T122" fmla="*/ 1 w 420"/>
                <a:gd name="T123" fmla="*/ 1 h 4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0"/>
                <a:gd name="T187" fmla="*/ 0 h 410"/>
                <a:gd name="T188" fmla="*/ 420 w 420"/>
                <a:gd name="T189" fmla="*/ 410 h 4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0" h="410">
                  <a:moveTo>
                    <a:pt x="86" y="234"/>
                  </a:moveTo>
                  <a:lnTo>
                    <a:pt x="91" y="285"/>
                  </a:lnTo>
                  <a:lnTo>
                    <a:pt x="89" y="283"/>
                  </a:lnTo>
                  <a:lnTo>
                    <a:pt x="86" y="281"/>
                  </a:lnTo>
                  <a:lnTo>
                    <a:pt x="80" y="275"/>
                  </a:lnTo>
                  <a:lnTo>
                    <a:pt x="74" y="268"/>
                  </a:lnTo>
                  <a:lnTo>
                    <a:pt x="70" y="262"/>
                  </a:lnTo>
                  <a:lnTo>
                    <a:pt x="67" y="258"/>
                  </a:lnTo>
                  <a:lnTo>
                    <a:pt x="63" y="253"/>
                  </a:lnTo>
                  <a:lnTo>
                    <a:pt x="59" y="247"/>
                  </a:lnTo>
                  <a:lnTo>
                    <a:pt x="55" y="239"/>
                  </a:lnTo>
                  <a:lnTo>
                    <a:pt x="49" y="234"/>
                  </a:lnTo>
                  <a:lnTo>
                    <a:pt x="46" y="228"/>
                  </a:lnTo>
                  <a:lnTo>
                    <a:pt x="42" y="220"/>
                  </a:lnTo>
                  <a:lnTo>
                    <a:pt x="38" y="213"/>
                  </a:lnTo>
                  <a:lnTo>
                    <a:pt x="32" y="205"/>
                  </a:lnTo>
                  <a:lnTo>
                    <a:pt x="29" y="196"/>
                  </a:lnTo>
                  <a:lnTo>
                    <a:pt x="25" y="188"/>
                  </a:lnTo>
                  <a:lnTo>
                    <a:pt x="21" y="184"/>
                  </a:lnTo>
                  <a:lnTo>
                    <a:pt x="21" y="179"/>
                  </a:lnTo>
                  <a:lnTo>
                    <a:pt x="19" y="175"/>
                  </a:lnTo>
                  <a:lnTo>
                    <a:pt x="17" y="171"/>
                  </a:lnTo>
                  <a:lnTo>
                    <a:pt x="13" y="161"/>
                  </a:lnTo>
                  <a:lnTo>
                    <a:pt x="11" y="154"/>
                  </a:lnTo>
                  <a:lnTo>
                    <a:pt x="9" y="148"/>
                  </a:lnTo>
                  <a:lnTo>
                    <a:pt x="8" y="144"/>
                  </a:lnTo>
                  <a:lnTo>
                    <a:pt x="6" y="139"/>
                  </a:lnTo>
                  <a:lnTo>
                    <a:pt x="6" y="135"/>
                  </a:lnTo>
                  <a:lnTo>
                    <a:pt x="4" y="129"/>
                  </a:lnTo>
                  <a:lnTo>
                    <a:pt x="4" y="125"/>
                  </a:lnTo>
                  <a:lnTo>
                    <a:pt x="2" y="120"/>
                  </a:lnTo>
                  <a:lnTo>
                    <a:pt x="2" y="116"/>
                  </a:lnTo>
                  <a:lnTo>
                    <a:pt x="2" y="110"/>
                  </a:lnTo>
                  <a:lnTo>
                    <a:pt x="0" y="104"/>
                  </a:lnTo>
                  <a:lnTo>
                    <a:pt x="0" y="99"/>
                  </a:lnTo>
                  <a:lnTo>
                    <a:pt x="0" y="95"/>
                  </a:lnTo>
                  <a:lnTo>
                    <a:pt x="0" y="89"/>
                  </a:lnTo>
                  <a:lnTo>
                    <a:pt x="0" y="85"/>
                  </a:lnTo>
                  <a:lnTo>
                    <a:pt x="2" y="80"/>
                  </a:lnTo>
                  <a:lnTo>
                    <a:pt x="2" y="76"/>
                  </a:lnTo>
                  <a:lnTo>
                    <a:pt x="2" y="70"/>
                  </a:lnTo>
                  <a:lnTo>
                    <a:pt x="4" y="64"/>
                  </a:lnTo>
                  <a:lnTo>
                    <a:pt x="4" y="61"/>
                  </a:lnTo>
                  <a:lnTo>
                    <a:pt x="6" y="55"/>
                  </a:lnTo>
                  <a:lnTo>
                    <a:pt x="8" y="51"/>
                  </a:lnTo>
                  <a:lnTo>
                    <a:pt x="9" y="47"/>
                  </a:lnTo>
                  <a:lnTo>
                    <a:pt x="11" y="44"/>
                  </a:lnTo>
                  <a:lnTo>
                    <a:pt x="15" y="40"/>
                  </a:lnTo>
                  <a:lnTo>
                    <a:pt x="21" y="32"/>
                  </a:lnTo>
                  <a:lnTo>
                    <a:pt x="27" y="26"/>
                  </a:lnTo>
                  <a:lnTo>
                    <a:pt x="30" y="23"/>
                  </a:lnTo>
                  <a:lnTo>
                    <a:pt x="34" y="21"/>
                  </a:lnTo>
                  <a:lnTo>
                    <a:pt x="40" y="19"/>
                  </a:lnTo>
                  <a:lnTo>
                    <a:pt x="44" y="15"/>
                  </a:lnTo>
                  <a:lnTo>
                    <a:pt x="48" y="13"/>
                  </a:lnTo>
                  <a:lnTo>
                    <a:pt x="53" y="11"/>
                  </a:lnTo>
                  <a:lnTo>
                    <a:pt x="57" y="7"/>
                  </a:lnTo>
                  <a:lnTo>
                    <a:pt x="63" y="7"/>
                  </a:lnTo>
                  <a:lnTo>
                    <a:pt x="68" y="6"/>
                  </a:lnTo>
                  <a:lnTo>
                    <a:pt x="72" y="4"/>
                  </a:lnTo>
                  <a:lnTo>
                    <a:pt x="78" y="2"/>
                  </a:lnTo>
                  <a:lnTo>
                    <a:pt x="84" y="2"/>
                  </a:lnTo>
                  <a:lnTo>
                    <a:pt x="89" y="2"/>
                  </a:lnTo>
                  <a:lnTo>
                    <a:pt x="95" y="0"/>
                  </a:lnTo>
                  <a:lnTo>
                    <a:pt x="101" y="0"/>
                  </a:lnTo>
                  <a:lnTo>
                    <a:pt x="106" y="0"/>
                  </a:lnTo>
                  <a:lnTo>
                    <a:pt x="112" y="0"/>
                  </a:lnTo>
                  <a:lnTo>
                    <a:pt x="118" y="0"/>
                  </a:lnTo>
                  <a:lnTo>
                    <a:pt x="124" y="0"/>
                  </a:lnTo>
                  <a:lnTo>
                    <a:pt x="131" y="0"/>
                  </a:lnTo>
                  <a:lnTo>
                    <a:pt x="137" y="0"/>
                  </a:lnTo>
                  <a:lnTo>
                    <a:pt x="145" y="0"/>
                  </a:lnTo>
                  <a:lnTo>
                    <a:pt x="150" y="0"/>
                  </a:lnTo>
                  <a:lnTo>
                    <a:pt x="156" y="2"/>
                  </a:lnTo>
                  <a:lnTo>
                    <a:pt x="162" y="2"/>
                  </a:lnTo>
                  <a:lnTo>
                    <a:pt x="169" y="4"/>
                  </a:lnTo>
                  <a:lnTo>
                    <a:pt x="175" y="4"/>
                  </a:lnTo>
                  <a:lnTo>
                    <a:pt x="183" y="6"/>
                  </a:lnTo>
                  <a:lnTo>
                    <a:pt x="188" y="7"/>
                  </a:lnTo>
                  <a:lnTo>
                    <a:pt x="194" y="7"/>
                  </a:lnTo>
                  <a:lnTo>
                    <a:pt x="200" y="9"/>
                  </a:lnTo>
                  <a:lnTo>
                    <a:pt x="207" y="11"/>
                  </a:lnTo>
                  <a:lnTo>
                    <a:pt x="213" y="13"/>
                  </a:lnTo>
                  <a:lnTo>
                    <a:pt x="219" y="15"/>
                  </a:lnTo>
                  <a:lnTo>
                    <a:pt x="224" y="19"/>
                  </a:lnTo>
                  <a:lnTo>
                    <a:pt x="232" y="21"/>
                  </a:lnTo>
                  <a:lnTo>
                    <a:pt x="238" y="23"/>
                  </a:lnTo>
                  <a:lnTo>
                    <a:pt x="243" y="25"/>
                  </a:lnTo>
                  <a:lnTo>
                    <a:pt x="249" y="28"/>
                  </a:lnTo>
                  <a:lnTo>
                    <a:pt x="257" y="30"/>
                  </a:lnTo>
                  <a:lnTo>
                    <a:pt x="261" y="34"/>
                  </a:lnTo>
                  <a:lnTo>
                    <a:pt x="266" y="36"/>
                  </a:lnTo>
                  <a:lnTo>
                    <a:pt x="272" y="40"/>
                  </a:lnTo>
                  <a:lnTo>
                    <a:pt x="278" y="44"/>
                  </a:lnTo>
                  <a:lnTo>
                    <a:pt x="283" y="45"/>
                  </a:lnTo>
                  <a:lnTo>
                    <a:pt x="289" y="51"/>
                  </a:lnTo>
                  <a:lnTo>
                    <a:pt x="293" y="53"/>
                  </a:lnTo>
                  <a:lnTo>
                    <a:pt x="299" y="59"/>
                  </a:lnTo>
                  <a:lnTo>
                    <a:pt x="302" y="61"/>
                  </a:lnTo>
                  <a:lnTo>
                    <a:pt x="308" y="66"/>
                  </a:lnTo>
                  <a:lnTo>
                    <a:pt x="312" y="70"/>
                  </a:lnTo>
                  <a:lnTo>
                    <a:pt x="318" y="76"/>
                  </a:lnTo>
                  <a:lnTo>
                    <a:pt x="325" y="83"/>
                  </a:lnTo>
                  <a:lnTo>
                    <a:pt x="333" y="93"/>
                  </a:lnTo>
                  <a:lnTo>
                    <a:pt x="337" y="97"/>
                  </a:lnTo>
                  <a:lnTo>
                    <a:pt x="340" y="102"/>
                  </a:lnTo>
                  <a:lnTo>
                    <a:pt x="344" y="106"/>
                  </a:lnTo>
                  <a:lnTo>
                    <a:pt x="348" y="112"/>
                  </a:lnTo>
                  <a:lnTo>
                    <a:pt x="352" y="118"/>
                  </a:lnTo>
                  <a:lnTo>
                    <a:pt x="356" y="121"/>
                  </a:lnTo>
                  <a:lnTo>
                    <a:pt x="357" y="127"/>
                  </a:lnTo>
                  <a:lnTo>
                    <a:pt x="363" y="133"/>
                  </a:lnTo>
                  <a:lnTo>
                    <a:pt x="365" y="139"/>
                  </a:lnTo>
                  <a:lnTo>
                    <a:pt x="369" y="144"/>
                  </a:lnTo>
                  <a:lnTo>
                    <a:pt x="373" y="150"/>
                  </a:lnTo>
                  <a:lnTo>
                    <a:pt x="376" y="158"/>
                  </a:lnTo>
                  <a:lnTo>
                    <a:pt x="378" y="161"/>
                  </a:lnTo>
                  <a:lnTo>
                    <a:pt x="382" y="169"/>
                  </a:lnTo>
                  <a:lnTo>
                    <a:pt x="386" y="175"/>
                  </a:lnTo>
                  <a:lnTo>
                    <a:pt x="390" y="180"/>
                  </a:lnTo>
                  <a:lnTo>
                    <a:pt x="392" y="186"/>
                  </a:lnTo>
                  <a:lnTo>
                    <a:pt x="394" y="192"/>
                  </a:lnTo>
                  <a:lnTo>
                    <a:pt x="396" y="198"/>
                  </a:lnTo>
                  <a:lnTo>
                    <a:pt x="399" y="205"/>
                  </a:lnTo>
                  <a:lnTo>
                    <a:pt x="401" y="211"/>
                  </a:lnTo>
                  <a:lnTo>
                    <a:pt x="403" y="217"/>
                  </a:lnTo>
                  <a:lnTo>
                    <a:pt x="405" y="222"/>
                  </a:lnTo>
                  <a:lnTo>
                    <a:pt x="409" y="228"/>
                  </a:lnTo>
                  <a:lnTo>
                    <a:pt x="411" y="234"/>
                  </a:lnTo>
                  <a:lnTo>
                    <a:pt x="411" y="241"/>
                  </a:lnTo>
                  <a:lnTo>
                    <a:pt x="413" y="247"/>
                  </a:lnTo>
                  <a:lnTo>
                    <a:pt x="416" y="255"/>
                  </a:lnTo>
                  <a:lnTo>
                    <a:pt x="416" y="258"/>
                  </a:lnTo>
                  <a:lnTo>
                    <a:pt x="416" y="266"/>
                  </a:lnTo>
                  <a:lnTo>
                    <a:pt x="418" y="270"/>
                  </a:lnTo>
                  <a:lnTo>
                    <a:pt x="418" y="275"/>
                  </a:lnTo>
                  <a:lnTo>
                    <a:pt x="418" y="281"/>
                  </a:lnTo>
                  <a:lnTo>
                    <a:pt x="420" y="287"/>
                  </a:lnTo>
                  <a:lnTo>
                    <a:pt x="420" y="293"/>
                  </a:lnTo>
                  <a:lnTo>
                    <a:pt x="420" y="300"/>
                  </a:lnTo>
                  <a:lnTo>
                    <a:pt x="420" y="304"/>
                  </a:lnTo>
                  <a:lnTo>
                    <a:pt x="420" y="310"/>
                  </a:lnTo>
                  <a:lnTo>
                    <a:pt x="418" y="315"/>
                  </a:lnTo>
                  <a:lnTo>
                    <a:pt x="418" y="321"/>
                  </a:lnTo>
                  <a:lnTo>
                    <a:pt x="416" y="325"/>
                  </a:lnTo>
                  <a:lnTo>
                    <a:pt x="416" y="331"/>
                  </a:lnTo>
                  <a:lnTo>
                    <a:pt x="415" y="336"/>
                  </a:lnTo>
                  <a:lnTo>
                    <a:pt x="415" y="342"/>
                  </a:lnTo>
                  <a:lnTo>
                    <a:pt x="411" y="346"/>
                  </a:lnTo>
                  <a:lnTo>
                    <a:pt x="409" y="351"/>
                  </a:lnTo>
                  <a:lnTo>
                    <a:pt x="407" y="355"/>
                  </a:lnTo>
                  <a:lnTo>
                    <a:pt x="405" y="361"/>
                  </a:lnTo>
                  <a:lnTo>
                    <a:pt x="399" y="369"/>
                  </a:lnTo>
                  <a:lnTo>
                    <a:pt x="392" y="378"/>
                  </a:lnTo>
                  <a:lnTo>
                    <a:pt x="388" y="380"/>
                  </a:lnTo>
                  <a:lnTo>
                    <a:pt x="384" y="384"/>
                  </a:lnTo>
                  <a:lnTo>
                    <a:pt x="378" y="388"/>
                  </a:lnTo>
                  <a:lnTo>
                    <a:pt x="375" y="391"/>
                  </a:lnTo>
                  <a:lnTo>
                    <a:pt x="369" y="395"/>
                  </a:lnTo>
                  <a:lnTo>
                    <a:pt x="365" y="397"/>
                  </a:lnTo>
                  <a:lnTo>
                    <a:pt x="359" y="401"/>
                  </a:lnTo>
                  <a:lnTo>
                    <a:pt x="354" y="403"/>
                  </a:lnTo>
                  <a:lnTo>
                    <a:pt x="352" y="403"/>
                  </a:lnTo>
                  <a:lnTo>
                    <a:pt x="352" y="405"/>
                  </a:lnTo>
                  <a:lnTo>
                    <a:pt x="348" y="405"/>
                  </a:lnTo>
                  <a:lnTo>
                    <a:pt x="344" y="407"/>
                  </a:lnTo>
                  <a:lnTo>
                    <a:pt x="337" y="407"/>
                  </a:lnTo>
                  <a:lnTo>
                    <a:pt x="331" y="408"/>
                  </a:lnTo>
                  <a:lnTo>
                    <a:pt x="327" y="408"/>
                  </a:lnTo>
                  <a:lnTo>
                    <a:pt x="323" y="408"/>
                  </a:lnTo>
                  <a:lnTo>
                    <a:pt x="318" y="410"/>
                  </a:lnTo>
                  <a:lnTo>
                    <a:pt x="314" y="410"/>
                  </a:lnTo>
                  <a:lnTo>
                    <a:pt x="308" y="410"/>
                  </a:lnTo>
                  <a:lnTo>
                    <a:pt x="304" y="410"/>
                  </a:lnTo>
                  <a:lnTo>
                    <a:pt x="299" y="410"/>
                  </a:lnTo>
                  <a:lnTo>
                    <a:pt x="293" y="410"/>
                  </a:lnTo>
                  <a:lnTo>
                    <a:pt x="285" y="408"/>
                  </a:lnTo>
                  <a:lnTo>
                    <a:pt x="280" y="408"/>
                  </a:lnTo>
                  <a:lnTo>
                    <a:pt x="274" y="407"/>
                  </a:lnTo>
                  <a:lnTo>
                    <a:pt x="268" y="407"/>
                  </a:lnTo>
                  <a:lnTo>
                    <a:pt x="262" y="405"/>
                  </a:lnTo>
                  <a:lnTo>
                    <a:pt x="255" y="403"/>
                  </a:lnTo>
                  <a:lnTo>
                    <a:pt x="247" y="401"/>
                  </a:lnTo>
                  <a:lnTo>
                    <a:pt x="241" y="399"/>
                  </a:lnTo>
                  <a:lnTo>
                    <a:pt x="234" y="395"/>
                  </a:lnTo>
                  <a:lnTo>
                    <a:pt x="226" y="393"/>
                  </a:lnTo>
                  <a:lnTo>
                    <a:pt x="219" y="389"/>
                  </a:lnTo>
                  <a:lnTo>
                    <a:pt x="211" y="386"/>
                  </a:lnTo>
                  <a:lnTo>
                    <a:pt x="243" y="351"/>
                  </a:lnTo>
                  <a:lnTo>
                    <a:pt x="245" y="351"/>
                  </a:lnTo>
                  <a:lnTo>
                    <a:pt x="251" y="351"/>
                  </a:lnTo>
                  <a:lnTo>
                    <a:pt x="257" y="353"/>
                  </a:lnTo>
                  <a:lnTo>
                    <a:pt x="262" y="353"/>
                  </a:lnTo>
                  <a:lnTo>
                    <a:pt x="268" y="355"/>
                  </a:lnTo>
                  <a:lnTo>
                    <a:pt x="278" y="355"/>
                  </a:lnTo>
                  <a:lnTo>
                    <a:pt x="285" y="355"/>
                  </a:lnTo>
                  <a:lnTo>
                    <a:pt x="293" y="353"/>
                  </a:lnTo>
                  <a:lnTo>
                    <a:pt x="300" y="351"/>
                  </a:lnTo>
                  <a:lnTo>
                    <a:pt x="310" y="350"/>
                  </a:lnTo>
                  <a:lnTo>
                    <a:pt x="318" y="346"/>
                  </a:lnTo>
                  <a:lnTo>
                    <a:pt x="323" y="342"/>
                  </a:lnTo>
                  <a:lnTo>
                    <a:pt x="329" y="334"/>
                  </a:lnTo>
                  <a:lnTo>
                    <a:pt x="331" y="331"/>
                  </a:lnTo>
                  <a:lnTo>
                    <a:pt x="333" y="327"/>
                  </a:lnTo>
                  <a:lnTo>
                    <a:pt x="335" y="323"/>
                  </a:lnTo>
                  <a:lnTo>
                    <a:pt x="337" y="319"/>
                  </a:lnTo>
                  <a:lnTo>
                    <a:pt x="337" y="312"/>
                  </a:lnTo>
                  <a:lnTo>
                    <a:pt x="338" y="306"/>
                  </a:lnTo>
                  <a:lnTo>
                    <a:pt x="338" y="298"/>
                  </a:lnTo>
                  <a:lnTo>
                    <a:pt x="340" y="291"/>
                  </a:lnTo>
                  <a:lnTo>
                    <a:pt x="338" y="285"/>
                  </a:lnTo>
                  <a:lnTo>
                    <a:pt x="338" y="281"/>
                  </a:lnTo>
                  <a:lnTo>
                    <a:pt x="338" y="275"/>
                  </a:lnTo>
                  <a:lnTo>
                    <a:pt x="338" y="272"/>
                  </a:lnTo>
                  <a:lnTo>
                    <a:pt x="338" y="266"/>
                  </a:lnTo>
                  <a:lnTo>
                    <a:pt x="338" y="262"/>
                  </a:lnTo>
                  <a:lnTo>
                    <a:pt x="338" y="256"/>
                  </a:lnTo>
                  <a:lnTo>
                    <a:pt x="338" y="253"/>
                  </a:lnTo>
                  <a:lnTo>
                    <a:pt x="338" y="245"/>
                  </a:lnTo>
                  <a:lnTo>
                    <a:pt x="337" y="241"/>
                  </a:lnTo>
                  <a:lnTo>
                    <a:pt x="337" y="234"/>
                  </a:lnTo>
                  <a:lnTo>
                    <a:pt x="337" y="230"/>
                  </a:lnTo>
                  <a:lnTo>
                    <a:pt x="335" y="222"/>
                  </a:lnTo>
                  <a:lnTo>
                    <a:pt x="335" y="218"/>
                  </a:lnTo>
                  <a:lnTo>
                    <a:pt x="333" y="211"/>
                  </a:lnTo>
                  <a:lnTo>
                    <a:pt x="333" y="207"/>
                  </a:lnTo>
                  <a:lnTo>
                    <a:pt x="331" y="201"/>
                  </a:lnTo>
                  <a:lnTo>
                    <a:pt x="329" y="196"/>
                  </a:lnTo>
                  <a:lnTo>
                    <a:pt x="327" y="190"/>
                  </a:lnTo>
                  <a:lnTo>
                    <a:pt x="327" y="184"/>
                  </a:lnTo>
                  <a:lnTo>
                    <a:pt x="323" y="177"/>
                  </a:lnTo>
                  <a:lnTo>
                    <a:pt x="321" y="173"/>
                  </a:lnTo>
                  <a:lnTo>
                    <a:pt x="321" y="165"/>
                  </a:lnTo>
                  <a:lnTo>
                    <a:pt x="319" y="161"/>
                  </a:lnTo>
                  <a:lnTo>
                    <a:pt x="316" y="154"/>
                  </a:lnTo>
                  <a:lnTo>
                    <a:pt x="314" y="148"/>
                  </a:lnTo>
                  <a:lnTo>
                    <a:pt x="310" y="142"/>
                  </a:lnTo>
                  <a:lnTo>
                    <a:pt x="308" y="137"/>
                  </a:lnTo>
                  <a:lnTo>
                    <a:pt x="304" y="131"/>
                  </a:lnTo>
                  <a:lnTo>
                    <a:pt x="302" y="125"/>
                  </a:lnTo>
                  <a:lnTo>
                    <a:pt x="299" y="120"/>
                  </a:lnTo>
                  <a:lnTo>
                    <a:pt x="295" y="116"/>
                  </a:lnTo>
                  <a:lnTo>
                    <a:pt x="291" y="110"/>
                  </a:lnTo>
                  <a:lnTo>
                    <a:pt x="287" y="104"/>
                  </a:lnTo>
                  <a:lnTo>
                    <a:pt x="283" y="99"/>
                  </a:lnTo>
                  <a:lnTo>
                    <a:pt x="280" y="95"/>
                  </a:lnTo>
                  <a:lnTo>
                    <a:pt x="274" y="89"/>
                  </a:lnTo>
                  <a:lnTo>
                    <a:pt x="270" y="85"/>
                  </a:lnTo>
                  <a:lnTo>
                    <a:pt x="266" y="82"/>
                  </a:lnTo>
                  <a:lnTo>
                    <a:pt x="262" y="78"/>
                  </a:lnTo>
                  <a:lnTo>
                    <a:pt x="257" y="72"/>
                  </a:lnTo>
                  <a:lnTo>
                    <a:pt x="251" y="66"/>
                  </a:lnTo>
                  <a:lnTo>
                    <a:pt x="245" y="63"/>
                  </a:lnTo>
                  <a:lnTo>
                    <a:pt x="240" y="61"/>
                  </a:lnTo>
                  <a:lnTo>
                    <a:pt x="232" y="55"/>
                  </a:lnTo>
                  <a:lnTo>
                    <a:pt x="226" y="53"/>
                  </a:lnTo>
                  <a:lnTo>
                    <a:pt x="221" y="51"/>
                  </a:lnTo>
                  <a:lnTo>
                    <a:pt x="215" y="47"/>
                  </a:lnTo>
                  <a:lnTo>
                    <a:pt x="207" y="45"/>
                  </a:lnTo>
                  <a:lnTo>
                    <a:pt x="200" y="42"/>
                  </a:lnTo>
                  <a:lnTo>
                    <a:pt x="192" y="40"/>
                  </a:lnTo>
                  <a:lnTo>
                    <a:pt x="186" y="38"/>
                  </a:lnTo>
                  <a:lnTo>
                    <a:pt x="179" y="36"/>
                  </a:lnTo>
                  <a:lnTo>
                    <a:pt x="171" y="36"/>
                  </a:lnTo>
                  <a:lnTo>
                    <a:pt x="164" y="34"/>
                  </a:lnTo>
                  <a:lnTo>
                    <a:pt x="154" y="34"/>
                  </a:lnTo>
                  <a:lnTo>
                    <a:pt x="146" y="32"/>
                  </a:lnTo>
                  <a:lnTo>
                    <a:pt x="139" y="32"/>
                  </a:lnTo>
                  <a:lnTo>
                    <a:pt x="131" y="32"/>
                  </a:lnTo>
                  <a:lnTo>
                    <a:pt x="124" y="34"/>
                  </a:lnTo>
                  <a:lnTo>
                    <a:pt x="116" y="34"/>
                  </a:lnTo>
                  <a:lnTo>
                    <a:pt x="110" y="34"/>
                  </a:lnTo>
                  <a:lnTo>
                    <a:pt x="105" y="36"/>
                  </a:lnTo>
                  <a:lnTo>
                    <a:pt x="99" y="38"/>
                  </a:lnTo>
                  <a:lnTo>
                    <a:pt x="93" y="40"/>
                  </a:lnTo>
                  <a:lnTo>
                    <a:pt x="89" y="42"/>
                  </a:lnTo>
                  <a:lnTo>
                    <a:pt x="84" y="44"/>
                  </a:lnTo>
                  <a:lnTo>
                    <a:pt x="80" y="45"/>
                  </a:lnTo>
                  <a:lnTo>
                    <a:pt x="72" y="51"/>
                  </a:lnTo>
                  <a:lnTo>
                    <a:pt x="67" y="59"/>
                  </a:lnTo>
                  <a:lnTo>
                    <a:pt x="61" y="66"/>
                  </a:lnTo>
                  <a:lnTo>
                    <a:pt x="57" y="74"/>
                  </a:lnTo>
                  <a:lnTo>
                    <a:pt x="55" y="78"/>
                  </a:lnTo>
                  <a:lnTo>
                    <a:pt x="55" y="82"/>
                  </a:lnTo>
                  <a:lnTo>
                    <a:pt x="53" y="85"/>
                  </a:lnTo>
                  <a:lnTo>
                    <a:pt x="53" y="91"/>
                  </a:lnTo>
                  <a:lnTo>
                    <a:pt x="51" y="95"/>
                  </a:lnTo>
                  <a:lnTo>
                    <a:pt x="51" y="99"/>
                  </a:lnTo>
                  <a:lnTo>
                    <a:pt x="51" y="104"/>
                  </a:lnTo>
                  <a:lnTo>
                    <a:pt x="51" y="110"/>
                  </a:lnTo>
                  <a:lnTo>
                    <a:pt x="51" y="114"/>
                  </a:lnTo>
                  <a:lnTo>
                    <a:pt x="51" y="120"/>
                  </a:lnTo>
                  <a:lnTo>
                    <a:pt x="51" y="123"/>
                  </a:lnTo>
                  <a:lnTo>
                    <a:pt x="53" y="129"/>
                  </a:lnTo>
                  <a:lnTo>
                    <a:pt x="53" y="133"/>
                  </a:lnTo>
                  <a:lnTo>
                    <a:pt x="53" y="137"/>
                  </a:lnTo>
                  <a:lnTo>
                    <a:pt x="53" y="142"/>
                  </a:lnTo>
                  <a:lnTo>
                    <a:pt x="55" y="148"/>
                  </a:lnTo>
                  <a:lnTo>
                    <a:pt x="55" y="152"/>
                  </a:lnTo>
                  <a:lnTo>
                    <a:pt x="57" y="158"/>
                  </a:lnTo>
                  <a:lnTo>
                    <a:pt x="59" y="161"/>
                  </a:lnTo>
                  <a:lnTo>
                    <a:pt x="59" y="167"/>
                  </a:lnTo>
                  <a:lnTo>
                    <a:pt x="63" y="175"/>
                  </a:lnTo>
                  <a:lnTo>
                    <a:pt x="65" y="184"/>
                  </a:lnTo>
                  <a:lnTo>
                    <a:pt x="68" y="192"/>
                  </a:lnTo>
                  <a:lnTo>
                    <a:pt x="70" y="201"/>
                  </a:lnTo>
                  <a:lnTo>
                    <a:pt x="74" y="207"/>
                  </a:lnTo>
                  <a:lnTo>
                    <a:pt x="76" y="213"/>
                  </a:lnTo>
                  <a:lnTo>
                    <a:pt x="78" y="218"/>
                  </a:lnTo>
                  <a:lnTo>
                    <a:pt x="82" y="224"/>
                  </a:lnTo>
                  <a:lnTo>
                    <a:pt x="86" y="230"/>
                  </a:lnTo>
                  <a:lnTo>
                    <a:pt x="86" y="234"/>
                  </a:lnTo>
                  <a:close/>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58" name="Freeform 2557"/>
            <p:cNvSpPr>
              <a:spLocks/>
            </p:cNvSpPr>
            <p:nvPr/>
          </p:nvSpPr>
          <p:spPr bwMode="auto">
            <a:xfrm>
              <a:off x="3765" y="1916"/>
              <a:ext cx="340" cy="296"/>
            </a:xfrm>
            <a:custGeom>
              <a:avLst/>
              <a:gdLst>
                <a:gd name="T0" fmla="*/ 0 w 681"/>
                <a:gd name="T1" fmla="*/ 0 h 593"/>
                <a:gd name="T2" fmla="*/ 0 w 681"/>
                <a:gd name="T3" fmla="*/ 0 h 593"/>
                <a:gd name="T4" fmla="*/ 0 w 681"/>
                <a:gd name="T5" fmla="*/ 0 h 593"/>
                <a:gd name="T6" fmla="*/ 0 w 681"/>
                <a:gd name="T7" fmla="*/ 0 h 593"/>
                <a:gd name="T8" fmla="*/ 0 w 681"/>
                <a:gd name="T9" fmla="*/ 0 h 593"/>
                <a:gd name="T10" fmla="*/ 0 w 681"/>
                <a:gd name="T11" fmla="*/ 0 h 593"/>
                <a:gd name="T12" fmla="*/ 0 w 681"/>
                <a:gd name="T13" fmla="*/ 0 h 593"/>
                <a:gd name="T14" fmla="*/ 0 w 681"/>
                <a:gd name="T15" fmla="*/ 0 h 593"/>
                <a:gd name="T16" fmla="*/ 0 w 681"/>
                <a:gd name="T17" fmla="*/ 0 h 593"/>
                <a:gd name="T18" fmla="*/ 0 w 681"/>
                <a:gd name="T19" fmla="*/ 0 h 593"/>
                <a:gd name="T20" fmla="*/ 0 w 681"/>
                <a:gd name="T21" fmla="*/ 0 h 593"/>
                <a:gd name="T22" fmla="*/ 0 w 681"/>
                <a:gd name="T23" fmla="*/ 0 h 593"/>
                <a:gd name="T24" fmla="*/ 0 w 681"/>
                <a:gd name="T25" fmla="*/ 0 h 593"/>
                <a:gd name="T26" fmla="*/ 0 w 681"/>
                <a:gd name="T27" fmla="*/ 0 h 593"/>
                <a:gd name="T28" fmla="*/ 0 w 681"/>
                <a:gd name="T29" fmla="*/ 0 h 593"/>
                <a:gd name="T30" fmla="*/ 0 w 681"/>
                <a:gd name="T31" fmla="*/ 0 h 593"/>
                <a:gd name="T32" fmla="*/ 0 w 681"/>
                <a:gd name="T33" fmla="*/ 0 h 593"/>
                <a:gd name="T34" fmla="*/ 0 w 681"/>
                <a:gd name="T35" fmla="*/ 0 h 593"/>
                <a:gd name="T36" fmla="*/ 0 w 681"/>
                <a:gd name="T37" fmla="*/ 0 h 593"/>
                <a:gd name="T38" fmla="*/ 0 w 681"/>
                <a:gd name="T39" fmla="*/ 0 h 59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1"/>
                <a:gd name="T61" fmla="*/ 0 h 593"/>
                <a:gd name="T62" fmla="*/ 681 w 681"/>
                <a:gd name="T63" fmla="*/ 593 h 59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1" h="593">
                  <a:moveTo>
                    <a:pt x="0" y="593"/>
                  </a:moveTo>
                  <a:lnTo>
                    <a:pt x="156" y="452"/>
                  </a:lnTo>
                  <a:lnTo>
                    <a:pt x="643" y="2"/>
                  </a:lnTo>
                  <a:lnTo>
                    <a:pt x="645" y="2"/>
                  </a:lnTo>
                  <a:lnTo>
                    <a:pt x="648" y="0"/>
                  </a:lnTo>
                  <a:lnTo>
                    <a:pt x="656" y="0"/>
                  </a:lnTo>
                  <a:lnTo>
                    <a:pt x="662" y="4"/>
                  </a:lnTo>
                  <a:lnTo>
                    <a:pt x="666" y="6"/>
                  </a:lnTo>
                  <a:lnTo>
                    <a:pt x="669" y="8"/>
                  </a:lnTo>
                  <a:lnTo>
                    <a:pt x="673" y="12"/>
                  </a:lnTo>
                  <a:lnTo>
                    <a:pt x="675" y="17"/>
                  </a:lnTo>
                  <a:lnTo>
                    <a:pt x="677" y="23"/>
                  </a:lnTo>
                  <a:lnTo>
                    <a:pt x="679" y="31"/>
                  </a:lnTo>
                  <a:lnTo>
                    <a:pt x="679" y="34"/>
                  </a:lnTo>
                  <a:lnTo>
                    <a:pt x="679" y="38"/>
                  </a:lnTo>
                  <a:lnTo>
                    <a:pt x="679" y="44"/>
                  </a:lnTo>
                  <a:lnTo>
                    <a:pt x="681" y="50"/>
                  </a:lnTo>
                  <a:lnTo>
                    <a:pt x="61" y="565"/>
                  </a:lnTo>
                  <a:lnTo>
                    <a:pt x="0" y="593"/>
                  </a:lnTo>
                  <a:close/>
                </a:path>
              </a:pathLst>
            </a:custGeom>
            <a:solidFill>
              <a:srgbClr val="75696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59" name="Freeform 2558"/>
            <p:cNvSpPr>
              <a:spLocks/>
            </p:cNvSpPr>
            <p:nvPr/>
          </p:nvSpPr>
          <p:spPr bwMode="auto">
            <a:xfrm>
              <a:off x="4038" y="1385"/>
              <a:ext cx="542" cy="383"/>
            </a:xfrm>
            <a:custGeom>
              <a:avLst/>
              <a:gdLst>
                <a:gd name="T0" fmla="*/ 1 w 1084"/>
                <a:gd name="T1" fmla="*/ 1 h 766"/>
                <a:gd name="T2" fmla="*/ 1 w 1084"/>
                <a:gd name="T3" fmla="*/ 0 h 766"/>
                <a:gd name="T4" fmla="*/ 1 w 1084"/>
                <a:gd name="T5" fmla="*/ 0 h 766"/>
                <a:gd name="T6" fmla="*/ 1 w 1084"/>
                <a:gd name="T7" fmla="*/ 0 h 766"/>
                <a:gd name="T8" fmla="*/ 1 w 1084"/>
                <a:gd name="T9" fmla="*/ 0 h 766"/>
                <a:gd name="T10" fmla="*/ 1 w 1084"/>
                <a:gd name="T11" fmla="*/ 1 h 766"/>
                <a:gd name="T12" fmla="*/ 1 w 1084"/>
                <a:gd name="T13" fmla="*/ 1 h 766"/>
                <a:gd name="T14" fmla="*/ 1 w 1084"/>
                <a:gd name="T15" fmla="*/ 1 h 766"/>
                <a:gd name="T16" fmla="*/ 1 w 1084"/>
                <a:gd name="T17" fmla="*/ 1 h 766"/>
                <a:gd name="T18" fmla="*/ 1 w 1084"/>
                <a:gd name="T19" fmla="*/ 1 h 766"/>
                <a:gd name="T20" fmla="*/ 1 w 1084"/>
                <a:gd name="T21" fmla="*/ 1 h 766"/>
                <a:gd name="T22" fmla="*/ 1 w 1084"/>
                <a:gd name="T23" fmla="*/ 1 h 766"/>
                <a:gd name="T24" fmla="*/ 1 w 1084"/>
                <a:gd name="T25" fmla="*/ 1 h 766"/>
                <a:gd name="T26" fmla="*/ 1 w 1084"/>
                <a:gd name="T27" fmla="*/ 1 h 766"/>
                <a:gd name="T28" fmla="*/ 1 w 1084"/>
                <a:gd name="T29" fmla="*/ 1 h 766"/>
                <a:gd name="T30" fmla="*/ 1 w 1084"/>
                <a:gd name="T31" fmla="*/ 1 h 766"/>
                <a:gd name="T32" fmla="*/ 1 w 1084"/>
                <a:gd name="T33" fmla="*/ 1 h 766"/>
                <a:gd name="T34" fmla="*/ 1 w 1084"/>
                <a:gd name="T35" fmla="*/ 1 h 766"/>
                <a:gd name="T36" fmla="*/ 1 w 1084"/>
                <a:gd name="T37" fmla="*/ 1 h 766"/>
                <a:gd name="T38" fmla="*/ 1 w 1084"/>
                <a:gd name="T39" fmla="*/ 1 h 766"/>
                <a:gd name="T40" fmla="*/ 1 w 1084"/>
                <a:gd name="T41" fmla="*/ 1 h 766"/>
                <a:gd name="T42" fmla="*/ 1 w 1084"/>
                <a:gd name="T43" fmla="*/ 1 h 766"/>
                <a:gd name="T44" fmla="*/ 1 w 1084"/>
                <a:gd name="T45" fmla="*/ 1 h 766"/>
                <a:gd name="T46" fmla="*/ 1 w 1084"/>
                <a:gd name="T47" fmla="*/ 1 h 766"/>
                <a:gd name="T48" fmla="*/ 1 w 1084"/>
                <a:gd name="T49" fmla="*/ 1 h 766"/>
                <a:gd name="T50" fmla="*/ 1 w 1084"/>
                <a:gd name="T51" fmla="*/ 1 h 766"/>
                <a:gd name="T52" fmla="*/ 1 w 1084"/>
                <a:gd name="T53" fmla="*/ 1 h 766"/>
                <a:gd name="T54" fmla="*/ 1 w 1084"/>
                <a:gd name="T55" fmla="*/ 1 h 766"/>
                <a:gd name="T56" fmla="*/ 1 w 1084"/>
                <a:gd name="T57" fmla="*/ 1 h 766"/>
                <a:gd name="T58" fmla="*/ 1 w 1084"/>
                <a:gd name="T59" fmla="*/ 1 h 766"/>
                <a:gd name="T60" fmla="*/ 1 w 1084"/>
                <a:gd name="T61" fmla="*/ 1 h 766"/>
                <a:gd name="T62" fmla="*/ 1 w 1084"/>
                <a:gd name="T63" fmla="*/ 1 h 766"/>
                <a:gd name="T64" fmla="*/ 1 w 1084"/>
                <a:gd name="T65" fmla="*/ 1 h 766"/>
                <a:gd name="T66" fmla="*/ 1 w 1084"/>
                <a:gd name="T67" fmla="*/ 1 h 766"/>
                <a:gd name="T68" fmla="*/ 1 w 1084"/>
                <a:gd name="T69" fmla="*/ 1 h 766"/>
                <a:gd name="T70" fmla="*/ 1 w 1084"/>
                <a:gd name="T71" fmla="*/ 1 h 766"/>
                <a:gd name="T72" fmla="*/ 1 w 1084"/>
                <a:gd name="T73" fmla="*/ 1 h 766"/>
                <a:gd name="T74" fmla="*/ 1 w 1084"/>
                <a:gd name="T75" fmla="*/ 1 h 766"/>
                <a:gd name="T76" fmla="*/ 1 w 1084"/>
                <a:gd name="T77" fmla="*/ 1 h 766"/>
                <a:gd name="T78" fmla="*/ 1 w 1084"/>
                <a:gd name="T79" fmla="*/ 1 h 766"/>
                <a:gd name="T80" fmla="*/ 1 w 1084"/>
                <a:gd name="T81" fmla="*/ 1 h 766"/>
                <a:gd name="T82" fmla="*/ 1 w 1084"/>
                <a:gd name="T83" fmla="*/ 1 h 766"/>
                <a:gd name="T84" fmla="*/ 1 w 1084"/>
                <a:gd name="T85" fmla="*/ 1 h 766"/>
                <a:gd name="T86" fmla="*/ 0 w 1084"/>
                <a:gd name="T87" fmla="*/ 1 h 7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84"/>
                <a:gd name="T133" fmla="*/ 0 h 766"/>
                <a:gd name="T134" fmla="*/ 1084 w 1084"/>
                <a:gd name="T135" fmla="*/ 766 h 7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84" h="766">
                  <a:moveTo>
                    <a:pt x="0" y="766"/>
                  </a:moveTo>
                  <a:lnTo>
                    <a:pt x="665" y="243"/>
                  </a:lnTo>
                  <a:lnTo>
                    <a:pt x="973" y="2"/>
                  </a:lnTo>
                  <a:lnTo>
                    <a:pt x="973" y="0"/>
                  </a:lnTo>
                  <a:lnTo>
                    <a:pt x="975" y="0"/>
                  </a:lnTo>
                  <a:lnTo>
                    <a:pt x="979" y="0"/>
                  </a:lnTo>
                  <a:lnTo>
                    <a:pt x="983" y="0"/>
                  </a:lnTo>
                  <a:lnTo>
                    <a:pt x="989" y="0"/>
                  </a:lnTo>
                  <a:lnTo>
                    <a:pt x="996" y="0"/>
                  </a:lnTo>
                  <a:lnTo>
                    <a:pt x="1002" y="0"/>
                  </a:lnTo>
                  <a:lnTo>
                    <a:pt x="1011" y="2"/>
                  </a:lnTo>
                  <a:lnTo>
                    <a:pt x="1019" y="2"/>
                  </a:lnTo>
                  <a:lnTo>
                    <a:pt x="1028" y="2"/>
                  </a:lnTo>
                  <a:lnTo>
                    <a:pt x="1034" y="2"/>
                  </a:lnTo>
                  <a:lnTo>
                    <a:pt x="1038" y="3"/>
                  </a:lnTo>
                  <a:lnTo>
                    <a:pt x="1044" y="3"/>
                  </a:lnTo>
                  <a:lnTo>
                    <a:pt x="1047" y="5"/>
                  </a:lnTo>
                  <a:lnTo>
                    <a:pt x="1051" y="5"/>
                  </a:lnTo>
                  <a:lnTo>
                    <a:pt x="1057" y="7"/>
                  </a:lnTo>
                  <a:lnTo>
                    <a:pt x="1061" y="7"/>
                  </a:lnTo>
                  <a:lnTo>
                    <a:pt x="1067" y="11"/>
                  </a:lnTo>
                  <a:lnTo>
                    <a:pt x="1070" y="11"/>
                  </a:lnTo>
                  <a:lnTo>
                    <a:pt x="1076" y="13"/>
                  </a:lnTo>
                  <a:lnTo>
                    <a:pt x="1080" y="17"/>
                  </a:lnTo>
                  <a:lnTo>
                    <a:pt x="1084" y="19"/>
                  </a:lnTo>
                  <a:lnTo>
                    <a:pt x="1082" y="19"/>
                  </a:lnTo>
                  <a:lnTo>
                    <a:pt x="1078" y="22"/>
                  </a:lnTo>
                  <a:lnTo>
                    <a:pt x="1074" y="22"/>
                  </a:lnTo>
                  <a:lnTo>
                    <a:pt x="1070" y="26"/>
                  </a:lnTo>
                  <a:lnTo>
                    <a:pt x="1065" y="28"/>
                  </a:lnTo>
                  <a:lnTo>
                    <a:pt x="1061" y="32"/>
                  </a:lnTo>
                  <a:lnTo>
                    <a:pt x="1053" y="36"/>
                  </a:lnTo>
                  <a:lnTo>
                    <a:pt x="1046" y="40"/>
                  </a:lnTo>
                  <a:lnTo>
                    <a:pt x="1038" y="43"/>
                  </a:lnTo>
                  <a:lnTo>
                    <a:pt x="1030" y="49"/>
                  </a:lnTo>
                  <a:lnTo>
                    <a:pt x="1021" y="55"/>
                  </a:lnTo>
                  <a:lnTo>
                    <a:pt x="1013" y="60"/>
                  </a:lnTo>
                  <a:lnTo>
                    <a:pt x="1002" y="66"/>
                  </a:lnTo>
                  <a:lnTo>
                    <a:pt x="992" y="74"/>
                  </a:lnTo>
                  <a:lnTo>
                    <a:pt x="981" y="81"/>
                  </a:lnTo>
                  <a:lnTo>
                    <a:pt x="970" y="87"/>
                  </a:lnTo>
                  <a:lnTo>
                    <a:pt x="958" y="95"/>
                  </a:lnTo>
                  <a:lnTo>
                    <a:pt x="945" y="104"/>
                  </a:lnTo>
                  <a:lnTo>
                    <a:pt x="931" y="112"/>
                  </a:lnTo>
                  <a:lnTo>
                    <a:pt x="918" y="119"/>
                  </a:lnTo>
                  <a:lnTo>
                    <a:pt x="905" y="129"/>
                  </a:lnTo>
                  <a:lnTo>
                    <a:pt x="892" y="138"/>
                  </a:lnTo>
                  <a:lnTo>
                    <a:pt x="876" y="148"/>
                  </a:lnTo>
                  <a:lnTo>
                    <a:pt x="861" y="157"/>
                  </a:lnTo>
                  <a:lnTo>
                    <a:pt x="846" y="169"/>
                  </a:lnTo>
                  <a:lnTo>
                    <a:pt x="831" y="180"/>
                  </a:lnTo>
                  <a:lnTo>
                    <a:pt x="814" y="190"/>
                  </a:lnTo>
                  <a:lnTo>
                    <a:pt x="796" y="201"/>
                  </a:lnTo>
                  <a:lnTo>
                    <a:pt x="779" y="214"/>
                  </a:lnTo>
                  <a:lnTo>
                    <a:pt x="764" y="226"/>
                  </a:lnTo>
                  <a:lnTo>
                    <a:pt x="745" y="237"/>
                  </a:lnTo>
                  <a:lnTo>
                    <a:pt x="728" y="249"/>
                  </a:lnTo>
                  <a:lnTo>
                    <a:pt x="709" y="262"/>
                  </a:lnTo>
                  <a:lnTo>
                    <a:pt x="692" y="275"/>
                  </a:lnTo>
                  <a:lnTo>
                    <a:pt x="673" y="287"/>
                  </a:lnTo>
                  <a:lnTo>
                    <a:pt x="656" y="302"/>
                  </a:lnTo>
                  <a:lnTo>
                    <a:pt x="635" y="313"/>
                  </a:lnTo>
                  <a:lnTo>
                    <a:pt x="618" y="328"/>
                  </a:lnTo>
                  <a:lnTo>
                    <a:pt x="597" y="342"/>
                  </a:lnTo>
                  <a:lnTo>
                    <a:pt x="578" y="357"/>
                  </a:lnTo>
                  <a:lnTo>
                    <a:pt x="559" y="370"/>
                  </a:lnTo>
                  <a:lnTo>
                    <a:pt x="540" y="385"/>
                  </a:lnTo>
                  <a:lnTo>
                    <a:pt x="519" y="401"/>
                  </a:lnTo>
                  <a:lnTo>
                    <a:pt x="500" y="416"/>
                  </a:lnTo>
                  <a:lnTo>
                    <a:pt x="481" y="431"/>
                  </a:lnTo>
                  <a:lnTo>
                    <a:pt x="462" y="448"/>
                  </a:lnTo>
                  <a:lnTo>
                    <a:pt x="441" y="461"/>
                  </a:lnTo>
                  <a:lnTo>
                    <a:pt x="420" y="479"/>
                  </a:lnTo>
                  <a:lnTo>
                    <a:pt x="401" y="494"/>
                  </a:lnTo>
                  <a:lnTo>
                    <a:pt x="382" y="511"/>
                  </a:lnTo>
                  <a:lnTo>
                    <a:pt x="361" y="526"/>
                  </a:lnTo>
                  <a:lnTo>
                    <a:pt x="340" y="543"/>
                  </a:lnTo>
                  <a:lnTo>
                    <a:pt x="321" y="560"/>
                  </a:lnTo>
                  <a:lnTo>
                    <a:pt x="302" y="577"/>
                  </a:lnTo>
                  <a:lnTo>
                    <a:pt x="283" y="593"/>
                  </a:lnTo>
                  <a:lnTo>
                    <a:pt x="264" y="610"/>
                  </a:lnTo>
                  <a:lnTo>
                    <a:pt x="245" y="627"/>
                  </a:lnTo>
                  <a:lnTo>
                    <a:pt x="224" y="644"/>
                  </a:lnTo>
                  <a:lnTo>
                    <a:pt x="205" y="661"/>
                  </a:lnTo>
                  <a:lnTo>
                    <a:pt x="186" y="680"/>
                  </a:lnTo>
                  <a:lnTo>
                    <a:pt x="169" y="697"/>
                  </a:lnTo>
                  <a:lnTo>
                    <a:pt x="150" y="716"/>
                  </a:lnTo>
                  <a:lnTo>
                    <a:pt x="0" y="766"/>
                  </a:lnTo>
                  <a:close/>
                </a:path>
              </a:pathLst>
            </a:custGeom>
            <a:solidFill>
              <a:srgbClr val="75696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60" name="Freeform 2559"/>
            <p:cNvSpPr>
              <a:spLocks/>
            </p:cNvSpPr>
            <p:nvPr/>
          </p:nvSpPr>
          <p:spPr bwMode="auto">
            <a:xfrm>
              <a:off x="4230" y="1351"/>
              <a:ext cx="505" cy="605"/>
            </a:xfrm>
            <a:custGeom>
              <a:avLst/>
              <a:gdLst>
                <a:gd name="T0" fmla="*/ 1 w 1010"/>
                <a:gd name="T1" fmla="*/ 0 h 1211"/>
                <a:gd name="T2" fmla="*/ 1 w 1010"/>
                <a:gd name="T3" fmla="*/ 0 h 1211"/>
                <a:gd name="T4" fmla="*/ 1 w 1010"/>
                <a:gd name="T5" fmla="*/ 0 h 1211"/>
                <a:gd name="T6" fmla="*/ 1 w 1010"/>
                <a:gd name="T7" fmla="*/ 0 h 1211"/>
                <a:gd name="T8" fmla="*/ 1 w 1010"/>
                <a:gd name="T9" fmla="*/ 0 h 1211"/>
                <a:gd name="T10" fmla="*/ 1 w 1010"/>
                <a:gd name="T11" fmla="*/ 0 h 1211"/>
                <a:gd name="T12" fmla="*/ 1 w 1010"/>
                <a:gd name="T13" fmla="*/ 0 h 1211"/>
                <a:gd name="T14" fmla="*/ 1 w 1010"/>
                <a:gd name="T15" fmla="*/ 0 h 1211"/>
                <a:gd name="T16" fmla="*/ 1 w 1010"/>
                <a:gd name="T17" fmla="*/ 0 h 1211"/>
                <a:gd name="T18" fmla="*/ 1 w 1010"/>
                <a:gd name="T19" fmla="*/ 0 h 1211"/>
                <a:gd name="T20" fmla="*/ 1 w 1010"/>
                <a:gd name="T21" fmla="*/ 0 h 1211"/>
                <a:gd name="T22" fmla="*/ 1 w 1010"/>
                <a:gd name="T23" fmla="*/ 0 h 1211"/>
                <a:gd name="T24" fmla="*/ 1 w 1010"/>
                <a:gd name="T25" fmla="*/ 0 h 1211"/>
                <a:gd name="T26" fmla="*/ 1 w 1010"/>
                <a:gd name="T27" fmla="*/ 0 h 1211"/>
                <a:gd name="T28" fmla="*/ 1 w 1010"/>
                <a:gd name="T29" fmla="*/ 0 h 1211"/>
                <a:gd name="T30" fmla="*/ 1 w 1010"/>
                <a:gd name="T31" fmla="*/ 0 h 1211"/>
                <a:gd name="T32" fmla="*/ 1 w 1010"/>
                <a:gd name="T33" fmla="*/ 0 h 1211"/>
                <a:gd name="T34" fmla="*/ 1 w 1010"/>
                <a:gd name="T35" fmla="*/ 0 h 1211"/>
                <a:gd name="T36" fmla="*/ 1 w 1010"/>
                <a:gd name="T37" fmla="*/ 0 h 1211"/>
                <a:gd name="T38" fmla="*/ 1 w 1010"/>
                <a:gd name="T39" fmla="*/ 0 h 1211"/>
                <a:gd name="T40" fmla="*/ 1 w 1010"/>
                <a:gd name="T41" fmla="*/ 0 h 1211"/>
                <a:gd name="T42" fmla="*/ 1 w 1010"/>
                <a:gd name="T43" fmla="*/ 0 h 1211"/>
                <a:gd name="T44" fmla="*/ 1 w 1010"/>
                <a:gd name="T45" fmla="*/ 0 h 1211"/>
                <a:gd name="T46" fmla="*/ 1 w 1010"/>
                <a:gd name="T47" fmla="*/ 0 h 1211"/>
                <a:gd name="T48" fmla="*/ 1 w 1010"/>
                <a:gd name="T49" fmla="*/ 0 h 1211"/>
                <a:gd name="T50" fmla="*/ 1 w 1010"/>
                <a:gd name="T51" fmla="*/ 0 h 1211"/>
                <a:gd name="T52" fmla="*/ 1 w 1010"/>
                <a:gd name="T53" fmla="*/ 0 h 1211"/>
                <a:gd name="T54" fmla="*/ 1 w 1010"/>
                <a:gd name="T55" fmla="*/ 0 h 1211"/>
                <a:gd name="T56" fmla="*/ 1 w 1010"/>
                <a:gd name="T57" fmla="*/ 0 h 1211"/>
                <a:gd name="T58" fmla="*/ 1 w 1010"/>
                <a:gd name="T59" fmla="*/ 0 h 1211"/>
                <a:gd name="T60" fmla="*/ 1 w 1010"/>
                <a:gd name="T61" fmla="*/ 0 h 1211"/>
                <a:gd name="T62" fmla="*/ 1 w 1010"/>
                <a:gd name="T63" fmla="*/ 0 h 1211"/>
                <a:gd name="T64" fmla="*/ 1 w 1010"/>
                <a:gd name="T65" fmla="*/ 0 h 1211"/>
                <a:gd name="T66" fmla="*/ 1 w 1010"/>
                <a:gd name="T67" fmla="*/ 0 h 1211"/>
                <a:gd name="T68" fmla="*/ 1 w 1010"/>
                <a:gd name="T69" fmla="*/ 0 h 1211"/>
                <a:gd name="T70" fmla="*/ 1 w 1010"/>
                <a:gd name="T71" fmla="*/ 0 h 1211"/>
                <a:gd name="T72" fmla="*/ 1 w 1010"/>
                <a:gd name="T73" fmla="*/ 0 h 1211"/>
                <a:gd name="T74" fmla="*/ 1 w 1010"/>
                <a:gd name="T75" fmla="*/ 0 h 1211"/>
                <a:gd name="T76" fmla="*/ 1 w 1010"/>
                <a:gd name="T77" fmla="*/ 0 h 1211"/>
                <a:gd name="T78" fmla="*/ 1 w 1010"/>
                <a:gd name="T79" fmla="*/ 0 h 1211"/>
                <a:gd name="T80" fmla="*/ 1 w 1010"/>
                <a:gd name="T81" fmla="*/ 0 h 1211"/>
                <a:gd name="T82" fmla="*/ 1 w 1010"/>
                <a:gd name="T83" fmla="*/ 0 h 1211"/>
                <a:gd name="T84" fmla="*/ 1 w 1010"/>
                <a:gd name="T85" fmla="*/ 0 h 1211"/>
                <a:gd name="T86" fmla="*/ 1 w 1010"/>
                <a:gd name="T87" fmla="*/ 0 h 1211"/>
                <a:gd name="T88" fmla="*/ 1 w 1010"/>
                <a:gd name="T89" fmla="*/ 0 h 1211"/>
                <a:gd name="T90" fmla="*/ 1 w 1010"/>
                <a:gd name="T91" fmla="*/ 0 h 1211"/>
                <a:gd name="T92" fmla="*/ 1 w 1010"/>
                <a:gd name="T93" fmla="*/ 0 h 1211"/>
                <a:gd name="T94" fmla="*/ 1 w 1010"/>
                <a:gd name="T95" fmla="*/ 0 h 1211"/>
                <a:gd name="T96" fmla="*/ 1 w 1010"/>
                <a:gd name="T97" fmla="*/ 0 h 1211"/>
                <a:gd name="T98" fmla="*/ 1 w 1010"/>
                <a:gd name="T99" fmla="*/ 0 h 1211"/>
                <a:gd name="T100" fmla="*/ 1 w 1010"/>
                <a:gd name="T101" fmla="*/ 0 h 1211"/>
                <a:gd name="T102" fmla="*/ 1 w 1010"/>
                <a:gd name="T103" fmla="*/ 0 h 1211"/>
                <a:gd name="T104" fmla="*/ 1 w 1010"/>
                <a:gd name="T105" fmla="*/ 0 h 1211"/>
                <a:gd name="T106" fmla="*/ 1 w 1010"/>
                <a:gd name="T107" fmla="*/ 0 h 1211"/>
                <a:gd name="T108" fmla="*/ 1 w 1010"/>
                <a:gd name="T109" fmla="*/ 0 h 1211"/>
                <a:gd name="T110" fmla="*/ 1 w 1010"/>
                <a:gd name="T111" fmla="*/ 0 h 1211"/>
                <a:gd name="T112" fmla="*/ 1 w 1010"/>
                <a:gd name="T113" fmla="*/ 0 h 1211"/>
                <a:gd name="T114" fmla="*/ 1 w 1010"/>
                <a:gd name="T115" fmla="*/ 0 h 1211"/>
                <a:gd name="T116" fmla="*/ 0 w 1010"/>
                <a:gd name="T117" fmla="*/ 0 h 12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0"/>
                <a:gd name="T178" fmla="*/ 0 h 1211"/>
                <a:gd name="T179" fmla="*/ 1010 w 1010"/>
                <a:gd name="T180" fmla="*/ 1211 h 12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0" h="1211">
                  <a:moveTo>
                    <a:pt x="0" y="1211"/>
                  </a:moveTo>
                  <a:lnTo>
                    <a:pt x="0" y="1209"/>
                  </a:lnTo>
                  <a:lnTo>
                    <a:pt x="2" y="1205"/>
                  </a:lnTo>
                  <a:lnTo>
                    <a:pt x="4" y="1201"/>
                  </a:lnTo>
                  <a:lnTo>
                    <a:pt x="7" y="1194"/>
                  </a:lnTo>
                  <a:lnTo>
                    <a:pt x="9" y="1190"/>
                  </a:lnTo>
                  <a:lnTo>
                    <a:pt x="11" y="1186"/>
                  </a:lnTo>
                  <a:lnTo>
                    <a:pt x="11" y="1180"/>
                  </a:lnTo>
                  <a:lnTo>
                    <a:pt x="15" y="1177"/>
                  </a:lnTo>
                  <a:lnTo>
                    <a:pt x="17" y="1171"/>
                  </a:lnTo>
                  <a:lnTo>
                    <a:pt x="19" y="1167"/>
                  </a:lnTo>
                  <a:lnTo>
                    <a:pt x="21" y="1161"/>
                  </a:lnTo>
                  <a:lnTo>
                    <a:pt x="25" y="1156"/>
                  </a:lnTo>
                  <a:lnTo>
                    <a:pt x="26" y="1148"/>
                  </a:lnTo>
                  <a:lnTo>
                    <a:pt x="28" y="1142"/>
                  </a:lnTo>
                  <a:lnTo>
                    <a:pt x="30" y="1135"/>
                  </a:lnTo>
                  <a:lnTo>
                    <a:pt x="32" y="1129"/>
                  </a:lnTo>
                  <a:lnTo>
                    <a:pt x="34" y="1120"/>
                  </a:lnTo>
                  <a:lnTo>
                    <a:pt x="36" y="1114"/>
                  </a:lnTo>
                  <a:lnTo>
                    <a:pt x="36" y="1106"/>
                  </a:lnTo>
                  <a:lnTo>
                    <a:pt x="40" y="1099"/>
                  </a:lnTo>
                  <a:lnTo>
                    <a:pt x="40" y="1091"/>
                  </a:lnTo>
                  <a:lnTo>
                    <a:pt x="42" y="1082"/>
                  </a:lnTo>
                  <a:lnTo>
                    <a:pt x="44" y="1074"/>
                  </a:lnTo>
                  <a:lnTo>
                    <a:pt x="45" y="1066"/>
                  </a:lnTo>
                  <a:lnTo>
                    <a:pt x="45" y="1059"/>
                  </a:lnTo>
                  <a:lnTo>
                    <a:pt x="47" y="1051"/>
                  </a:lnTo>
                  <a:lnTo>
                    <a:pt x="47" y="1042"/>
                  </a:lnTo>
                  <a:lnTo>
                    <a:pt x="47" y="1034"/>
                  </a:lnTo>
                  <a:lnTo>
                    <a:pt x="47" y="1032"/>
                  </a:lnTo>
                  <a:lnTo>
                    <a:pt x="53" y="1030"/>
                  </a:lnTo>
                  <a:lnTo>
                    <a:pt x="55" y="1028"/>
                  </a:lnTo>
                  <a:lnTo>
                    <a:pt x="59" y="1027"/>
                  </a:lnTo>
                  <a:lnTo>
                    <a:pt x="63" y="1025"/>
                  </a:lnTo>
                  <a:lnTo>
                    <a:pt x="68" y="1023"/>
                  </a:lnTo>
                  <a:lnTo>
                    <a:pt x="72" y="1017"/>
                  </a:lnTo>
                  <a:lnTo>
                    <a:pt x="78" y="1015"/>
                  </a:lnTo>
                  <a:lnTo>
                    <a:pt x="85" y="1011"/>
                  </a:lnTo>
                  <a:lnTo>
                    <a:pt x="91" y="1006"/>
                  </a:lnTo>
                  <a:lnTo>
                    <a:pt x="99" y="1002"/>
                  </a:lnTo>
                  <a:lnTo>
                    <a:pt x="106" y="996"/>
                  </a:lnTo>
                  <a:lnTo>
                    <a:pt x="116" y="992"/>
                  </a:lnTo>
                  <a:lnTo>
                    <a:pt x="125" y="987"/>
                  </a:lnTo>
                  <a:lnTo>
                    <a:pt x="133" y="981"/>
                  </a:lnTo>
                  <a:lnTo>
                    <a:pt x="144" y="973"/>
                  </a:lnTo>
                  <a:lnTo>
                    <a:pt x="154" y="968"/>
                  </a:lnTo>
                  <a:lnTo>
                    <a:pt x="165" y="962"/>
                  </a:lnTo>
                  <a:lnTo>
                    <a:pt x="175" y="952"/>
                  </a:lnTo>
                  <a:lnTo>
                    <a:pt x="186" y="947"/>
                  </a:lnTo>
                  <a:lnTo>
                    <a:pt x="198" y="937"/>
                  </a:lnTo>
                  <a:lnTo>
                    <a:pt x="211" y="930"/>
                  </a:lnTo>
                  <a:lnTo>
                    <a:pt x="222" y="922"/>
                  </a:lnTo>
                  <a:lnTo>
                    <a:pt x="236" y="912"/>
                  </a:lnTo>
                  <a:lnTo>
                    <a:pt x="249" y="903"/>
                  </a:lnTo>
                  <a:lnTo>
                    <a:pt x="262" y="893"/>
                  </a:lnTo>
                  <a:lnTo>
                    <a:pt x="277" y="884"/>
                  </a:lnTo>
                  <a:lnTo>
                    <a:pt x="291" y="874"/>
                  </a:lnTo>
                  <a:lnTo>
                    <a:pt x="304" y="865"/>
                  </a:lnTo>
                  <a:lnTo>
                    <a:pt x="319" y="855"/>
                  </a:lnTo>
                  <a:lnTo>
                    <a:pt x="335" y="844"/>
                  </a:lnTo>
                  <a:lnTo>
                    <a:pt x="350" y="833"/>
                  </a:lnTo>
                  <a:lnTo>
                    <a:pt x="363" y="819"/>
                  </a:lnTo>
                  <a:lnTo>
                    <a:pt x="380" y="808"/>
                  </a:lnTo>
                  <a:lnTo>
                    <a:pt x="395" y="797"/>
                  </a:lnTo>
                  <a:lnTo>
                    <a:pt x="411" y="785"/>
                  </a:lnTo>
                  <a:lnTo>
                    <a:pt x="426" y="772"/>
                  </a:lnTo>
                  <a:lnTo>
                    <a:pt x="443" y="760"/>
                  </a:lnTo>
                  <a:lnTo>
                    <a:pt x="458" y="747"/>
                  </a:lnTo>
                  <a:lnTo>
                    <a:pt x="473" y="734"/>
                  </a:lnTo>
                  <a:lnTo>
                    <a:pt x="489" y="721"/>
                  </a:lnTo>
                  <a:lnTo>
                    <a:pt x="506" y="707"/>
                  </a:lnTo>
                  <a:lnTo>
                    <a:pt x="523" y="692"/>
                  </a:lnTo>
                  <a:lnTo>
                    <a:pt x="538" y="679"/>
                  </a:lnTo>
                  <a:lnTo>
                    <a:pt x="555" y="664"/>
                  </a:lnTo>
                  <a:lnTo>
                    <a:pt x="570" y="650"/>
                  </a:lnTo>
                  <a:lnTo>
                    <a:pt x="586" y="635"/>
                  </a:lnTo>
                  <a:lnTo>
                    <a:pt x="603" y="620"/>
                  </a:lnTo>
                  <a:lnTo>
                    <a:pt x="618" y="605"/>
                  </a:lnTo>
                  <a:lnTo>
                    <a:pt x="635" y="589"/>
                  </a:lnTo>
                  <a:lnTo>
                    <a:pt x="650" y="572"/>
                  </a:lnTo>
                  <a:lnTo>
                    <a:pt x="667" y="557"/>
                  </a:lnTo>
                  <a:lnTo>
                    <a:pt x="683" y="542"/>
                  </a:lnTo>
                  <a:lnTo>
                    <a:pt x="700" y="525"/>
                  </a:lnTo>
                  <a:lnTo>
                    <a:pt x="715" y="508"/>
                  </a:lnTo>
                  <a:lnTo>
                    <a:pt x="730" y="491"/>
                  </a:lnTo>
                  <a:lnTo>
                    <a:pt x="745" y="473"/>
                  </a:lnTo>
                  <a:lnTo>
                    <a:pt x="762" y="458"/>
                  </a:lnTo>
                  <a:lnTo>
                    <a:pt x="776" y="441"/>
                  </a:lnTo>
                  <a:lnTo>
                    <a:pt x="791" y="424"/>
                  </a:lnTo>
                  <a:lnTo>
                    <a:pt x="806" y="405"/>
                  </a:lnTo>
                  <a:lnTo>
                    <a:pt x="821" y="388"/>
                  </a:lnTo>
                  <a:lnTo>
                    <a:pt x="821" y="384"/>
                  </a:lnTo>
                  <a:lnTo>
                    <a:pt x="823" y="380"/>
                  </a:lnTo>
                  <a:lnTo>
                    <a:pt x="825" y="377"/>
                  </a:lnTo>
                  <a:lnTo>
                    <a:pt x="827" y="369"/>
                  </a:lnTo>
                  <a:lnTo>
                    <a:pt x="829" y="361"/>
                  </a:lnTo>
                  <a:lnTo>
                    <a:pt x="831" y="356"/>
                  </a:lnTo>
                  <a:lnTo>
                    <a:pt x="833" y="352"/>
                  </a:lnTo>
                  <a:lnTo>
                    <a:pt x="833" y="346"/>
                  </a:lnTo>
                  <a:lnTo>
                    <a:pt x="835" y="342"/>
                  </a:lnTo>
                  <a:lnTo>
                    <a:pt x="835" y="337"/>
                  </a:lnTo>
                  <a:lnTo>
                    <a:pt x="837" y="331"/>
                  </a:lnTo>
                  <a:lnTo>
                    <a:pt x="837" y="325"/>
                  </a:lnTo>
                  <a:lnTo>
                    <a:pt x="838" y="320"/>
                  </a:lnTo>
                  <a:lnTo>
                    <a:pt x="838" y="314"/>
                  </a:lnTo>
                  <a:lnTo>
                    <a:pt x="840" y="306"/>
                  </a:lnTo>
                  <a:lnTo>
                    <a:pt x="840" y="301"/>
                  </a:lnTo>
                  <a:lnTo>
                    <a:pt x="842" y="295"/>
                  </a:lnTo>
                  <a:lnTo>
                    <a:pt x="842" y="287"/>
                  </a:lnTo>
                  <a:lnTo>
                    <a:pt x="842" y="281"/>
                  </a:lnTo>
                  <a:lnTo>
                    <a:pt x="842" y="274"/>
                  </a:lnTo>
                  <a:lnTo>
                    <a:pt x="842" y="268"/>
                  </a:lnTo>
                  <a:lnTo>
                    <a:pt x="842" y="261"/>
                  </a:lnTo>
                  <a:lnTo>
                    <a:pt x="842" y="253"/>
                  </a:lnTo>
                  <a:lnTo>
                    <a:pt x="842" y="247"/>
                  </a:lnTo>
                  <a:lnTo>
                    <a:pt x="842" y="240"/>
                  </a:lnTo>
                  <a:lnTo>
                    <a:pt x="840" y="232"/>
                  </a:lnTo>
                  <a:lnTo>
                    <a:pt x="838" y="224"/>
                  </a:lnTo>
                  <a:lnTo>
                    <a:pt x="837" y="217"/>
                  </a:lnTo>
                  <a:lnTo>
                    <a:pt x="837" y="209"/>
                  </a:lnTo>
                  <a:lnTo>
                    <a:pt x="833" y="204"/>
                  </a:lnTo>
                  <a:lnTo>
                    <a:pt x="831" y="196"/>
                  </a:lnTo>
                  <a:lnTo>
                    <a:pt x="827" y="188"/>
                  </a:lnTo>
                  <a:lnTo>
                    <a:pt x="825" y="183"/>
                  </a:lnTo>
                  <a:lnTo>
                    <a:pt x="821" y="175"/>
                  </a:lnTo>
                  <a:lnTo>
                    <a:pt x="818" y="167"/>
                  </a:lnTo>
                  <a:lnTo>
                    <a:pt x="814" y="162"/>
                  </a:lnTo>
                  <a:lnTo>
                    <a:pt x="810" y="154"/>
                  </a:lnTo>
                  <a:lnTo>
                    <a:pt x="806" y="147"/>
                  </a:lnTo>
                  <a:lnTo>
                    <a:pt x="800" y="141"/>
                  </a:lnTo>
                  <a:lnTo>
                    <a:pt x="795" y="135"/>
                  </a:lnTo>
                  <a:lnTo>
                    <a:pt x="789" y="129"/>
                  </a:lnTo>
                  <a:lnTo>
                    <a:pt x="783" y="122"/>
                  </a:lnTo>
                  <a:lnTo>
                    <a:pt x="776" y="116"/>
                  </a:lnTo>
                  <a:lnTo>
                    <a:pt x="768" y="110"/>
                  </a:lnTo>
                  <a:lnTo>
                    <a:pt x="760" y="105"/>
                  </a:lnTo>
                  <a:lnTo>
                    <a:pt x="751" y="101"/>
                  </a:lnTo>
                  <a:lnTo>
                    <a:pt x="743" y="95"/>
                  </a:lnTo>
                  <a:lnTo>
                    <a:pt x="734" y="91"/>
                  </a:lnTo>
                  <a:lnTo>
                    <a:pt x="724" y="86"/>
                  </a:lnTo>
                  <a:lnTo>
                    <a:pt x="715" y="82"/>
                  </a:lnTo>
                  <a:lnTo>
                    <a:pt x="703" y="78"/>
                  </a:lnTo>
                  <a:lnTo>
                    <a:pt x="692" y="74"/>
                  </a:lnTo>
                  <a:lnTo>
                    <a:pt x="681" y="71"/>
                  </a:lnTo>
                  <a:lnTo>
                    <a:pt x="667" y="67"/>
                  </a:lnTo>
                  <a:lnTo>
                    <a:pt x="656" y="65"/>
                  </a:lnTo>
                  <a:lnTo>
                    <a:pt x="643" y="63"/>
                  </a:lnTo>
                  <a:lnTo>
                    <a:pt x="629" y="61"/>
                  </a:lnTo>
                  <a:lnTo>
                    <a:pt x="610" y="59"/>
                  </a:lnTo>
                  <a:lnTo>
                    <a:pt x="684" y="0"/>
                  </a:lnTo>
                  <a:lnTo>
                    <a:pt x="688" y="0"/>
                  </a:lnTo>
                  <a:lnTo>
                    <a:pt x="692" y="0"/>
                  </a:lnTo>
                  <a:lnTo>
                    <a:pt x="698" y="0"/>
                  </a:lnTo>
                  <a:lnTo>
                    <a:pt x="703" y="0"/>
                  </a:lnTo>
                  <a:lnTo>
                    <a:pt x="711" y="2"/>
                  </a:lnTo>
                  <a:lnTo>
                    <a:pt x="717" y="2"/>
                  </a:lnTo>
                  <a:lnTo>
                    <a:pt x="721" y="4"/>
                  </a:lnTo>
                  <a:lnTo>
                    <a:pt x="726" y="6"/>
                  </a:lnTo>
                  <a:lnTo>
                    <a:pt x="732" y="6"/>
                  </a:lnTo>
                  <a:lnTo>
                    <a:pt x="736" y="8"/>
                  </a:lnTo>
                  <a:lnTo>
                    <a:pt x="741" y="10"/>
                  </a:lnTo>
                  <a:lnTo>
                    <a:pt x="747" y="10"/>
                  </a:lnTo>
                  <a:lnTo>
                    <a:pt x="755" y="12"/>
                  </a:lnTo>
                  <a:lnTo>
                    <a:pt x="760" y="14"/>
                  </a:lnTo>
                  <a:lnTo>
                    <a:pt x="766" y="15"/>
                  </a:lnTo>
                  <a:lnTo>
                    <a:pt x="774" y="17"/>
                  </a:lnTo>
                  <a:lnTo>
                    <a:pt x="779" y="21"/>
                  </a:lnTo>
                  <a:lnTo>
                    <a:pt x="787" y="23"/>
                  </a:lnTo>
                  <a:lnTo>
                    <a:pt x="793" y="25"/>
                  </a:lnTo>
                  <a:lnTo>
                    <a:pt x="800" y="27"/>
                  </a:lnTo>
                  <a:lnTo>
                    <a:pt x="808" y="31"/>
                  </a:lnTo>
                  <a:lnTo>
                    <a:pt x="816" y="33"/>
                  </a:lnTo>
                  <a:lnTo>
                    <a:pt x="821" y="36"/>
                  </a:lnTo>
                  <a:lnTo>
                    <a:pt x="829" y="40"/>
                  </a:lnTo>
                  <a:lnTo>
                    <a:pt x="837" y="44"/>
                  </a:lnTo>
                  <a:lnTo>
                    <a:pt x="842" y="46"/>
                  </a:lnTo>
                  <a:lnTo>
                    <a:pt x="850" y="50"/>
                  </a:lnTo>
                  <a:lnTo>
                    <a:pt x="857" y="53"/>
                  </a:lnTo>
                  <a:lnTo>
                    <a:pt x="865" y="59"/>
                  </a:lnTo>
                  <a:lnTo>
                    <a:pt x="873" y="63"/>
                  </a:lnTo>
                  <a:lnTo>
                    <a:pt x="880" y="69"/>
                  </a:lnTo>
                  <a:lnTo>
                    <a:pt x="886" y="72"/>
                  </a:lnTo>
                  <a:lnTo>
                    <a:pt x="894" y="78"/>
                  </a:lnTo>
                  <a:lnTo>
                    <a:pt x="901" y="84"/>
                  </a:lnTo>
                  <a:lnTo>
                    <a:pt x="907" y="88"/>
                  </a:lnTo>
                  <a:lnTo>
                    <a:pt x="913" y="93"/>
                  </a:lnTo>
                  <a:lnTo>
                    <a:pt x="920" y="101"/>
                  </a:lnTo>
                  <a:lnTo>
                    <a:pt x="928" y="107"/>
                  </a:lnTo>
                  <a:lnTo>
                    <a:pt x="934" y="112"/>
                  </a:lnTo>
                  <a:lnTo>
                    <a:pt x="939" y="120"/>
                  </a:lnTo>
                  <a:lnTo>
                    <a:pt x="947" y="128"/>
                  </a:lnTo>
                  <a:lnTo>
                    <a:pt x="951" y="135"/>
                  </a:lnTo>
                  <a:lnTo>
                    <a:pt x="956" y="143"/>
                  </a:lnTo>
                  <a:lnTo>
                    <a:pt x="962" y="150"/>
                  </a:lnTo>
                  <a:lnTo>
                    <a:pt x="968" y="158"/>
                  </a:lnTo>
                  <a:lnTo>
                    <a:pt x="972" y="167"/>
                  </a:lnTo>
                  <a:lnTo>
                    <a:pt x="977" y="175"/>
                  </a:lnTo>
                  <a:lnTo>
                    <a:pt x="981" y="185"/>
                  </a:lnTo>
                  <a:lnTo>
                    <a:pt x="987" y="194"/>
                  </a:lnTo>
                  <a:lnTo>
                    <a:pt x="991" y="204"/>
                  </a:lnTo>
                  <a:lnTo>
                    <a:pt x="992" y="213"/>
                  </a:lnTo>
                  <a:lnTo>
                    <a:pt x="996" y="223"/>
                  </a:lnTo>
                  <a:lnTo>
                    <a:pt x="1000" y="234"/>
                  </a:lnTo>
                  <a:lnTo>
                    <a:pt x="1002" y="245"/>
                  </a:lnTo>
                  <a:lnTo>
                    <a:pt x="1004" y="257"/>
                  </a:lnTo>
                  <a:lnTo>
                    <a:pt x="1006" y="268"/>
                  </a:lnTo>
                  <a:lnTo>
                    <a:pt x="1010" y="280"/>
                  </a:lnTo>
                  <a:lnTo>
                    <a:pt x="1008" y="280"/>
                  </a:lnTo>
                  <a:lnTo>
                    <a:pt x="1008" y="283"/>
                  </a:lnTo>
                  <a:lnTo>
                    <a:pt x="1008" y="287"/>
                  </a:lnTo>
                  <a:lnTo>
                    <a:pt x="1008" y="293"/>
                  </a:lnTo>
                  <a:lnTo>
                    <a:pt x="1008" y="301"/>
                  </a:lnTo>
                  <a:lnTo>
                    <a:pt x="1006" y="308"/>
                  </a:lnTo>
                  <a:lnTo>
                    <a:pt x="1006" y="312"/>
                  </a:lnTo>
                  <a:lnTo>
                    <a:pt x="1006" y="318"/>
                  </a:lnTo>
                  <a:lnTo>
                    <a:pt x="1004" y="321"/>
                  </a:lnTo>
                  <a:lnTo>
                    <a:pt x="1004" y="327"/>
                  </a:lnTo>
                  <a:lnTo>
                    <a:pt x="1004" y="333"/>
                  </a:lnTo>
                  <a:lnTo>
                    <a:pt x="1002" y="337"/>
                  </a:lnTo>
                  <a:lnTo>
                    <a:pt x="1002" y="342"/>
                  </a:lnTo>
                  <a:lnTo>
                    <a:pt x="1000" y="348"/>
                  </a:lnTo>
                  <a:lnTo>
                    <a:pt x="998" y="352"/>
                  </a:lnTo>
                  <a:lnTo>
                    <a:pt x="998" y="359"/>
                  </a:lnTo>
                  <a:lnTo>
                    <a:pt x="996" y="363"/>
                  </a:lnTo>
                  <a:lnTo>
                    <a:pt x="996" y="371"/>
                  </a:lnTo>
                  <a:lnTo>
                    <a:pt x="994" y="375"/>
                  </a:lnTo>
                  <a:lnTo>
                    <a:pt x="992" y="380"/>
                  </a:lnTo>
                  <a:lnTo>
                    <a:pt x="991" y="386"/>
                  </a:lnTo>
                  <a:lnTo>
                    <a:pt x="989" y="392"/>
                  </a:lnTo>
                  <a:lnTo>
                    <a:pt x="987" y="396"/>
                  </a:lnTo>
                  <a:lnTo>
                    <a:pt x="985" y="401"/>
                  </a:lnTo>
                  <a:lnTo>
                    <a:pt x="983" y="407"/>
                  </a:lnTo>
                  <a:lnTo>
                    <a:pt x="981" y="413"/>
                  </a:lnTo>
                  <a:lnTo>
                    <a:pt x="0" y="1211"/>
                  </a:lnTo>
                  <a:close/>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61" name="Freeform 2560"/>
            <p:cNvSpPr>
              <a:spLocks/>
            </p:cNvSpPr>
            <p:nvPr/>
          </p:nvSpPr>
          <p:spPr bwMode="auto">
            <a:xfrm>
              <a:off x="4202" y="1644"/>
              <a:ext cx="171" cy="176"/>
            </a:xfrm>
            <a:custGeom>
              <a:avLst/>
              <a:gdLst>
                <a:gd name="T0" fmla="*/ 1 w 342"/>
                <a:gd name="T1" fmla="*/ 1 h 351"/>
                <a:gd name="T2" fmla="*/ 1 w 342"/>
                <a:gd name="T3" fmla="*/ 1 h 351"/>
                <a:gd name="T4" fmla="*/ 1 w 342"/>
                <a:gd name="T5" fmla="*/ 1 h 351"/>
                <a:gd name="T6" fmla="*/ 1 w 342"/>
                <a:gd name="T7" fmla="*/ 1 h 351"/>
                <a:gd name="T8" fmla="*/ 1 w 342"/>
                <a:gd name="T9" fmla="*/ 1 h 351"/>
                <a:gd name="T10" fmla="*/ 1 w 342"/>
                <a:gd name="T11" fmla="*/ 1 h 351"/>
                <a:gd name="T12" fmla="*/ 1 w 342"/>
                <a:gd name="T13" fmla="*/ 1 h 351"/>
                <a:gd name="T14" fmla="*/ 1 w 342"/>
                <a:gd name="T15" fmla="*/ 1 h 351"/>
                <a:gd name="T16" fmla="*/ 1 w 342"/>
                <a:gd name="T17" fmla="*/ 1 h 351"/>
                <a:gd name="T18" fmla="*/ 0 w 342"/>
                <a:gd name="T19" fmla="*/ 1 h 351"/>
                <a:gd name="T20" fmla="*/ 1 w 342"/>
                <a:gd name="T21" fmla="*/ 1 h 351"/>
                <a:gd name="T22" fmla="*/ 1 w 342"/>
                <a:gd name="T23" fmla="*/ 1 h 351"/>
                <a:gd name="T24" fmla="*/ 1 w 342"/>
                <a:gd name="T25" fmla="*/ 1 h 351"/>
                <a:gd name="T26" fmla="*/ 1 w 342"/>
                <a:gd name="T27" fmla="*/ 1 h 351"/>
                <a:gd name="T28" fmla="*/ 1 w 342"/>
                <a:gd name="T29" fmla="*/ 0 h 351"/>
                <a:gd name="T30" fmla="*/ 1 w 342"/>
                <a:gd name="T31" fmla="*/ 0 h 351"/>
                <a:gd name="T32" fmla="*/ 1 w 342"/>
                <a:gd name="T33" fmla="*/ 0 h 351"/>
                <a:gd name="T34" fmla="*/ 1 w 342"/>
                <a:gd name="T35" fmla="*/ 1 h 351"/>
                <a:gd name="T36" fmla="*/ 1 w 342"/>
                <a:gd name="T37" fmla="*/ 1 h 351"/>
                <a:gd name="T38" fmla="*/ 1 w 342"/>
                <a:gd name="T39" fmla="*/ 1 h 351"/>
                <a:gd name="T40" fmla="*/ 1 w 342"/>
                <a:gd name="T41" fmla="*/ 1 h 351"/>
                <a:gd name="T42" fmla="*/ 1 w 342"/>
                <a:gd name="T43" fmla="*/ 1 h 351"/>
                <a:gd name="T44" fmla="*/ 1 w 342"/>
                <a:gd name="T45" fmla="*/ 1 h 351"/>
                <a:gd name="T46" fmla="*/ 1 w 342"/>
                <a:gd name="T47" fmla="*/ 1 h 351"/>
                <a:gd name="T48" fmla="*/ 1 w 342"/>
                <a:gd name="T49" fmla="*/ 1 h 351"/>
                <a:gd name="T50" fmla="*/ 1 w 342"/>
                <a:gd name="T51" fmla="*/ 1 h 351"/>
                <a:gd name="T52" fmla="*/ 1 w 342"/>
                <a:gd name="T53" fmla="*/ 1 h 351"/>
                <a:gd name="T54" fmla="*/ 1 w 342"/>
                <a:gd name="T55" fmla="*/ 1 h 351"/>
                <a:gd name="T56" fmla="*/ 1 w 342"/>
                <a:gd name="T57" fmla="*/ 1 h 351"/>
                <a:gd name="T58" fmla="*/ 1 w 342"/>
                <a:gd name="T59" fmla="*/ 1 h 351"/>
                <a:gd name="T60" fmla="*/ 1 w 342"/>
                <a:gd name="T61" fmla="*/ 1 h 351"/>
                <a:gd name="T62" fmla="*/ 1 w 342"/>
                <a:gd name="T63" fmla="*/ 1 h 351"/>
                <a:gd name="T64" fmla="*/ 1 w 342"/>
                <a:gd name="T65" fmla="*/ 1 h 351"/>
                <a:gd name="T66" fmla="*/ 1 w 342"/>
                <a:gd name="T67" fmla="*/ 1 h 351"/>
                <a:gd name="T68" fmla="*/ 1 w 342"/>
                <a:gd name="T69" fmla="*/ 1 h 351"/>
                <a:gd name="T70" fmla="*/ 1 w 342"/>
                <a:gd name="T71" fmla="*/ 1 h 351"/>
                <a:gd name="T72" fmla="*/ 1 w 342"/>
                <a:gd name="T73" fmla="*/ 1 h 351"/>
                <a:gd name="T74" fmla="*/ 1 w 342"/>
                <a:gd name="T75" fmla="*/ 1 h 351"/>
                <a:gd name="T76" fmla="*/ 1 w 342"/>
                <a:gd name="T77" fmla="*/ 1 h 351"/>
                <a:gd name="T78" fmla="*/ 1 w 342"/>
                <a:gd name="T79" fmla="*/ 1 h 351"/>
                <a:gd name="T80" fmla="*/ 1 w 342"/>
                <a:gd name="T81" fmla="*/ 1 h 351"/>
                <a:gd name="T82" fmla="*/ 1 w 342"/>
                <a:gd name="T83" fmla="*/ 1 h 351"/>
                <a:gd name="T84" fmla="*/ 1 w 342"/>
                <a:gd name="T85" fmla="*/ 1 h 351"/>
                <a:gd name="T86" fmla="*/ 1 w 342"/>
                <a:gd name="T87" fmla="*/ 1 h 351"/>
                <a:gd name="T88" fmla="*/ 1 w 342"/>
                <a:gd name="T89" fmla="*/ 1 h 351"/>
                <a:gd name="T90" fmla="*/ 1 w 342"/>
                <a:gd name="T91" fmla="*/ 1 h 351"/>
                <a:gd name="T92" fmla="*/ 1 w 342"/>
                <a:gd name="T93" fmla="*/ 1 h 351"/>
                <a:gd name="T94" fmla="*/ 1 w 342"/>
                <a:gd name="T95" fmla="*/ 1 h 351"/>
                <a:gd name="T96" fmla="*/ 1 w 342"/>
                <a:gd name="T97" fmla="*/ 1 h 351"/>
                <a:gd name="T98" fmla="*/ 1 w 342"/>
                <a:gd name="T99" fmla="*/ 1 h 351"/>
                <a:gd name="T100" fmla="*/ 1 w 342"/>
                <a:gd name="T101" fmla="*/ 1 h 351"/>
                <a:gd name="T102" fmla="*/ 1 w 342"/>
                <a:gd name="T103" fmla="*/ 1 h 351"/>
                <a:gd name="T104" fmla="*/ 1 w 342"/>
                <a:gd name="T105" fmla="*/ 1 h 351"/>
                <a:gd name="T106" fmla="*/ 1 w 342"/>
                <a:gd name="T107" fmla="*/ 1 h 351"/>
                <a:gd name="T108" fmla="*/ 1 w 342"/>
                <a:gd name="T109" fmla="*/ 1 h 351"/>
                <a:gd name="T110" fmla="*/ 1 w 342"/>
                <a:gd name="T111" fmla="*/ 1 h 351"/>
                <a:gd name="T112" fmla="*/ 1 w 342"/>
                <a:gd name="T113" fmla="*/ 1 h 351"/>
                <a:gd name="T114" fmla="*/ 1 w 342"/>
                <a:gd name="T115" fmla="*/ 1 h 351"/>
                <a:gd name="T116" fmla="*/ 1 w 342"/>
                <a:gd name="T117" fmla="*/ 1 h 351"/>
                <a:gd name="T118" fmla="*/ 1 w 342"/>
                <a:gd name="T119" fmla="*/ 1 h 351"/>
                <a:gd name="T120" fmla="*/ 1 w 342"/>
                <a:gd name="T121" fmla="*/ 1 h 351"/>
                <a:gd name="T122" fmla="*/ 1 w 342"/>
                <a:gd name="T123" fmla="*/ 1 h 3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2"/>
                <a:gd name="T187" fmla="*/ 0 h 351"/>
                <a:gd name="T188" fmla="*/ 342 w 342"/>
                <a:gd name="T189" fmla="*/ 351 h 3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2" h="351">
                  <a:moveTo>
                    <a:pt x="102" y="199"/>
                  </a:moveTo>
                  <a:lnTo>
                    <a:pt x="106" y="283"/>
                  </a:lnTo>
                  <a:lnTo>
                    <a:pt x="102" y="281"/>
                  </a:lnTo>
                  <a:lnTo>
                    <a:pt x="99" y="275"/>
                  </a:lnTo>
                  <a:lnTo>
                    <a:pt x="97" y="271"/>
                  </a:lnTo>
                  <a:lnTo>
                    <a:pt x="93" y="269"/>
                  </a:lnTo>
                  <a:lnTo>
                    <a:pt x="89" y="264"/>
                  </a:lnTo>
                  <a:lnTo>
                    <a:pt x="85" y="260"/>
                  </a:lnTo>
                  <a:lnTo>
                    <a:pt x="80" y="254"/>
                  </a:lnTo>
                  <a:lnTo>
                    <a:pt x="74" y="247"/>
                  </a:lnTo>
                  <a:lnTo>
                    <a:pt x="68" y="241"/>
                  </a:lnTo>
                  <a:lnTo>
                    <a:pt x="64" y="233"/>
                  </a:lnTo>
                  <a:lnTo>
                    <a:pt x="59" y="226"/>
                  </a:lnTo>
                  <a:lnTo>
                    <a:pt x="53" y="220"/>
                  </a:lnTo>
                  <a:lnTo>
                    <a:pt x="47" y="211"/>
                  </a:lnTo>
                  <a:lnTo>
                    <a:pt x="42" y="203"/>
                  </a:lnTo>
                  <a:lnTo>
                    <a:pt x="38" y="199"/>
                  </a:lnTo>
                  <a:lnTo>
                    <a:pt x="36" y="193"/>
                  </a:lnTo>
                  <a:lnTo>
                    <a:pt x="32" y="190"/>
                  </a:lnTo>
                  <a:lnTo>
                    <a:pt x="30" y="186"/>
                  </a:lnTo>
                  <a:lnTo>
                    <a:pt x="28" y="180"/>
                  </a:lnTo>
                  <a:lnTo>
                    <a:pt x="24" y="176"/>
                  </a:lnTo>
                  <a:lnTo>
                    <a:pt x="23" y="171"/>
                  </a:lnTo>
                  <a:lnTo>
                    <a:pt x="21" y="167"/>
                  </a:lnTo>
                  <a:lnTo>
                    <a:pt x="17" y="163"/>
                  </a:lnTo>
                  <a:lnTo>
                    <a:pt x="15" y="157"/>
                  </a:lnTo>
                  <a:lnTo>
                    <a:pt x="13" y="152"/>
                  </a:lnTo>
                  <a:lnTo>
                    <a:pt x="11" y="148"/>
                  </a:lnTo>
                  <a:lnTo>
                    <a:pt x="9" y="142"/>
                  </a:lnTo>
                  <a:lnTo>
                    <a:pt x="7" y="138"/>
                  </a:lnTo>
                  <a:lnTo>
                    <a:pt x="5" y="133"/>
                  </a:lnTo>
                  <a:lnTo>
                    <a:pt x="5" y="129"/>
                  </a:lnTo>
                  <a:lnTo>
                    <a:pt x="3" y="123"/>
                  </a:lnTo>
                  <a:lnTo>
                    <a:pt x="2" y="119"/>
                  </a:lnTo>
                  <a:lnTo>
                    <a:pt x="2" y="114"/>
                  </a:lnTo>
                  <a:lnTo>
                    <a:pt x="2" y="110"/>
                  </a:lnTo>
                  <a:lnTo>
                    <a:pt x="0" y="104"/>
                  </a:lnTo>
                  <a:lnTo>
                    <a:pt x="0" y="100"/>
                  </a:lnTo>
                  <a:lnTo>
                    <a:pt x="0" y="95"/>
                  </a:lnTo>
                  <a:lnTo>
                    <a:pt x="0" y="91"/>
                  </a:lnTo>
                  <a:lnTo>
                    <a:pt x="0" y="85"/>
                  </a:lnTo>
                  <a:lnTo>
                    <a:pt x="0" y="81"/>
                  </a:lnTo>
                  <a:lnTo>
                    <a:pt x="0" y="76"/>
                  </a:lnTo>
                  <a:lnTo>
                    <a:pt x="2" y="70"/>
                  </a:lnTo>
                  <a:lnTo>
                    <a:pt x="2" y="62"/>
                  </a:lnTo>
                  <a:lnTo>
                    <a:pt x="5" y="55"/>
                  </a:lnTo>
                  <a:lnTo>
                    <a:pt x="7" y="49"/>
                  </a:lnTo>
                  <a:lnTo>
                    <a:pt x="9" y="43"/>
                  </a:lnTo>
                  <a:lnTo>
                    <a:pt x="11" y="39"/>
                  </a:lnTo>
                  <a:lnTo>
                    <a:pt x="15" y="38"/>
                  </a:lnTo>
                  <a:lnTo>
                    <a:pt x="19" y="30"/>
                  </a:lnTo>
                  <a:lnTo>
                    <a:pt x="24" y="24"/>
                  </a:lnTo>
                  <a:lnTo>
                    <a:pt x="30" y="19"/>
                  </a:lnTo>
                  <a:lnTo>
                    <a:pt x="38" y="15"/>
                  </a:lnTo>
                  <a:lnTo>
                    <a:pt x="45" y="9"/>
                  </a:lnTo>
                  <a:lnTo>
                    <a:pt x="53" y="7"/>
                  </a:lnTo>
                  <a:lnTo>
                    <a:pt x="61" y="3"/>
                  </a:lnTo>
                  <a:lnTo>
                    <a:pt x="68" y="1"/>
                  </a:lnTo>
                  <a:lnTo>
                    <a:pt x="72" y="0"/>
                  </a:lnTo>
                  <a:lnTo>
                    <a:pt x="76" y="0"/>
                  </a:lnTo>
                  <a:lnTo>
                    <a:pt x="81" y="0"/>
                  </a:lnTo>
                  <a:lnTo>
                    <a:pt x="87" y="0"/>
                  </a:lnTo>
                  <a:lnTo>
                    <a:pt x="91" y="0"/>
                  </a:lnTo>
                  <a:lnTo>
                    <a:pt x="95" y="0"/>
                  </a:lnTo>
                  <a:lnTo>
                    <a:pt x="100" y="0"/>
                  </a:lnTo>
                  <a:lnTo>
                    <a:pt x="104" y="0"/>
                  </a:lnTo>
                  <a:lnTo>
                    <a:pt x="110" y="0"/>
                  </a:lnTo>
                  <a:lnTo>
                    <a:pt x="114" y="0"/>
                  </a:lnTo>
                  <a:lnTo>
                    <a:pt x="119" y="0"/>
                  </a:lnTo>
                  <a:lnTo>
                    <a:pt x="123" y="1"/>
                  </a:lnTo>
                  <a:lnTo>
                    <a:pt x="129" y="1"/>
                  </a:lnTo>
                  <a:lnTo>
                    <a:pt x="135" y="3"/>
                  </a:lnTo>
                  <a:lnTo>
                    <a:pt x="139" y="3"/>
                  </a:lnTo>
                  <a:lnTo>
                    <a:pt x="144" y="5"/>
                  </a:lnTo>
                  <a:lnTo>
                    <a:pt x="148" y="5"/>
                  </a:lnTo>
                  <a:lnTo>
                    <a:pt x="154" y="7"/>
                  </a:lnTo>
                  <a:lnTo>
                    <a:pt x="158" y="9"/>
                  </a:lnTo>
                  <a:lnTo>
                    <a:pt x="163" y="11"/>
                  </a:lnTo>
                  <a:lnTo>
                    <a:pt x="169" y="13"/>
                  </a:lnTo>
                  <a:lnTo>
                    <a:pt x="173" y="15"/>
                  </a:lnTo>
                  <a:lnTo>
                    <a:pt x="178" y="17"/>
                  </a:lnTo>
                  <a:lnTo>
                    <a:pt x="182" y="19"/>
                  </a:lnTo>
                  <a:lnTo>
                    <a:pt x="188" y="20"/>
                  </a:lnTo>
                  <a:lnTo>
                    <a:pt x="194" y="22"/>
                  </a:lnTo>
                  <a:lnTo>
                    <a:pt x="199" y="26"/>
                  </a:lnTo>
                  <a:lnTo>
                    <a:pt x="205" y="28"/>
                  </a:lnTo>
                  <a:lnTo>
                    <a:pt x="209" y="30"/>
                  </a:lnTo>
                  <a:lnTo>
                    <a:pt x="213" y="34"/>
                  </a:lnTo>
                  <a:lnTo>
                    <a:pt x="218" y="36"/>
                  </a:lnTo>
                  <a:lnTo>
                    <a:pt x="222" y="38"/>
                  </a:lnTo>
                  <a:lnTo>
                    <a:pt x="226" y="39"/>
                  </a:lnTo>
                  <a:lnTo>
                    <a:pt x="232" y="43"/>
                  </a:lnTo>
                  <a:lnTo>
                    <a:pt x="235" y="45"/>
                  </a:lnTo>
                  <a:lnTo>
                    <a:pt x="241" y="49"/>
                  </a:lnTo>
                  <a:lnTo>
                    <a:pt x="245" y="51"/>
                  </a:lnTo>
                  <a:lnTo>
                    <a:pt x="251" y="55"/>
                  </a:lnTo>
                  <a:lnTo>
                    <a:pt x="255" y="59"/>
                  </a:lnTo>
                  <a:lnTo>
                    <a:pt x="258" y="60"/>
                  </a:lnTo>
                  <a:lnTo>
                    <a:pt x="262" y="64"/>
                  </a:lnTo>
                  <a:lnTo>
                    <a:pt x="268" y="68"/>
                  </a:lnTo>
                  <a:lnTo>
                    <a:pt x="272" y="70"/>
                  </a:lnTo>
                  <a:lnTo>
                    <a:pt x="277" y="76"/>
                  </a:lnTo>
                  <a:lnTo>
                    <a:pt x="283" y="81"/>
                  </a:lnTo>
                  <a:lnTo>
                    <a:pt x="291" y="87"/>
                  </a:lnTo>
                  <a:lnTo>
                    <a:pt x="298" y="97"/>
                  </a:lnTo>
                  <a:lnTo>
                    <a:pt x="304" y="104"/>
                  </a:lnTo>
                  <a:lnTo>
                    <a:pt x="306" y="108"/>
                  </a:lnTo>
                  <a:lnTo>
                    <a:pt x="310" y="112"/>
                  </a:lnTo>
                  <a:lnTo>
                    <a:pt x="312" y="117"/>
                  </a:lnTo>
                  <a:lnTo>
                    <a:pt x="315" y="121"/>
                  </a:lnTo>
                  <a:lnTo>
                    <a:pt x="317" y="127"/>
                  </a:lnTo>
                  <a:lnTo>
                    <a:pt x="321" y="131"/>
                  </a:lnTo>
                  <a:lnTo>
                    <a:pt x="323" y="136"/>
                  </a:lnTo>
                  <a:lnTo>
                    <a:pt x="325" y="140"/>
                  </a:lnTo>
                  <a:lnTo>
                    <a:pt x="327" y="146"/>
                  </a:lnTo>
                  <a:lnTo>
                    <a:pt x="329" y="152"/>
                  </a:lnTo>
                  <a:lnTo>
                    <a:pt x="331" y="155"/>
                  </a:lnTo>
                  <a:lnTo>
                    <a:pt x="332" y="161"/>
                  </a:lnTo>
                  <a:lnTo>
                    <a:pt x="332" y="165"/>
                  </a:lnTo>
                  <a:lnTo>
                    <a:pt x="334" y="171"/>
                  </a:lnTo>
                  <a:lnTo>
                    <a:pt x="336" y="176"/>
                  </a:lnTo>
                  <a:lnTo>
                    <a:pt x="338" y="182"/>
                  </a:lnTo>
                  <a:lnTo>
                    <a:pt x="338" y="186"/>
                  </a:lnTo>
                  <a:lnTo>
                    <a:pt x="338" y="192"/>
                  </a:lnTo>
                  <a:lnTo>
                    <a:pt x="340" y="197"/>
                  </a:lnTo>
                  <a:lnTo>
                    <a:pt x="340" y="203"/>
                  </a:lnTo>
                  <a:lnTo>
                    <a:pt x="340" y="207"/>
                  </a:lnTo>
                  <a:lnTo>
                    <a:pt x="340" y="212"/>
                  </a:lnTo>
                  <a:lnTo>
                    <a:pt x="340" y="218"/>
                  </a:lnTo>
                  <a:lnTo>
                    <a:pt x="342" y="224"/>
                  </a:lnTo>
                  <a:lnTo>
                    <a:pt x="340" y="230"/>
                  </a:lnTo>
                  <a:lnTo>
                    <a:pt x="340" y="233"/>
                  </a:lnTo>
                  <a:lnTo>
                    <a:pt x="338" y="239"/>
                  </a:lnTo>
                  <a:lnTo>
                    <a:pt x="338" y="243"/>
                  </a:lnTo>
                  <a:lnTo>
                    <a:pt x="336" y="249"/>
                  </a:lnTo>
                  <a:lnTo>
                    <a:pt x="336" y="254"/>
                  </a:lnTo>
                  <a:lnTo>
                    <a:pt x="334" y="258"/>
                  </a:lnTo>
                  <a:lnTo>
                    <a:pt x="332" y="264"/>
                  </a:lnTo>
                  <a:lnTo>
                    <a:pt x="331" y="268"/>
                  </a:lnTo>
                  <a:lnTo>
                    <a:pt x="329" y="273"/>
                  </a:lnTo>
                  <a:lnTo>
                    <a:pt x="327" y="277"/>
                  </a:lnTo>
                  <a:lnTo>
                    <a:pt x="325" y="283"/>
                  </a:lnTo>
                  <a:lnTo>
                    <a:pt x="323" y="287"/>
                  </a:lnTo>
                  <a:lnTo>
                    <a:pt x="321" y="290"/>
                  </a:lnTo>
                  <a:lnTo>
                    <a:pt x="317" y="296"/>
                  </a:lnTo>
                  <a:lnTo>
                    <a:pt x="315" y="300"/>
                  </a:lnTo>
                  <a:lnTo>
                    <a:pt x="308" y="307"/>
                  </a:lnTo>
                  <a:lnTo>
                    <a:pt x="300" y="315"/>
                  </a:lnTo>
                  <a:lnTo>
                    <a:pt x="293" y="323"/>
                  </a:lnTo>
                  <a:lnTo>
                    <a:pt x="285" y="330"/>
                  </a:lnTo>
                  <a:lnTo>
                    <a:pt x="279" y="332"/>
                  </a:lnTo>
                  <a:lnTo>
                    <a:pt x="274" y="336"/>
                  </a:lnTo>
                  <a:lnTo>
                    <a:pt x="270" y="338"/>
                  </a:lnTo>
                  <a:lnTo>
                    <a:pt x="264" y="342"/>
                  </a:lnTo>
                  <a:lnTo>
                    <a:pt x="258" y="344"/>
                  </a:lnTo>
                  <a:lnTo>
                    <a:pt x="253" y="345"/>
                  </a:lnTo>
                  <a:lnTo>
                    <a:pt x="247" y="349"/>
                  </a:lnTo>
                  <a:lnTo>
                    <a:pt x="241" y="351"/>
                  </a:lnTo>
                  <a:lnTo>
                    <a:pt x="239" y="349"/>
                  </a:lnTo>
                  <a:lnTo>
                    <a:pt x="235" y="349"/>
                  </a:lnTo>
                  <a:lnTo>
                    <a:pt x="230" y="349"/>
                  </a:lnTo>
                  <a:lnTo>
                    <a:pt x="226" y="349"/>
                  </a:lnTo>
                  <a:lnTo>
                    <a:pt x="222" y="347"/>
                  </a:lnTo>
                  <a:lnTo>
                    <a:pt x="218" y="347"/>
                  </a:lnTo>
                  <a:lnTo>
                    <a:pt x="211" y="345"/>
                  </a:lnTo>
                  <a:lnTo>
                    <a:pt x="205" y="344"/>
                  </a:lnTo>
                  <a:lnTo>
                    <a:pt x="199" y="344"/>
                  </a:lnTo>
                  <a:lnTo>
                    <a:pt x="194" y="342"/>
                  </a:lnTo>
                  <a:lnTo>
                    <a:pt x="188" y="338"/>
                  </a:lnTo>
                  <a:lnTo>
                    <a:pt x="182" y="336"/>
                  </a:lnTo>
                  <a:lnTo>
                    <a:pt x="177" y="334"/>
                  </a:lnTo>
                  <a:lnTo>
                    <a:pt x="171" y="330"/>
                  </a:lnTo>
                  <a:lnTo>
                    <a:pt x="182" y="292"/>
                  </a:lnTo>
                  <a:lnTo>
                    <a:pt x="184" y="294"/>
                  </a:lnTo>
                  <a:lnTo>
                    <a:pt x="188" y="294"/>
                  </a:lnTo>
                  <a:lnTo>
                    <a:pt x="194" y="296"/>
                  </a:lnTo>
                  <a:lnTo>
                    <a:pt x="199" y="296"/>
                  </a:lnTo>
                  <a:lnTo>
                    <a:pt x="205" y="298"/>
                  </a:lnTo>
                  <a:lnTo>
                    <a:pt x="213" y="300"/>
                  </a:lnTo>
                  <a:lnTo>
                    <a:pt x="220" y="300"/>
                  </a:lnTo>
                  <a:lnTo>
                    <a:pt x="228" y="298"/>
                  </a:lnTo>
                  <a:lnTo>
                    <a:pt x="235" y="296"/>
                  </a:lnTo>
                  <a:lnTo>
                    <a:pt x="241" y="294"/>
                  </a:lnTo>
                  <a:lnTo>
                    <a:pt x="249" y="288"/>
                  </a:lnTo>
                  <a:lnTo>
                    <a:pt x="251" y="285"/>
                  </a:lnTo>
                  <a:lnTo>
                    <a:pt x="253" y="281"/>
                  </a:lnTo>
                  <a:lnTo>
                    <a:pt x="256" y="277"/>
                  </a:lnTo>
                  <a:lnTo>
                    <a:pt x="258" y="273"/>
                  </a:lnTo>
                  <a:lnTo>
                    <a:pt x="260" y="268"/>
                  </a:lnTo>
                  <a:lnTo>
                    <a:pt x="262" y="264"/>
                  </a:lnTo>
                  <a:lnTo>
                    <a:pt x="264" y="256"/>
                  </a:lnTo>
                  <a:lnTo>
                    <a:pt x="266" y="250"/>
                  </a:lnTo>
                  <a:lnTo>
                    <a:pt x="264" y="243"/>
                  </a:lnTo>
                  <a:lnTo>
                    <a:pt x="264" y="235"/>
                  </a:lnTo>
                  <a:lnTo>
                    <a:pt x="262" y="228"/>
                  </a:lnTo>
                  <a:lnTo>
                    <a:pt x="262" y="220"/>
                  </a:lnTo>
                  <a:lnTo>
                    <a:pt x="258" y="211"/>
                  </a:lnTo>
                  <a:lnTo>
                    <a:pt x="256" y="203"/>
                  </a:lnTo>
                  <a:lnTo>
                    <a:pt x="253" y="193"/>
                  </a:lnTo>
                  <a:lnTo>
                    <a:pt x="251" y="186"/>
                  </a:lnTo>
                  <a:lnTo>
                    <a:pt x="245" y="178"/>
                  </a:lnTo>
                  <a:lnTo>
                    <a:pt x="241" y="169"/>
                  </a:lnTo>
                  <a:lnTo>
                    <a:pt x="235" y="161"/>
                  </a:lnTo>
                  <a:lnTo>
                    <a:pt x="230" y="154"/>
                  </a:lnTo>
                  <a:lnTo>
                    <a:pt x="224" y="146"/>
                  </a:lnTo>
                  <a:lnTo>
                    <a:pt x="218" y="136"/>
                  </a:lnTo>
                  <a:lnTo>
                    <a:pt x="213" y="129"/>
                  </a:lnTo>
                  <a:lnTo>
                    <a:pt x="207" y="123"/>
                  </a:lnTo>
                  <a:lnTo>
                    <a:pt x="199" y="116"/>
                  </a:lnTo>
                  <a:lnTo>
                    <a:pt x="192" y="110"/>
                  </a:lnTo>
                  <a:lnTo>
                    <a:pt x="184" y="102"/>
                  </a:lnTo>
                  <a:lnTo>
                    <a:pt x="178" y="98"/>
                  </a:lnTo>
                  <a:lnTo>
                    <a:pt x="171" y="93"/>
                  </a:lnTo>
                  <a:lnTo>
                    <a:pt x="163" y="89"/>
                  </a:lnTo>
                  <a:lnTo>
                    <a:pt x="156" y="83"/>
                  </a:lnTo>
                  <a:lnTo>
                    <a:pt x="150" y="81"/>
                  </a:lnTo>
                  <a:lnTo>
                    <a:pt x="142" y="78"/>
                  </a:lnTo>
                  <a:lnTo>
                    <a:pt x="135" y="76"/>
                  </a:lnTo>
                  <a:lnTo>
                    <a:pt x="127" y="76"/>
                  </a:lnTo>
                  <a:lnTo>
                    <a:pt x="119" y="76"/>
                  </a:lnTo>
                  <a:lnTo>
                    <a:pt x="114" y="76"/>
                  </a:lnTo>
                  <a:lnTo>
                    <a:pt x="106" y="76"/>
                  </a:lnTo>
                  <a:lnTo>
                    <a:pt x="100" y="78"/>
                  </a:lnTo>
                  <a:lnTo>
                    <a:pt x="95" y="81"/>
                  </a:lnTo>
                  <a:lnTo>
                    <a:pt x="87" y="83"/>
                  </a:lnTo>
                  <a:lnTo>
                    <a:pt x="83" y="87"/>
                  </a:lnTo>
                  <a:lnTo>
                    <a:pt x="78" y="91"/>
                  </a:lnTo>
                  <a:lnTo>
                    <a:pt x="76" y="95"/>
                  </a:lnTo>
                  <a:lnTo>
                    <a:pt x="72" y="98"/>
                  </a:lnTo>
                  <a:lnTo>
                    <a:pt x="70" y="102"/>
                  </a:lnTo>
                  <a:lnTo>
                    <a:pt x="68" y="108"/>
                  </a:lnTo>
                  <a:lnTo>
                    <a:pt x="68" y="114"/>
                  </a:lnTo>
                  <a:lnTo>
                    <a:pt x="66" y="117"/>
                  </a:lnTo>
                  <a:lnTo>
                    <a:pt x="66" y="123"/>
                  </a:lnTo>
                  <a:lnTo>
                    <a:pt x="66" y="127"/>
                  </a:lnTo>
                  <a:lnTo>
                    <a:pt x="68" y="133"/>
                  </a:lnTo>
                  <a:lnTo>
                    <a:pt x="68" y="136"/>
                  </a:lnTo>
                  <a:lnTo>
                    <a:pt x="70" y="142"/>
                  </a:lnTo>
                  <a:lnTo>
                    <a:pt x="70" y="146"/>
                  </a:lnTo>
                  <a:lnTo>
                    <a:pt x="74" y="152"/>
                  </a:lnTo>
                  <a:lnTo>
                    <a:pt x="76" y="157"/>
                  </a:lnTo>
                  <a:lnTo>
                    <a:pt x="76" y="161"/>
                  </a:lnTo>
                  <a:lnTo>
                    <a:pt x="80" y="165"/>
                  </a:lnTo>
                  <a:lnTo>
                    <a:pt x="81" y="171"/>
                  </a:lnTo>
                  <a:lnTo>
                    <a:pt x="87" y="178"/>
                  </a:lnTo>
                  <a:lnTo>
                    <a:pt x="91" y="186"/>
                  </a:lnTo>
                  <a:lnTo>
                    <a:pt x="95" y="192"/>
                  </a:lnTo>
                  <a:lnTo>
                    <a:pt x="99" y="195"/>
                  </a:lnTo>
                  <a:lnTo>
                    <a:pt x="100" y="199"/>
                  </a:lnTo>
                  <a:lnTo>
                    <a:pt x="102" y="199"/>
                  </a:lnTo>
                  <a:close/>
                </a:path>
              </a:pathLst>
            </a:custGeom>
            <a:solidFill>
              <a:srgbClr val="8A998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62" name="Freeform 2561"/>
            <p:cNvSpPr>
              <a:spLocks/>
            </p:cNvSpPr>
            <p:nvPr/>
          </p:nvSpPr>
          <p:spPr bwMode="auto">
            <a:xfrm>
              <a:off x="4409" y="1271"/>
              <a:ext cx="199" cy="149"/>
            </a:xfrm>
            <a:custGeom>
              <a:avLst/>
              <a:gdLst>
                <a:gd name="T0" fmla="*/ 0 w 400"/>
                <a:gd name="T1" fmla="*/ 1 h 296"/>
                <a:gd name="T2" fmla="*/ 0 w 400"/>
                <a:gd name="T3" fmla="*/ 1 h 296"/>
                <a:gd name="T4" fmla="*/ 0 w 400"/>
                <a:gd name="T5" fmla="*/ 1 h 296"/>
                <a:gd name="T6" fmla="*/ 0 w 400"/>
                <a:gd name="T7" fmla="*/ 1 h 296"/>
                <a:gd name="T8" fmla="*/ 0 w 400"/>
                <a:gd name="T9" fmla="*/ 1 h 296"/>
                <a:gd name="T10" fmla="*/ 0 w 400"/>
                <a:gd name="T11" fmla="*/ 1 h 296"/>
                <a:gd name="T12" fmla="*/ 0 w 400"/>
                <a:gd name="T13" fmla="*/ 1 h 296"/>
                <a:gd name="T14" fmla="*/ 0 w 400"/>
                <a:gd name="T15" fmla="*/ 1 h 296"/>
                <a:gd name="T16" fmla="*/ 0 w 400"/>
                <a:gd name="T17" fmla="*/ 1 h 296"/>
                <a:gd name="T18" fmla="*/ 0 w 400"/>
                <a:gd name="T19" fmla="*/ 1 h 296"/>
                <a:gd name="T20" fmla="*/ 0 w 400"/>
                <a:gd name="T21" fmla="*/ 1 h 296"/>
                <a:gd name="T22" fmla="*/ 0 w 400"/>
                <a:gd name="T23" fmla="*/ 1 h 296"/>
                <a:gd name="T24" fmla="*/ 0 w 400"/>
                <a:gd name="T25" fmla="*/ 1 h 296"/>
                <a:gd name="T26" fmla="*/ 0 w 400"/>
                <a:gd name="T27" fmla="*/ 1 h 296"/>
                <a:gd name="T28" fmla="*/ 0 w 400"/>
                <a:gd name="T29" fmla="*/ 1 h 296"/>
                <a:gd name="T30" fmla="*/ 0 w 400"/>
                <a:gd name="T31" fmla="*/ 1 h 296"/>
                <a:gd name="T32" fmla="*/ 0 w 400"/>
                <a:gd name="T33" fmla="*/ 1 h 296"/>
                <a:gd name="T34" fmla="*/ 0 w 400"/>
                <a:gd name="T35" fmla="*/ 1 h 296"/>
                <a:gd name="T36" fmla="*/ 0 w 400"/>
                <a:gd name="T37" fmla="*/ 0 h 296"/>
                <a:gd name="T38" fmla="*/ 0 w 400"/>
                <a:gd name="T39" fmla="*/ 1 h 296"/>
                <a:gd name="T40" fmla="*/ 0 w 400"/>
                <a:gd name="T41" fmla="*/ 1 h 296"/>
                <a:gd name="T42" fmla="*/ 0 w 400"/>
                <a:gd name="T43" fmla="*/ 1 h 296"/>
                <a:gd name="T44" fmla="*/ 0 w 400"/>
                <a:gd name="T45" fmla="*/ 1 h 296"/>
                <a:gd name="T46" fmla="*/ 0 w 400"/>
                <a:gd name="T47" fmla="*/ 1 h 296"/>
                <a:gd name="T48" fmla="*/ 0 w 400"/>
                <a:gd name="T49" fmla="*/ 1 h 296"/>
                <a:gd name="T50" fmla="*/ 0 w 400"/>
                <a:gd name="T51" fmla="*/ 1 h 296"/>
                <a:gd name="T52" fmla="*/ 0 w 400"/>
                <a:gd name="T53" fmla="*/ 1 h 296"/>
                <a:gd name="T54" fmla="*/ 0 w 400"/>
                <a:gd name="T55" fmla="*/ 1 h 296"/>
                <a:gd name="T56" fmla="*/ 0 w 400"/>
                <a:gd name="T57" fmla="*/ 1 h 296"/>
                <a:gd name="T58" fmla="*/ 0 w 400"/>
                <a:gd name="T59" fmla="*/ 1 h 296"/>
                <a:gd name="T60" fmla="*/ 0 w 400"/>
                <a:gd name="T61" fmla="*/ 1 h 296"/>
                <a:gd name="T62" fmla="*/ 0 w 400"/>
                <a:gd name="T63" fmla="*/ 1 h 296"/>
                <a:gd name="T64" fmla="*/ 0 w 400"/>
                <a:gd name="T65" fmla="*/ 1 h 296"/>
                <a:gd name="T66" fmla="*/ 0 w 400"/>
                <a:gd name="T67" fmla="*/ 1 h 296"/>
                <a:gd name="T68" fmla="*/ 0 w 400"/>
                <a:gd name="T69" fmla="*/ 1 h 296"/>
                <a:gd name="T70" fmla="*/ 0 w 400"/>
                <a:gd name="T71" fmla="*/ 1 h 296"/>
                <a:gd name="T72" fmla="*/ 0 w 400"/>
                <a:gd name="T73" fmla="*/ 1 h 296"/>
                <a:gd name="T74" fmla="*/ 0 w 400"/>
                <a:gd name="T75" fmla="*/ 1 h 296"/>
                <a:gd name="T76" fmla="*/ 0 w 400"/>
                <a:gd name="T77" fmla="*/ 1 h 296"/>
                <a:gd name="T78" fmla="*/ 0 w 400"/>
                <a:gd name="T79" fmla="*/ 1 h 296"/>
                <a:gd name="T80" fmla="*/ 0 w 400"/>
                <a:gd name="T81" fmla="*/ 1 h 296"/>
                <a:gd name="T82" fmla="*/ 0 w 400"/>
                <a:gd name="T83" fmla="*/ 1 h 296"/>
                <a:gd name="T84" fmla="*/ 0 w 400"/>
                <a:gd name="T85" fmla="*/ 1 h 296"/>
                <a:gd name="T86" fmla="*/ 0 w 400"/>
                <a:gd name="T87" fmla="*/ 1 h 296"/>
                <a:gd name="T88" fmla="*/ 0 w 400"/>
                <a:gd name="T89" fmla="*/ 1 h 296"/>
                <a:gd name="T90" fmla="*/ 0 w 400"/>
                <a:gd name="T91" fmla="*/ 1 h 296"/>
                <a:gd name="T92" fmla="*/ 0 w 400"/>
                <a:gd name="T93" fmla="*/ 1 h 296"/>
                <a:gd name="T94" fmla="*/ 0 w 400"/>
                <a:gd name="T95" fmla="*/ 1 h 296"/>
                <a:gd name="T96" fmla="*/ 0 w 400"/>
                <a:gd name="T97" fmla="*/ 1 h 296"/>
                <a:gd name="T98" fmla="*/ 0 w 400"/>
                <a:gd name="T99" fmla="*/ 1 h 296"/>
                <a:gd name="T100" fmla="*/ 0 w 400"/>
                <a:gd name="T101" fmla="*/ 1 h 296"/>
                <a:gd name="T102" fmla="*/ 0 w 400"/>
                <a:gd name="T103" fmla="*/ 1 h 296"/>
                <a:gd name="T104" fmla="*/ 0 w 400"/>
                <a:gd name="T105" fmla="*/ 1 h 296"/>
                <a:gd name="T106" fmla="*/ 0 w 400"/>
                <a:gd name="T107" fmla="*/ 1 h 296"/>
                <a:gd name="T108" fmla="*/ 0 w 400"/>
                <a:gd name="T109" fmla="*/ 1 h 296"/>
                <a:gd name="T110" fmla="*/ 0 w 400"/>
                <a:gd name="T111" fmla="*/ 1 h 296"/>
                <a:gd name="T112" fmla="*/ 0 w 400"/>
                <a:gd name="T113" fmla="*/ 1 h 296"/>
                <a:gd name="T114" fmla="*/ 0 w 400"/>
                <a:gd name="T115" fmla="*/ 1 h 296"/>
                <a:gd name="T116" fmla="*/ 0 w 400"/>
                <a:gd name="T117" fmla="*/ 1 h 296"/>
                <a:gd name="T118" fmla="*/ 0 w 400"/>
                <a:gd name="T119" fmla="*/ 1 h 2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0"/>
                <a:gd name="T181" fmla="*/ 0 h 296"/>
                <a:gd name="T182" fmla="*/ 400 w 400"/>
                <a:gd name="T183" fmla="*/ 296 h 29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0" h="296">
                  <a:moveTo>
                    <a:pt x="135" y="277"/>
                  </a:moveTo>
                  <a:lnTo>
                    <a:pt x="118" y="296"/>
                  </a:lnTo>
                  <a:lnTo>
                    <a:pt x="116" y="294"/>
                  </a:lnTo>
                  <a:lnTo>
                    <a:pt x="114" y="290"/>
                  </a:lnTo>
                  <a:lnTo>
                    <a:pt x="111" y="285"/>
                  </a:lnTo>
                  <a:lnTo>
                    <a:pt x="105" y="277"/>
                  </a:lnTo>
                  <a:lnTo>
                    <a:pt x="101" y="273"/>
                  </a:lnTo>
                  <a:lnTo>
                    <a:pt x="97" y="268"/>
                  </a:lnTo>
                  <a:lnTo>
                    <a:pt x="94" y="262"/>
                  </a:lnTo>
                  <a:lnTo>
                    <a:pt x="90" y="256"/>
                  </a:lnTo>
                  <a:lnTo>
                    <a:pt x="86" y="250"/>
                  </a:lnTo>
                  <a:lnTo>
                    <a:pt x="82" y="245"/>
                  </a:lnTo>
                  <a:lnTo>
                    <a:pt x="78" y="239"/>
                  </a:lnTo>
                  <a:lnTo>
                    <a:pt x="75" y="231"/>
                  </a:lnTo>
                  <a:lnTo>
                    <a:pt x="69" y="224"/>
                  </a:lnTo>
                  <a:lnTo>
                    <a:pt x="65" y="216"/>
                  </a:lnTo>
                  <a:lnTo>
                    <a:pt x="59" y="209"/>
                  </a:lnTo>
                  <a:lnTo>
                    <a:pt x="54" y="203"/>
                  </a:lnTo>
                  <a:lnTo>
                    <a:pt x="50" y="193"/>
                  </a:lnTo>
                  <a:lnTo>
                    <a:pt x="44" y="186"/>
                  </a:lnTo>
                  <a:lnTo>
                    <a:pt x="40" y="178"/>
                  </a:lnTo>
                  <a:lnTo>
                    <a:pt x="35" y="171"/>
                  </a:lnTo>
                  <a:lnTo>
                    <a:pt x="31" y="161"/>
                  </a:lnTo>
                  <a:lnTo>
                    <a:pt x="25" y="154"/>
                  </a:lnTo>
                  <a:lnTo>
                    <a:pt x="21" y="146"/>
                  </a:lnTo>
                  <a:lnTo>
                    <a:pt x="17" y="138"/>
                  </a:lnTo>
                  <a:lnTo>
                    <a:pt x="12" y="131"/>
                  </a:lnTo>
                  <a:lnTo>
                    <a:pt x="8" y="121"/>
                  </a:lnTo>
                  <a:lnTo>
                    <a:pt x="4" y="115"/>
                  </a:lnTo>
                  <a:lnTo>
                    <a:pt x="0" y="108"/>
                  </a:lnTo>
                  <a:lnTo>
                    <a:pt x="0" y="106"/>
                  </a:lnTo>
                  <a:lnTo>
                    <a:pt x="2" y="104"/>
                  </a:lnTo>
                  <a:lnTo>
                    <a:pt x="4" y="98"/>
                  </a:lnTo>
                  <a:lnTo>
                    <a:pt x="6" y="93"/>
                  </a:lnTo>
                  <a:lnTo>
                    <a:pt x="8" y="85"/>
                  </a:lnTo>
                  <a:lnTo>
                    <a:pt x="14" y="77"/>
                  </a:lnTo>
                  <a:lnTo>
                    <a:pt x="16" y="74"/>
                  </a:lnTo>
                  <a:lnTo>
                    <a:pt x="17" y="68"/>
                  </a:lnTo>
                  <a:lnTo>
                    <a:pt x="21" y="64"/>
                  </a:lnTo>
                  <a:lnTo>
                    <a:pt x="23" y="60"/>
                  </a:lnTo>
                  <a:lnTo>
                    <a:pt x="27" y="57"/>
                  </a:lnTo>
                  <a:lnTo>
                    <a:pt x="29" y="51"/>
                  </a:lnTo>
                  <a:lnTo>
                    <a:pt x="33" y="45"/>
                  </a:lnTo>
                  <a:lnTo>
                    <a:pt x="36" y="41"/>
                  </a:lnTo>
                  <a:lnTo>
                    <a:pt x="38" y="38"/>
                  </a:lnTo>
                  <a:lnTo>
                    <a:pt x="42" y="32"/>
                  </a:lnTo>
                  <a:lnTo>
                    <a:pt x="48" y="28"/>
                  </a:lnTo>
                  <a:lnTo>
                    <a:pt x="52" y="24"/>
                  </a:lnTo>
                  <a:lnTo>
                    <a:pt x="55" y="19"/>
                  </a:lnTo>
                  <a:lnTo>
                    <a:pt x="61" y="17"/>
                  </a:lnTo>
                  <a:lnTo>
                    <a:pt x="65" y="13"/>
                  </a:lnTo>
                  <a:lnTo>
                    <a:pt x="71" y="9"/>
                  </a:lnTo>
                  <a:lnTo>
                    <a:pt x="75" y="5"/>
                  </a:lnTo>
                  <a:lnTo>
                    <a:pt x="80" y="3"/>
                  </a:lnTo>
                  <a:lnTo>
                    <a:pt x="86" y="1"/>
                  </a:lnTo>
                  <a:lnTo>
                    <a:pt x="92" y="0"/>
                  </a:lnTo>
                  <a:lnTo>
                    <a:pt x="94" y="0"/>
                  </a:lnTo>
                  <a:lnTo>
                    <a:pt x="95" y="0"/>
                  </a:lnTo>
                  <a:lnTo>
                    <a:pt x="99" y="0"/>
                  </a:lnTo>
                  <a:lnTo>
                    <a:pt x="101" y="1"/>
                  </a:lnTo>
                  <a:lnTo>
                    <a:pt x="107" y="3"/>
                  </a:lnTo>
                  <a:lnTo>
                    <a:pt x="111" y="5"/>
                  </a:lnTo>
                  <a:lnTo>
                    <a:pt x="116" y="5"/>
                  </a:lnTo>
                  <a:lnTo>
                    <a:pt x="122" y="9"/>
                  </a:lnTo>
                  <a:lnTo>
                    <a:pt x="128" y="11"/>
                  </a:lnTo>
                  <a:lnTo>
                    <a:pt x="133" y="13"/>
                  </a:lnTo>
                  <a:lnTo>
                    <a:pt x="141" y="15"/>
                  </a:lnTo>
                  <a:lnTo>
                    <a:pt x="151" y="19"/>
                  </a:lnTo>
                  <a:lnTo>
                    <a:pt x="154" y="20"/>
                  </a:lnTo>
                  <a:lnTo>
                    <a:pt x="158" y="22"/>
                  </a:lnTo>
                  <a:lnTo>
                    <a:pt x="164" y="24"/>
                  </a:lnTo>
                  <a:lnTo>
                    <a:pt x="168" y="28"/>
                  </a:lnTo>
                  <a:lnTo>
                    <a:pt x="173" y="30"/>
                  </a:lnTo>
                  <a:lnTo>
                    <a:pt x="177" y="30"/>
                  </a:lnTo>
                  <a:lnTo>
                    <a:pt x="183" y="34"/>
                  </a:lnTo>
                  <a:lnTo>
                    <a:pt x="189" y="36"/>
                  </a:lnTo>
                  <a:lnTo>
                    <a:pt x="192" y="38"/>
                  </a:lnTo>
                  <a:lnTo>
                    <a:pt x="198" y="41"/>
                  </a:lnTo>
                  <a:lnTo>
                    <a:pt x="204" y="43"/>
                  </a:lnTo>
                  <a:lnTo>
                    <a:pt x="211" y="47"/>
                  </a:lnTo>
                  <a:lnTo>
                    <a:pt x="217" y="49"/>
                  </a:lnTo>
                  <a:lnTo>
                    <a:pt x="223" y="51"/>
                  </a:lnTo>
                  <a:lnTo>
                    <a:pt x="229" y="55"/>
                  </a:lnTo>
                  <a:lnTo>
                    <a:pt x="236" y="58"/>
                  </a:lnTo>
                  <a:lnTo>
                    <a:pt x="242" y="62"/>
                  </a:lnTo>
                  <a:lnTo>
                    <a:pt x="249" y="66"/>
                  </a:lnTo>
                  <a:lnTo>
                    <a:pt x="257" y="70"/>
                  </a:lnTo>
                  <a:lnTo>
                    <a:pt x="265" y="74"/>
                  </a:lnTo>
                  <a:lnTo>
                    <a:pt x="272" y="77"/>
                  </a:lnTo>
                  <a:lnTo>
                    <a:pt x="278" y="81"/>
                  </a:lnTo>
                  <a:lnTo>
                    <a:pt x="286" y="85"/>
                  </a:lnTo>
                  <a:lnTo>
                    <a:pt x="293" y="91"/>
                  </a:lnTo>
                  <a:lnTo>
                    <a:pt x="301" y="95"/>
                  </a:lnTo>
                  <a:lnTo>
                    <a:pt x="310" y="100"/>
                  </a:lnTo>
                  <a:lnTo>
                    <a:pt x="318" y="104"/>
                  </a:lnTo>
                  <a:lnTo>
                    <a:pt x="327" y="110"/>
                  </a:lnTo>
                  <a:lnTo>
                    <a:pt x="335" y="115"/>
                  </a:lnTo>
                  <a:lnTo>
                    <a:pt x="345" y="119"/>
                  </a:lnTo>
                  <a:lnTo>
                    <a:pt x="352" y="125"/>
                  </a:lnTo>
                  <a:lnTo>
                    <a:pt x="362" y="131"/>
                  </a:lnTo>
                  <a:lnTo>
                    <a:pt x="371" y="136"/>
                  </a:lnTo>
                  <a:lnTo>
                    <a:pt x="381" y="142"/>
                  </a:lnTo>
                  <a:lnTo>
                    <a:pt x="390" y="148"/>
                  </a:lnTo>
                  <a:lnTo>
                    <a:pt x="400" y="155"/>
                  </a:lnTo>
                  <a:lnTo>
                    <a:pt x="308" y="144"/>
                  </a:lnTo>
                  <a:lnTo>
                    <a:pt x="276" y="182"/>
                  </a:lnTo>
                  <a:lnTo>
                    <a:pt x="274" y="180"/>
                  </a:lnTo>
                  <a:lnTo>
                    <a:pt x="270" y="174"/>
                  </a:lnTo>
                  <a:lnTo>
                    <a:pt x="267" y="171"/>
                  </a:lnTo>
                  <a:lnTo>
                    <a:pt x="265" y="169"/>
                  </a:lnTo>
                  <a:lnTo>
                    <a:pt x="261" y="165"/>
                  </a:lnTo>
                  <a:lnTo>
                    <a:pt x="257" y="159"/>
                  </a:lnTo>
                  <a:lnTo>
                    <a:pt x="251" y="154"/>
                  </a:lnTo>
                  <a:lnTo>
                    <a:pt x="248" y="148"/>
                  </a:lnTo>
                  <a:lnTo>
                    <a:pt x="242" y="142"/>
                  </a:lnTo>
                  <a:lnTo>
                    <a:pt x="236" y="138"/>
                  </a:lnTo>
                  <a:lnTo>
                    <a:pt x="229" y="131"/>
                  </a:lnTo>
                  <a:lnTo>
                    <a:pt x="225" y="125"/>
                  </a:lnTo>
                  <a:lnTo>
                    <a:pt x="217" y="117"/>
                  </a:lnTo>
                  <a:lnTo>
                    <a:pt x="211" y="112"/>
                  </a:lnTo>
                  <a:lnTo>
                    <a:pt x="202" y="106"/>
                  </a:lnTo>
                  <a:lnTo>
                    <a:pt x="196" y="98"/>
                  </a:lnTo>
                  <a:lnTo>
                    <a:pt x="189" y="93"/>
                  </a:lnTo>
                  <a:lnTo>
                    <a:pt x="181" y="85"/>
                  </a:lnTo>
                  <a:lnTo>
                    <a:pt x="173" y="79"/>
                  </a:lnTo>
                  <a:lnTo>
                    <a:pt x="166" y="74"/>
                  </a:lnTo>
                  <a:lnTo>
                    <a:pt x="158" y="68"/>
                  </a:lnTo>
                  <a:lnTo>
                    <a:pt x="151" y="62"/>
                  </a:lnTo>
                  <a:lnTo>
                    <a:pt x="143" y="58"/>
                  </a:lnTo>
                  <a:lnTo>
                    <a:pt x="135" y="53"/>
                  </a:lnTo>
                  <a:lnTo>
                    <a:pt x="128" y="49"/>
                  </a:lnTo>
                  <a:lnTo>
                    <a:pt x="120" y="47"/>
                  </a:lnTo>
                  <a:lnTo>
                    <a:pt x="113" y="43"/>
                  </a:lnTo>
                  <a:lnTo>
                    <a:pt x="105" y="41"/>
                  </a:lnTo>
                  <a:lnTo>
                    <a:pt x="99" y="41"/>
                  </a:lnTo>
                  <a:lnTo>
                    <a:pt x="92" y="41"/>
                  </a:lnTo>
                  <a:lnTo>
                    <a:pt x="90" y="41"/>
                  </a:lnTo>
                  <a:lnTo>
                    <a:pt x="86" y="45"/>
                  </a:lnTo>
                  <a:lnTo>
                    <a:pt x="80" y="47"/>
                  </a:lnTo>
                  <a:lnTo>
                    <a:pt x="78" y="51"/>
                  </a:lnTo>
                  <a:lnTo>
                    <a:pt x="75" y="53"/>
                  </a:lnTo>
                  <a:lnTo>
                    <a:pt x="71" y="58"/>
                  </a:lnTo>
                  <a:lnTo>
                    <a:pt x="65" y="62"/>
                  </a:lnTo>
                  <a:lnTo>
                    <a:pt x="61" y="68"/>
                  </a:lnTo>
                  <a:lnTo>
                    <a:pt x="57" y="76"/>
                  </a:lnTo>
                  <a:lnTo>
                    <a:pt x="55" y="83"/>
                  </a:lnTo>
                  <a:lnTo>
                    <a:pt x="52" y="89"/>
                  </a:lnTo>
                  <a:lnTo>
                    <a:pt x="50" y="98"/>
                  </a:lnTo>
                  <a:lnTo>
                    <a:pt x="48" y="102"/>
                  </a:lnTo>
                  <a:lnTo>
                    <a:pt x="48" y="106"/>
                  </a:lnTo>
                  <a:lnTo>
                    <a:pt x="48" y="112"/>
                  </a:lnTo>
                  <a:lnTo>
                    <a:pt x="48" y="117"/>
                  </a:lnTo>
                  <a:lnTo>
                    <a:pt x="50" y="121"/>
                  </a:lnTo>
                  <a:lnTo>
                    <a:pt x="52" y="125"/>
                  </a:lnTo>
                  <a:lnTo>
                    <a:pt x="54" y="133"/>
                  </a:lnTo>
                  <a:lnTo>
                    <a:pt x="57" y="140"/>
                  </a:lnTo>
                  <a:lnTo>
                    <a:pt x="61" y="148"/>
                  </a:lnTo>
                  <a:lnTo>
                    <a:pt x="63" y="154"/>
                  </a:lnTo>
                  <a:lnTo>
                    <a:pt x="65" y="159"/>
                  </a:lnTo>
                  <a:lnTo>
                    <a:pt x="67" y="165"/>
                  </a:lnTo>
                  <a:lnTo>
                    <a:pt x="69" y="171"/>
                  </a:lnTo>
                  <a:lnTo>
                    <a:pt x="73" y="174"/>
                  </a:lnTo>
                  <a:lnTo>
                    <a:pt x="75" y="182"/>
                  </a:lnTo>
                  <a:lnTo>
                    <a:pt x="76" y="186"/>
                  </a:lnTo>
                  <a:lnTo>
                    <a:pt x="80" y="193"/>
                  </a:lnTo>
                  <a:lnTo>
                    <a:pt x="82" y="199"/>
                  </a:lnTo>
                  <a:lnTo>
                    <a:pt x="86" y="205"/>
                  </a:lnTo>
                  <a:lnTo>
                    <a:pt x="88" y="211"/>
                  </a:lnTo>
                  <a:lnTo>
                    <a:pt x="92" y="218"/>
                  </a:lnTo>
                  <a:lnTo>
                    <a:pt x="94" y="224"/>
                  </a:lnTo>
                  <a:lnTo>
                    <a:pt x="97" y="230"/>
                  </a:lnTo>
                  <a:lnTo>
                    <a:pt x="101" y="235"/>
                  </a:lnTo>
                  <a:lnTo>
                    <a:pt x="105" y="239"/>
                  </a:lnTo>
                  <a:lnTo>
                    <a:pt x="107" y="245"/>
                  </a:lnTo>
                  <a:lnTo>
                    <a:pt x="113" y="250"/>
                  </a:lnTo>
                  <a:lnTo>
                    <a:pt x="114" y="254"/>
                  </a:lnTo>
                  <a:lnTo>
                    <a:pt x="118" y="260"/>
                  </a:lnTo>
                  <a:lnTo>
                    <a:pt x="135" y="277"/>
                  </a:lnTo>
                  <a:close/>
                </a:path>
              </a:pathLst>
            </a:custGeom>
            <a:solidFill>
              <a:srgbClr val="75696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63" name="Freeform 2562"/>
            <p:cNvSpPr>
              <a:spLocks/>
            </p:cNvSpPr>
            <p:nvPr/>
          </p:nvSpPr>
          <p:spPr bwMode="auto">
            <a:xfrm>
              <a:off x="4684" y="1487"/>
              <a:ext cx="149" cy="154"/>
            </a:xfrm>
            <a:custGeom>
              <a:avLst/>
              <a:gdLst>
                <a:gd name="T0" fmla="*/ 1 w 296"/>
                <a:gd name="T1" fmla="*/ 1 h 308"/>
                <a:gd name="T2" fmla="*/ 1 w 296"/>
                <a:gd name="T3" fmla="*/ 1 h 308"/>
                <a:gd name="T4" fmla="*/ 1 w 296"/>
                <a:gd name="T5" fmla="*/ 1 h 308"/>
                <a:gd name="T6" fmla="*/ 1 w 296"/>
                <a:gd name="T7" fmla="*/ 1 h 308"/>
                <a:gd name="T8" fmla="*/ 1 w 296"/>
                <a:gd name="T9" fmla="*/ 1 h 308"/>
                <a:gd name="T10" fmla="*/ 1 w 296"/>
                <a:gd name="T11" fmla="*/ 1 h 308"/>
                <a:gd name="T12" fmla="*/ 1 w 296"/>
                <a:gd name="T13" fmla="*/ 1 h 308"/>
                <a:gd name="T14" fmla="*/ 1 w 296"/>
                <a:gd name="T15" fmla="*/ 1 h 308"/>
                <a:gd name="T16" fmla="*/ 1 w 296"/>
                <a:gd name="T17" fmla="*/ 1 h 308"/>
                <a:gd name="T18" fmla="*/ 1 w 296"/>
                <a:gd name="T19" fmla="*/ 1 h 308"/>
                <a:gd name="T20" fmla="*/ 1 w 296"/>
                <a:gd name="T21" fmla="*/ 1 h 308"/>
                <a:gd name="T22" fmla="*/ 1 w 296"/>
                <a:gd name="T23" fmla="*/ 1 h 308"/>
                <a:gd name="T24" fmla="*/ 1 w 296"/>
                <a:gd name="T25" fmla="*/ 1 h 308"/>
                <a:gd name="T26" fmla="*/ 1 w 296"/>
                <a:gd name="T27" fmla="*/ 1 h 308"/>
                <a:gd name="T28" fmla="*/ 1 w 296"/>
                <a:gd name="T29" fmla="*/ 1 h 308"/>
                <a:gd name="T30" fmla="*/ 1 w 296"/>
                <a:gd name="T31" fmla="*/ 1 h 308"/>
                <a:gd name="T32" fmla="*/ 1 w 296"/>
                <a:gd name="T33" fmla="*/ 1 h 308"/>
                <a:gd name="T34" fmla="*/ 1 w 296"/>
                <a:gd name="T35" fmla="*/ 1 h 308"/>
                <a:gd name="T36" fmla="*/ 1 w 296"/>
                <a:gd name="T37" fmla="*/ 1 h 308"/>
                <a:gd name="T38" fmla="*/ 1 w 296"/>
                <a:gd name="T39" fmla="*/ 1 h 308"/>
                <a:gd name="T40" fmla="*/ 1 w 296"/>
                <a:gd name="T41" fmla="*/ 1 h 308"/>
                <a:gd name="T42" fmla="*/ 1 w 296"/>
                <a:gd name="T43" fmla="*/ 1 h 308"/>
                <a:gd name="T44" fmla="*/ 1 w 296"/>
                <a:gd name="T45" fmla="*/ 1 h 308"/>
                <a:gd name="T46" fmla="*/ 1 w 296"/>
                <a:gd name="T47" fmla="*/ 1 h 308"/>
                <a:gd name="T48" fmla="*/ 1 w 296"/>
                <a:gd name="T49" fmla="*/ 1 h 308"/>
                <a:gd name="T50" fmla="*/ 1 w 296"/>
                <a:gd name="T51" fmla="*/ 1 h 308"/>
                <a:gd name="T52" fmla="*/ 1 w 296"/>
                <a:gd name="T53" fmla="*/ 1 h 308"/>
                <a:gd name="T54" fmla="*/ 1 w 296"/>
                <a:gd name="T55" fmla="*/ 1 h 308"/>
                <a:gd name="T56" fmla="*/ 1 w 296"/>
                <a:gd name="T57" fmla="*/ 1 h 308"/>
                <a:gd name="T58" fmla="*/ 1 w 296"/>
                <a:gd name="T59" fmla="*/ 1 h 308"/>
                <a:gd name="T60" fmla="*/ 1 w 296"/>
                <a:gd name="T61" fmla="*/ 1 h 308"/>
                <a:gd name="T62" fmla="*/ 1 w 296"/>
                <a:gd name="T63" fmla="*/ 1 h 308"/>
                <a:gd name="T64" fmla="*/ 0 w 296"/>
                <a:gd name="T65" fmla="*/ 1 h 308"/>
                <a:gd name="T66" fmla="*/ 1 w 296"/>
                <a:gd name="T67" fmla="*/ 1 h 308"/>
                <a:gd name="T68" fmla="*/ 1 w 296"/>
                <a:gd name="T69" fmla="*/ 1 h 308"/>
                <a:gd name="T70" fmla="*/ 1 w 296"/>
                <a:gd name="T71" fmla="*/ 1 h 308"/>
                <a:gd name="T72" fmla="*/ 1 w 296"/>
                <a:gd name="T73" fmla="*/ 1 h 308"/>
                <a:gd name="T74" fmla="*/ 1 w 296"/>
                <a:gd name="T75" fmla="*/ 1 h 308"/>
                <a:gd name="T76" fmla="*/ 1 w 296"/>
                <a:gd name="T77" fmla="*/ 1 h 308"/>
                <a:gd name="T78" fmla="*/ 1 w 296"/>
                <a:gd name="T79" fmla="*/ 1 h 308"/>
                <a:gd name="T80" fmla="*/ 1 w 296"/>
                <a:gd name="T81" fmla="*/ 1 h 308"/>
                <a:gd name="T82" fmla="*/ 1 w 296"/>
                <a:gd name="T83" fmla="*/ 1 h 308"/>
                <a:gd name="T84" fmla="*/ 1 w 296"/>
                <a:gd name="T85" fmla="*/ 1 h 308"/>
                <a:gd name="T86" fmla="*/ 1 w 296"/>
                <a:gd name="T87" fmla="*/ 1 h 308"/>
                <a:gd name="T88" fmla="*/ 1 w 296"/>
                <a:gd name="T89" fmla="*/ 1 h 308"/>
                <a:gd name="T90" fmla="*/ 1 w 296"/>
                <a:gd name="T91" fmla="*/ 1 h 308"/>
                <a:gd name="T92" fmla="*/ 1 w 296"/>
                <a:gd name="T93" fmla="*/ 1 h 308"/>
                <a:gd name="T94" fmla="*/ 1 w 296"/>
                <a:gd name="T95" fmla="*/ 1 h 308"/>
                <a:gd name="T96" fmla="*/ 1 w 296"/>
                <a:gd name="T97" fmla="*/ 1 h 308"/>
                <a:gd name="T98" fmla="*/ 1 w 296"/>
                <a:gd name="T99" fmla="*/ 1 h 308"/>
                <a:gd name="T100" fmla="*/ 1 w 296"/>
                <a:gd name="T101" fmla="*/ 1 h 308"/>
                <a:gd name="T102" fmla="*/ 1 w 296"/>
                <a:gd name="T103" fmla="*/ 1 h 308"/>
                <a:gd name="T104" fmla="*/ 1 w 296"/>
                <a:gd name="T105" fmla="*/ 1 h 308"/>
                <a:gd name="T106" fmla="*/ 1 w 296"/>
                <a:gd name="T107" fmla="*/ 1 h 308"/>
                <a:gd name="T108" fmla="*/ 1 w 296"/>
                <a:gd name="T109" fmla="*/ 1 h 308"/>
                <a:gd name="T110" fmla="*/ 1 w 296"/>
                <a:gd name="T111" fmla="*/ 1 h 308"/>
                <a:gd name="T112" fmla="*/ 1 w 296"/>
                <a:gd name="T113" fmla="*/ 1 h 3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308"/>
                <a:gd name="T173" fmla="*/ 296 w 296"/>
                <a:gd name="T174" fmla="*/ 308 h 30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308">
                  <a:moveTo>
                    <a:pt x="123" y="0"/>
                  </a:moveTo>
                  <a:lnTo>
                    <a:pt x="123" y="2"/>
                  </a:lnTo>
                  <a:lnTo>
                    <a:pt x="129" y="6"/>
                  </a:lnTo>
                  <a:lnTo>
                    <a:pt x="131" y="8"/>
                  </a:lnTo>
                  <a:lnTo>
                    <a:pt x="135" y="11"/>
                  </a:lnTo>
                  <a:lnTo>
                    <a:pt x="139" y="15"/>
                  </a:lnTo>
                  <a:lnTo>
                    <a:pt x="144" y="21"/>
                  </a:lnTo>
                  <a:lnTo>
                    <a:pt x="150" y="27"/>
                  </a:lnTo>
                  <a:lnTo>
                    <a:pt x="154" y="32"/>
                  </a:lnTo>
                  <a:lnTo>
                    <a:pt x="160" y="38"/>
                  </a:lnTo>
                  <a:lnTo>
                    <a:pt x="167" y="46"/>
                  </a:lnTo>
                  <a:lnTo>
                    <a:pt x="173" y="51"/>
                  </a:lnTo>
                  <a:lnTo>
                    <a:pt x="180" y="59"/>
                  </a:lnTo>
                  <a:lnTo>
                    <a:pt x="188" y="67"/>
                  </a:lnTo>
                  <a:lnTo>
                    <a:pt x="196" y="76"/>
                  </a:lnTo>
                  <a:lnTo>
                    <a:pt x="203" y="84"/>
                  </a:lnTo>
                  <a:lnTo>
                    <a:pt x="211" y="93"/>
                  </a:lnTo>
                  <a:lnTo>
                    <a:pt x="215" y="99"/>
                  </a:lnTo>
                  <a:lnTo>
                    <a:pt x="218" y="103"/>
                  </a:lnTo>
                  <a:lnTo>
                    <a:pt x="222" y="108"/>
                  </a:lnTo>
                  <a:lnTo>
                    <a:pt x="226" y="112"/>
                  </a:lnTo>
                  <a:lnTo>
                    <a:pt x="228" y="118"/>
                  </a:lnTo>
                  <a:lnTo>
                    <a:pt x="232" y="122"/>
                  </a:lnTo>
                  <a:lnTo>
                    <a:pt x="236" y="127"/>
                  </a:lnTo>
                  <a:lnTo>
                    <a:pt x="239" y="131"/>
                  </a:lnTo>
                  <a:lnTo>
                    <a:pt x="243" y="137"/>
                  </a:lnTo>
                  <a:lnTo>
                    <a:pt x="247" y="143"/>
                  </a:lnTo>
                  <a:lnTo>
                    <a:pt x="249" y="148"/>
                  </a:lnTo>
                  <a:lnTo>
                    <a:pt x="255" y="154"/>
                  </a:lnTo>
                  <a:lnTo>
                    <a:pt x="257" y="158"/>
                  </a:lnTo>
                  <a:lnTo>
                    <a:pt x="260" y="163"/>
                  </a:lnTo>
                  <a:lnTo>
                    <a:pt x="262" y="169"/>
                  </a:lnTo>
                  <a:lnTo>
                    <a:pt x="266" y="175"/>
                  </a:lnTo>
                  <a:lnTo>
                    <a:pt x="270" y="181"/>
                  </a:lnTo>
                  <a:lnTo>
                    <a:pt x="272" y="184"/>
                  </a:lnTo>
                  <a:lnTo>
                    <a:pt x="276" y="190"/>
                  </a:lnTo>
                  <a:lnTo>
                    <a:pt x="279" y="198"/>
                  </a:lnTo>
                  <a:lnTo>
                    <a:pt x="281" y="201"/>
                  </a:lnTo>
                  <a:lnTo>
                    <a:pt x="283" y="207"/>
                  </a:lnTo>
                  <a:lnTo>
                    <a:pt x="287" y="213"/>
                  </a:lnTo>
                  <a:lnTo>
                    <a:pt x="289" y="219"/>
                  </a:lnTo>
                  <a:lnTo>
                    <a:pt x="291" y="224"/>
                  </a:lnTo>
                  <a:lnTo>
                    <a:pt x="293" y="230"/>
                  </a:lnTo>
                  <a:lnTo>
                    <a:pt x="295" y="236"/>
                  </a:lnTo>
                  <a:lnTo>
                    <a:pt x="296" y="243"/>
                  </a:lnTo>
                  <a:lnTo>
                    <a:pt x="295" y="245"/>
                  </a:lnTo>
                  <a:lnTo>
                    <a:pt x="287" y="251"/>
                  </a:lnTo>
                  <a:lnTo>
                    <a:pt x="281" y="255"/>
                  </a:lnTo>
                  <a:lnTo>
                    <a:pt x="276" y="260"/>
                  </a:lnTo>
                  <a:lnTo>
                    <a:pt x="270" y="266"/>
                  </a:lnTo>
                  <a:lnTo>
                    <a:pt x="264" y="274"/>
                  </a:lnTo>
                  <a:lnTo>
                    <a:pt x="255" y="277"/>
                  </a:lnTo>
                  <a:lnTo>
                    <a:pt x="247" y="283"/>
                  </a:lnTo>
                  <a:lnTo>
                    <a:pt x="241" y="287"/>
                  </a:lnTo>
                  <a:lnTo>
                    <a:pt x="237" y="289"/>
                  </a:lnTo>
                  <a:lnTo>
                    <a:pt x="234" y="293"/>
                  </a:lnTo>
                  <a:lnTo>
                    <a:pt x="228" y="295"/>
                  </a:lnTo>
                  <a:lnTo>
                    <a:pt x="224" y="296"/>
                  </a:lnTo>
                  <a:lnTo>
                    <a:pt x="218" y="298"/>
                  </a:lnTo>
                  <a:lnTo>
                    <a:pt x="215" y="300"/>
                  </a:lnTo>
                  <a:lnTo>
                    <a:pt x="209" y="304"/>
                  </a:lnTo>
                  <a:lnTo>
                    <a:pt x="205" y="304"/>
                  </a:lnTo>
                  <a:lnTo>
                    <a:pt x="199" y="306"/>
                  </a:lnTo>
                  <a:lnTo>
                    <a:pt x="196" y="308"/>
                  </a:lnTo>
                  <a:lnTo>
                    <a:pt x="190" y="308"/>
                  </a:lnTo>
                  <a:lnTo>
                    <a:pt x="188" y="308"/>
                  </a:lnTo>
                  <a:lnTo>
                    <a:pt x="186" y="308"/>
                  </a:lnTo>
                  <a:lnTo>
                    <a:pt x="182" y="306"/>
                  </a:lnTo>
                  <a:lnTo>
                    <a:pt x="179" y="304"/>
                  </a:lnTo>
                  <a:lnTo>
                    <a:pt x="173" y="302"/>
                  </a:lnTo>
                  <a:lnTo>
                    <a:pt x="165" y="298"/>
                  </a:lnTo>
                  <a:lnTo>
                    <a:pt x="160" y="296"/>
                  </a:lnTo>
                  <a:lnTo>
                    <a:pt x="156" y="295"/>
                  </a:lnTo>
                  <a:lnTo>
                    <a:pt x="150" y="293"/>
                  </a:lnTo>
                  <a:lnTo>
                    <a:pt x="146" y="291"/>
                  </a:lnTo>
                  <a:lnTo>
                    <a:pt x="139" y="287"/>
                  </a:lnTo>
                  <a:lnTo>
                    <a:pt x="133" y="285"/>
                  </a:lnTo>
                  <a:lnTo>
                    <a:pt x="125" y="281"/>
                  </a:lnTo>
                  <a:lnTo>
                    <a:pt x="120" y="277"/>
                  </a:lnTo>
                  <a:lnTo>
                    <a:pt x="110" y="274"/>
                  </a:lnTo>
                  <a:lnTo>
                    <a:pt x="102" y="270"/>
                  </a:lnTo>
                  <a:lnTo>
                    <a:pt x="95" y="266"/>
                  </a:lnTo>
                  <a:lnTo>
                    <a:pt x="85" y="260"/>
                  </a:lnTo>
                  <a:lnTo>
                    <a:pt x="82" y="258"/>
                  </a:lnTo>
                  <a:lnTo>
                    <a:pt x="76" y="255"/>
                  </a:lnTo>
                  <a:lnTo>
                    <a:pt x="72" y="253"/>
                  </a:lnTo>
                  <a:lnTo>
                    <a:pt x="66" y="251"/>
                  </a:lnTo>
                  <a:lnTo>
                    <a:pt x="61" y="247"/>
                  </a:lnTo>
                  <a:lnTo>
                    <a:pt x="57" y="245"/>
                  </a:lnTo>
                  <a:lnTo>
                    <a:pt x="51" y="241"/>
                  </a:lnTo>
                  <a:lnTo>
                    <a:pt x="45" y="239"/>
                  </a:lnTo>
                  <a:lnTo>
                    <a:pt x="40" y="234"/>
                  </a:lnTo>
                  <a:lnTo>
                    <a:pt x="36" y="232"/>
                  </a:lnTo>
                  <a:lnTo>
                    <a:pt x="28" y="228"/>
                  </a:lnTo>
                  <a:lnTo>
                    <a:pt x="25" y="226"/>
                  </a:lnTo>
                  <a:lnTo>
                    <a:pt x="17" y="222"/>
                  </a:lnTo>
                  <a:lnTo>
                    <a:pt x="11" y="219"/>
                  </a:lnTo>
                  <a:lnTo>
                    <a:pt x="6" y="215"/>
                  </a:lnTo>
                  <a:lnTo>
                    <a:pt x="0" y="211"/>
                  </a:lnTo>
                  <a:lnTo>
                    <a:pt x="25" y="198"/>
                  </a:lnTo>
                  <a:lnTo>
                    <a:pt x="26" y="201"/>
                  </a:lnTo>
                  <a:lnTo>
                    <a:pt x="32" y="203"/>
                  </a:lnTo>
                  <a:lnTo>
                    <a:pt x="38" y="209"/>
                  </a:lnTo>
                  <a:lnTo>
                    <a:pt x="42" y="211"/>
                  </a:lnTo>
                  <a:lnTo>
                    <a:pt x="45" y="213"/>
                  </a:lnTo>
                  <a:lnTo>
                    <a:pt x="51" y="217"/>
                  </a:lnTo>
                  <a:lnTo>
                    <a:pt x="55" y="220"/>
                  </a:lnTo>
                  <a:lnTo>
                    <a:pt x="61" y="222"/>
                  </a:lnTo>
                  <a:lnTo>
                    <a:pt x="66" y="226"/>
                  </a:lnTo>
                  <a:lnTo>
                    <a:pt x="72" y="230"/>
                  </a:lnTo>
                  <a:lnTo>
                    <a:pt x="78" y="234"/>
                  </a:lnTo>
                  <a:lnTo>
                    <a:pt x="83" y="238"/>
                  </a:lnTo>
                  <a:lnTo>
                    <a:pt x="89" y="241"/>
                  </a:lnTo>
                  <a:lnTo>
                    <a:pt x="95" y="245"/>
                  </a:lnTo>
                  <a:lnTo>
                    <a:pt x="102" y="249"/>
                  </a:lnTo>
                  <a:lnTo>
                    <a:pt x="108" y="251"/>
                  </a:lnTo>
                  <a:lnTo>
                    <a:pt x="116" y="255"/>
                  </a:lnTo>
                  <a:lnTo>
                    <a:pt x="122" y="258"/>
                  </a:lnTo>
                  <a:lnTo>
                    <a:pt x="129" y="262"/>
                  </a:lnTo>
                  <a:lnTo>
                    <a:pt x="135" y="266"/>
                  </a:lnTo>
                  <a:lnTo>
                    <a:pt x="142" y="268"/>
                  </a:lnTo>
                  <a:lnTo>
                    <a:pt x="148" y="272"/>
                  </a:lnTo>
                  <a:lnTo>
                    <a:pt x="156" y="276"/>
                  </a:lnTo>
                  <a:lnTo>
                    <a:pt x="163" y="277"/>
                  </a:lnTo>
                  <a:lnTo>
                    <a:pt x="169" y="279"/>
                  </a:lnTo>
                  <a:lnTo>
                    <a:pt x="175" y="281"/>
                  </a:lnTo>
                  <a:lnTo>
                    <a:pt x="182" y="285"/>
                  </a:lnTo>
                  <a:lnTo>
                    <a:pt x="184" y="283"/>
                  </a:lnTo>
                  <a:lnTo>
                    <a:pt x="190" y="283"/>
                  </a:lnTo>
                  <a:lnTo>
                    <a:pt x="192" y="281"/>
                  </a:lnTo>
                  <a:lnTo>
                    <a:pt x="196" y="281"/>
                  </a:lnTo>
                  <a:lnTo>
                    <a:pt x="199" y="279"/>
                  </a:lnTo>
                  <a:lnTo>
                    <a:pt x="205" y="277"/>
                  </a:lnTo>
                  <a:lnTo>
                    <a:pt x="211" y="274"/>
                  </a:lnTo>
                  <a:lnTo>
                    <a:pt x="217" y="270"/>
                  </a:lnTo>
                  <a:lnTo>
                    <a:pt x="222" y="266"/>
                  </a:lnTo>
                  <a:lnTo>
                    <a:pt x="228" y="260"/>
                  </a:lnTo>
                  <a:lnTo>
                    <a:pt x="234" y="253"/>
                  </a:lnTo>
                  <a:lnTo>
                    <a:pt x="241" y="245"/>
                  </a:lnTo>
                  <a:lnTo>
                    <a:pt x="243" y="239"/>
                  </a:lnTo>
                  <a:lnTo>
                    <a:pt x="247" y="234"/>
                  </a:lnTo>
                  <a:lnTo>
                    <a:pt x="249" y="230"/>
                  </a:lnTo>
                  <a:lnTo>
                    <a:pt x="253" y="224"/>
                  </a:lnTo>
                  <a:lnTo>
                    <a:pt x="251" y="224"/>
                  </a:lnTo>
                  <a:lnTo>
                    <a:pt x="249" y="220"/>
                  </a:lnTo>
                  <a:lnTo>
                    <a:pt x="245" y="215"/>
                  </a:lnTo>
                  <a:lnTo>
                    <a:pt x="241" y="209"/>
                  </a:lnTo>
                  <a:lnTo>
                    <a:pt x="237" y="205"/>
                  </a:lnTo>
                  <a:lnTo>
                    <a:pt x="236" y="201"/>
                  </a:lnTo>
                  <a:lnTo>
                    <a:pt x="232" y="196"/>
                  </a:lnTo>
                  <a:lnTo>
                    <a:pt x="228" y="192"/>
                  </a:lnTo>
                  <a:lnTo>
                    <a:pt x="224" y="188"/>
                  </a:lnTo>
                  <a:lnTo>
                    <a:pt x="220" y="182"/>
                  </a:lnTo>
                  <a:lnTo>
                    <a:pt x="217" y="179"/>
                  </a:lnTo>
                  <a:lnTo>
                    <a:pt x="213" y="173"/>
                  </a:lnTo>
                  <a:lnTo>
                    <a:pt x="207" y="167"/>
                  </a:lnTo>
                  <a:lnTo>
                    <a:pt x="201" y="162"/>
                  </a:lnTo>
                  <a:lnTo>
                    <a:pt x="196" y="156"/>
                  </a:lnTo>
                  <a:lnTo>
                    <a:pt x="190" y="150"/>
                  </a:lnTo>
                  <a:lnTo>
                    <a:pt x="184" y="144"/>
                  </a:lnTo>
                  <a:lnTo>
                    <a:pt x="179" y="139"/>
                  </a:lnTo>
                  <a:lnTo>
                    <a:pt x="173" y="133"/>
                  </a:lnTo>
                  <a:lnTo>
                    <a:pt x="167" y="127"/>
                  </a:lnTo>
                  <a:lnTo>
                    <a:pt x="160" y="122"/>
                  </a:lnTo>
                  <a:lnTo>
                    <a:pt x="154" y="116"/>
                  </a:lnTo>
                  <a:lnTo>
                    <a:pt x="148" y="110"/>
                  </a:lnTo>
                  <a:lnTo>
                    <a:pt x="141" y="106"/>
                  </a:lnTo>
                  <a:lnTo>
                    <a:pt x="133" y="101"/>
                  </a:lnTo>
                  <a:lnTo>
                    <a:pt x="125" y="97"/>
                  </a:lnTo>
                  <a:lnTo>
                    <a:pt x="120" y="91"/>
                  </a:lnTo>
                  <a:lnTo>
                    <a:pt x="112" y="87"/>
                  </a:lnTo>
                  <a:lnTo>
                    <a:pt x="123" y="0"/>
                  </a:lnTo>
                  <a:close/>
                </a:path>
              </a:pathLst>
            </a:custGeom>
            <a:solidFill>
              <a:srgbClr val="75696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64" name="Freeform 2563"/>
            <p:cNvSpPr>
              <a:spLocks/>
            </p:cNvSpPr>
            <p:nvPr/>
          </p:nvSpPr>
          <p:spPr bwMode="auto">
            <a:xfrm>
              <a:off x="4262" y="1619"/>
              <a:ext cx="141" cy="149"/>
            </a:xfrm>
            <a:custGeom>
              <a:avLst/>
              <a:gdLst>
                <a:gd name="T0" fmla="*/ 1 w 282"/>
                <a:gd name="T1" fmla="*/ 0 h 299"/>
                <a:gd name="T2" fmla="*/ 1 w 282"/>
                <a:gd name="T3" fmla="*/ 0 h 299"/>
                <a:gd name="T4" fmla="*/ 1 w 282"/>
                <a:gd name="T5" fmla="*/ 0 h 299"/>
                <a:gd name="T6" fmla="*/ 1 w 282"/>
                <a:gd name="T7" fmla="*/ 0 h 299"/>
                <a:gd name="T8" fmla="*/ 1 w 282"/>
                <a:gd name="T9" fmla="*/ 0 h 299"/>
                <a:gd name="T10" fmla="*/ 1 w 282"/>
                <a:gd name="T11" fmla="*/ 0 h 299"/>
                <a:gd name="T12" fmla="*/ 1 w 282"/>
                <a:gd name="T13" fmla="*/ 0 h 299"/>
                <a:gd name="T14" fmla="*/ 1 w 282"/>
                <a:gd name="T15" fmla="*/ 0 h 299"/>
                <a:gd name="T16" fmla="*/ 1 w 282"/>
                <a:gd name="T17" fmla="*/ 0 h 299"/>
                <a:gd name="T18" fmla="*/ 1 w 282"/>
                <a:gd name="T19" fmla="*/ 0 h 299"/>
                <a:gd name="T20" fmla="*/ 1 w 282"/>
                <a:gd name="T21" fmla="*/ 0 h 299"/>
                <a:gd name="T22" fmla="*/ 1 w 282"/>
                <a:gd name="T23" fmla="*/ 0 h 299"/>
                <a:gd name="T24" fmla="*/ 1 w 282"/>
                <a:gd name="T25" fmla="*/ 0 h 299"/>
                <a:gd name="T26" fmla="*/ 1 w 282"/>
                <a:gd name="T27" fmla="*/ 0 h 299"/>
                <a:gd name="T28" fmla="*/ 1 w 282"/>
                <a:gd name="T29" fmla="*/ 0 h 299"/>
                <a:gd name="T30" fmla="*/ 1 w 282"/>
                <a:gd name="T31" fmla="*/ 0 h 299"/>
                <a:gd name="T32" fmla="*/ 1 w 282"/>
                <a:gd name="T33" fmla="*/ 0 h 299"/>
                <a:gd name="T34" fmla="*/ 1 w 282"/>
                <a:gd name="T35" fmla="*/ 0 h 299"/>
                <a:gd name="T36" fmla="*/ 1 w 282"/>
                <a:gd name="T37" fmla="*/ 0 h 299"/>
                <a:gd name="T38" fmla="*/ 1 w 282"/>
                <a:gd name="T39" fmla="*/ 0 h 299"/>
                <a:gd name="T40" fmla="*/ 1 w 282"/>
                <a:gd name="T41" fmla="*/ 0 h 299"/>
                <a:gd name="T42" fmla="*/ 1 w 282"/>
                <a:gd name="T43" fmla="*/ 0 h 299"/>
                <a:gd name="T44" fmla="*/ 1 w 282"/>
                <a:gd name="T45" fmla="*/ 0 h 299"/>
                <a:gd name="T46" fmla="*/ 1 w 282"/>
                <a:gd name="T47" fmla="*/ 0 h 299"/>
                <a:gd name="T48" fmla="*/ 1 w 282"/>
                <a:gd name="T49" fmla="*/ 0 h 299"/>
                <a:gd name="T50" fmla="*/ 1 w 282"/>
                <a:gd name="T51" fmla="*/ 0 h 299"/>
                <a:gd name="T52" fmla="*/ 1 w 282"/>
                <a:gd name="T53" fmla="*/ 0 h 299"/>
                <a:gd name="T54" fmla="*/ 1 w 282"/>
                <a:gd name="T55" fmla="*/ 0 h 299"/>
                <a:gd name="T56" fmla="*/ 1 w 282"/>
                <a:gd name="T57" fmla="*/ 0 h 299"/>
                <a:gd name="T58" fmla="*/ 1 w 282"/>
                <a:gd name="T59" fmla="*/ 0 h 299"/>
                <a:gd name="T60" fmla="*/ 1 w 282"/>
                <a:gd name="T61" fmla="*/ 0 h 299"/>
                <a:gd name="T62" fmla="*/ 1 w 282"/>
                <a:gd name="T63" fmla="*/ 0 h 299"/>
                <a:gd name="T64" fmla="*/ 1 w 282"/>
                <a:gd name="T65" fmla="*/ 0 h 299"/>
                <a:gd name="T66" fmla="*/ 1 w 282"/>
                <a:gd name="T67" fmla="*/ 0 h 299"/>
                <a:gd name="T68" fmla="*/ 1 w 282"/>
                <a:gd name="T69" fmla="*/ 0 h 299"/>
                <a:gd name="T70" fmla="*/ 1 w 282"/>
                <a:gd name="T71" fmla="*/ 0 h 299"/>
                <a:gd name="T72" fmla="*/ 1 w 282"/>
                <a:gd name="T73" fmla="*/ 0 h 299"/>
                <a:gd name="T74" fmla="*/ 1 w 282"/>
                <a:gd name="T75" fmla="*/ 0 h 299"/>
                <a:gd name="T76" fmla="*/ 1 w 282"/>
                <a:gd name="T77" fmla="*/ 0 h 299"/>
                <a:gd name="T78" fmla="*/ 1 w 282"/>
                <a:gd name="T79" fmla="*/ 0 h 299"/>
                <a:gd name="T80" fmla="*/ 1 w 282"/>
                <a:gd name="T81" fmla="*/ 0 h 299"/>
                <a:gd name="T82" fmla="*/ 1 w 282"/>
                <a:gd name="T83" fmla="*/ 0 h 299"/>
                <a:gd name="T84" fmla="*/ 1 w 282"/>
                <a:gd name="T85" fmla="*/ 0 h 299"/>
                <a:gd name="T86" fmla="*/ 1 w 282"/>
                <a:gd name="T87" fmla="*/ 0 h 299"/>
                <a:gd name="T88" fmla="*/ 1 w 282"/>
                <a:gd name="T89" fmla="*/ 0 h 29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2"/>
                <a:gd name="T136" fmla="*/ 0 h 299"/>
                <a:gd name="T137" fmla="*/ 282 w 282"/>
                <a:gd name="T138" fmla="*/ 299 h 29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2" h="299">
                  <a:moveTo>
                    <a:pt x="18" y="0"/>
                  </a:moveTo>
                  <a:lnTo>
                    <a:pt x="18" y="0"/>
                  </a:lnTo>
                  <a:lnTo>
                    <a:pt x="21" y="0"/>
                  </a:lnTo>
                  <a:lnTo>
                    <a:pt x="23" y="0"/>
                  </a:lnTo>
                  <a:lnTo>
                    <a:pt x="29" y="0"/>
                  </a:lnTo>
                  <a:lnTo>
                    <a:pt x="35" y="0"/>
                  </a:lnTo>
                  <a:lnTo>
                    <a:pt x="42" y="0"/>
                  </a:lnTo>
                  <a:lnTo>
                    <a:pt x="46" y="0"/>
                  </a:lnTo>
                  <a:lnTo>
                    <a:pt x="52" y="0"/>
                  </a:lnTo>
                  <a:lnTo>
                    <a:pt x="56" y="2"/>
                  </a:lnTo>
                  <a:lnTo>
                    <a:pt x="61" y="2"/>
                  </a:lnTo>
                  <a:lnTo>
                    <a:pt x="65" y="2"/>
                  </a:lnTo>
                  <a:lnTo>
                    <a:pt x="69" y="2"/>
                  </a:lnTo>
                  <a:lnTo>
                    <a:pt x="75" y="2"/>
                  </a:lnTo>
                  <a:lnTo>
                    <a:pt x="80" y="4"/>
                  </a:lnTo>
                  <a:lnTo>
                    <a:pt x="86" y="4"/>
                  </a:lnTo>
                  <a:lnTo>
                    <a:pt x="92" y="6"/>
                  </a:lnTo>
                  <a:lnTo>
                    <a:pt x="97" y="8"/>
                  </a:lnTo>
                  <a:lnTo>
                    <a:pt x="103" y="10"/>
                  </a:lnTo>
                  <a:lnTo>
                    <a:pt x="109" y="10"/>
                  </a:lnTo>
                  <a:lnTo>
                    <a:pt x="116" y="12"/>
                  </a:lnTo>
                  <a:lnTo>
                    <a:pt x="122" y="13"/>
                  </a:lnTo>
                  <a:lnTo>
                    <a:pt x="128" y="17"/>
                  </a:lnTo>
                  <a:lnTo>
                    <a:pt x="134" y="19"/>
                  </a:lnTo>
                  <a:lnTo>
                    <a:pt x="141" y="21"/>
                  </a:lnTo>
                  <a:lnTo>
                    <a:pt x="147" y="25"/>
                  </a:lnTo>
                  <a:lnTo>
                    <a:pt x="155" y="29"/>
                  </a:lnTo>
                  <a:lnTo>
                    <a:pt x="160" y="31"/>
                  </a:lnTo>
                  <a:lnTo>
                    <a:pt x="166" y="34"/>
                  </a:lnTo>
                  <a:lnTo>
                    <a:pt x="172" y="36"/>
                  </a:lnTo>
                  <a:lnTo>
                    <a:pt x="179" y="42"/>
                  </a:lnTo>
                  <a:lnTo>
                    <a:pt x="185" y="44"/>
                  </a:lnTo>
                  <a:lnTo>
                    <a:pt x="191" y="50"/>
                  </a:lnTo>
                  <a:lnTo>
                    <a:pt x="196" y="55"/>
                  </a:lnTo>
                  <a:lnTo>
                    <a:pt x="202" y="59"/>
                  </a:lnTo>
                  <a:lnTo>
                    <a:pt x="208" y="65"/>
                  </a:lnTo>
                  <a:lnTo>
                    <a:pt x="213" y="70"/>
                  </a:lnTo>
                  <a:lnTo>
                    <a:pt x="219" y="76"/>
                  </a:lnTo>
                  <a:lnTo>
                    <a:pt x="225" y="82"/>
                  </a:lnTo>
                  <a:lnTo>
                    <a:pt x="229" y="88"/>
                  </a:lnTo>
                  <a:lnTo>
                    <a:pt x="234" y="95"/>
                  </a:lnTo>
                  <a:lnTo>
                    <a:pt x="240" y="103"/>
                  </a:lnTo>
                  <a:lnTo>
                    <a:pt x="246" y="110"/>
                  </a:lnTo>
                  <a:lnTo>
                    <a:pt x="250" y="118"/>
                  </a:lnTo>
                  <a:lnTo>
                    <a:pt x="253" y="126"/>
                  </a:lnTo>
                  <a:lnTo>
                    <a:pt x="257" y="133"/>
                  </a:lnTo>
                  <a:lnTo>
                    <a:pt x="261" y="143"/>
                  </a:lnTo>
                  <a:lnTo>
                    <a:pt x="265" y="152"/>
                  </a:lnTo>
                  <a:lnTo>
                    <a:pt x="267" y="162"/>
                  </a:lnTo>
                  <a:lnTo>
                    <a:pt x="271" y="171"/>
                  </a:lnTo>
                  <a:lnTo>
                    <a:pt x="272" y="183"/>
                  </a:lnTo>
                  <a:lnTo>
                    <a:pt x="274" y="192"/>
                  </a:lnTo>
                  <a:lnTo>
                    <a:pt x="276" y="204"/>
                  </a:lnTo>
                  <a:lnTo>
                    <a:pt x="278" y="217"/>
                  </a:lnTo>
                  <a:lnTo>
                    <a:pt x="280" y="228"/>
                  </a:lnTo>
                  <a:lnTo>
                    <a:pt x="280" y="240"/>
                  </a:lnTo>
                  <a:lnTo>
                    <a:pt x="282" y="253"/>
                  </a:lnTo>
                  <a:lnTo>
                    <a:pt x="282" y="266"/>
                  </a:lnTo>
                  <a:lnTo>
                    <a:pt x="282" y="281"/>
                  </a:lnTo>
                  <a:lnTo>
                    <a:pt x="267" y="299"/>
                  </a:lnTo>
                  <a:lnTo>
                    <a:pt x="267" y="297"/>
                  </a:lnTo>
                  <a:lnTo>
                    <a:pt x="267" y="291"/>
                  </a:lnTo>
                  <a:lnTo>
                    <a:pt x="267" y="287"/>
                  </a:lnTo>
                  <a:lnTo>
                    <a:pt x="267" y="281"/>
                  </a:lnTo>
                  <a:lnTo>
                    <a:pt x="267" y="276"/>
                  </a:lnTo>
                  <a:lnTo>
                    <a:pt x="267" y="272"/>
                  </a:lnTo>
                  <a:lnTo>
                    <a:pt x="265" y="264"/>
                  </a:lnTo>
                  <a:lnTo>
                    <a:pt x="263" y="257"/>
                  </a:lnTo>
                  <a:lnTo>
                    <a:pt x="263" y="249"/>
                  </a:lnTo>
                  <a:lnTo>
                    <a:pt x="261" y="242"/>
                  </a:lnTo>
                  <a:lnTo>
                    <a:pt x="259" y="234"/>
                  </a:lnTo>
                  <a:lnTo>
                    <a:pt x="257" y="224"/>
                  </a:lnTo>
                  <a:lnTo>
                    <a:pt x="255" y="221"/>
                  </a:lnTo>
                  <a:lnTo>
                    <a:pt x="255" y="217"/>
                  </a:lnTo>
                  <a:lnTo>
                    <a:pt x="255" y="211"/>
                  </a:lnTo>
                  <a:lnTo>
                    <a:pt x="253" y="207"/>
                  </a:lnTo>
                  <a:lnTo>
                    <a:pt x="252" y="202"/>
                  </a:lnTo>
                  <a:lnTo>
                    <a:pt x="250" y="198"/>
                  </a:lnTo>
                  <a:lnTo>
                    <a:pt x="248" y="192"/>
                  </a:lnTo>
                  <a:lnTo>
                    <a:pt x="246" y="188"/>
                  </a:lnTo>
                  <a:lnTo>
                    <a:pt x="244" y="183"/>
                  </a:lnTo>
                  <a:lnTo>
                    <a:pt x="242" y="179"/>
                  </a:lnTo>
                  <a:lnTo>
                    <a:pt x="240" y="173"/>
                  </a:lnTo>
                  <a:lnTo>
                    <a:pt x="240" y="169"/>
                  </a:lnTo>
                  <a:lnTo>
                    <a:pt x="236" y="164"/>
                  </a:lnTo>
                  <a:lnTo>
                    <a:pt x="234" y="158"/>
                  </a:lnTo>
                  <a:lnTo>
                    <a:pt x="232" y="152"/>
                  </a:lnTo>
                  <a:lnTo>
                    <a:pt x="229" y="148"/>
                  </a:lnTo>
                  <a:lnTo>
                    <a:pt x="227" y="143"/>
                  </a:lnTo>
                  <a:lnTo>
                    <a:pt x="223" y="139"/>
                  </a:lnTo>
                  <a:lnTo>
                    <a:pt x="221" y="133"/>
                  </a:lnTo>
                  <a:lnTo>
                    <a:pt x="219" y="129"/>
                  </a:lnTo>
                  <a:lnTo>
                    <a:pt x="213" y="126"/>
                  </a:lnTo>
                  <a:lnTo>
                    <a:pt x="212" y="120"/>
                  </a:lnTo>
                  <a:lnTo>
                    <a:pt x="208" y="114"/>
                  </a:lnTo>
                  <a:lnTo>
                    <a:pt x="204" y="110"/>
                  </a:lnTo>
                  <a:lnTo>
                    <a:pt x="196" y="101"/>
                  </a:lnTo>
                  <a:lnTo>
                    <a:pt x="189" y="93"/>
                  </a:lnTo>
                  <a:lnTo>
                    <a:pt x="183" y="88"/>
                  </a:lnTo>
                  <a:lnTo>
                    <a:pt x="179" y="86"/>
                  </a:lnTo>
                  <a:lnTo>
                    <a:pt x="174" y="82"/>
                  </a:lnTo>
                  <a:lnTo>
                    <a:pt x="170" y="78"/>
                  </a:lnTo>
                  <a:lnTo>
                    <a:pt x="164" y="74"/>
                  </a:lnTo>
                  <a:lnTo>
                    <a:pt x="158" y="70"/>
                  </a:lnTo>
                  <a:lnTo>
                    <a:pt x="155" y="67"/>
                  </a:lnTo>
                  <a:lnTo>
                    <a:pt x="149" y="65"/>
                  </a:lnTo>
                  <a:lnTo>
                    <a:pt x="143" y="61"/>
                  </a:lnTo>
                  <a:lnTo>
                    <a:pt x="137" y="57"/>
                  </a:lnTo>
                  <a:lnTo>
                    <a:pt x="132" y="55"/>
                  </a:lnTo>
                  <a:lnTo>
                    <a:pt x="128" y="51"/>
                  </a:lnTo>
                  <a:lnTo>
                    <a:pt x="122" y="50"/>
                  </a:lnTo>
                  <a:lnTo>
                    <a:pt x="116" y="48"/>
                  </a:lnTo>
                  <a:lnTo>
                    <a:pt x="113" y="44"/>
                  </a:lnTo>
                  <a:lnTo>
                    <a:pt x="107" y="42"/>
                  </a:lnTo>
                  <a:lnTo>
                    <a:pt x="103" y="40"/>
                  </a:lnTo>
                  <a:lnTo>
                    <a:pt x="97" y="38"/>
                  </a:lnTo>
                  <a:lnTo>
                    <a:pt x="94" y="36"/>
                  </a:lnTo>
                  <a:lnTo>
                    <a:pt x="90" y="34"/>
                  </a:lnTo>
                  <a:lnTo>
                    <a:pt x="80" y="31"/>
                  </a:lnTo>
                  <a:lnTo>
                    <a:pt x="75" y="29"/>
                  </a:lnTo>
                  <a:lnTo>
                    <a:pt x="65" y="25"/>
                  </a:lnTo>
                  <a:lnTo>
                    <a:pt x="59" y="23"/>
                  </a:lnTo>
                  <a:lnTo>
                    <a:pt x="52" y="19"/>
                  </a:lnTo>
                  <a:lnTo>
                    <a:pt x="46" y="17"/>
                  </a:lnTo>
                  <a:lnTo>
                    <a:pt x="39" y="15"/>
                  </a:lnTo>
                  <a:lnTo>
                    <a:pt x="33" y="15"/>
                  </a:lnTo>
                  <a:lnTo>
                    <a:pt x="29" y="13"/>
                  </a:lnTo>
                  <a:lnTo>
                    <a:pt x="25" y="13"/>
                  </a:lnTo>
                  <a:lnTo>
                    <a:pt x="20" y="13"/>
                  </a:lnTo>
                  <a:lnTo>
                    <a:pt x="16" y="12"/>
                  </a:lnTo>
                  <a:lnTo>
                    <a:pt x="10" y="12"/>
                  </a:lnTo>
                  <a:lnTo>
                    <a:pt x="8" y="12"/>
                  </a:lnTo>
                  <a:lnTo>
                    <a:pt x="0" y="12"/>
                  </a:lnTo>
                  <a:lnTo>
                    <a:pt x="18" y="0"/>
                  </a:lnTo>
                  <a:close/>
                </a:path>
              </a:pathLst>
            </a:custGeom>
            <a:solidFill>
              <a:srgbClr val="667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65" name="Freeform 2564"/>
            <p:cNvSpPr>
              <a:spLocks/>
            </p:cNvSpPr>
            <p:nvPr/>
          </p:nvSpPr>
          <p:spPr bwMode="auto">
            <a:xfrm>
              <a:off x="4332" y="1551"/>
              <a:ext cx="138" cy="169"/>
            </a:xfrm>
            <a:custGeom>
              <a:avLst/>
              <a:gdLst>
                <a:gd name="T0" fmla="*/ 0 w 278"/>
                <a:gd name="T1" fmla="*/ 0 h 339"/>
                <a:gd name="T2" fmla="*/ 0 w 278"/>
                <a:gd name="T3" fmla="*/ 0 h 339"/>
                <a:gd name="T4" fmla="*/ 0 w 278"/>
                <a:gd name="T5" fmla="*/ 0 h 339"/>
                <a:gd name="T6" fmla="*/ 0 w 278"/>
                <a:gd name="T7" fmla="*/ 0 h 339"/>
                <a:gd name="T8" fmla="*/ 0 w 278"/>
                <a:gd name="T9" fmla="*/ 0 h 339"/>
                <a:gd name="T10" fmla="*/ 0 w 278"/>
                <a:gd name="T11" fmla="*/ 0 h 339"/>
                <a:gd name="T12" fmla="*/ 0 w 278"/>
                <a:gd name="T13" fmla="*/ 0 h 339"/>
                <a:gd name="T14" fmla="*/ 0 w 278"/>
                <a:gd name="T15" fmla="*/ 0 h 339"/>
                <a:gd name="T16" fmla="*/ 0 w 278"/>
                <a:gd name="T17" fmla="*/ 0 h 339"/>
                <a:gd name="T18" fmla="*/ 0 w 278"/>
                <a:gd name="T19" fmla="*/ 0 h 339"/>
                <a:gd name="T20" fmla="*/ 0 w 278"/>
                <a:gd name="T21" fmla="*/ 0 h 339"/>
                <a:gd name="T22" fmla="*/ 0 w 278"/>
                <a:gd name="T23" fmla="*/ 0 h 339"/>
                <a:gd name="T24" fmla="*/ 0 w 278"/>
                <a:gd name="T25" fmla="*/ 0 h 339"/>
                <a:gd name="T26" fmla="*/ 0 w 278"/>
                <a:gd name="T27" fmla="*/ 0 h 339"/>
                <a:gd name="T28" fmla="*/ 0 w 278"/>
                <a:gd name="T29" fmla="*/ 0 h 339"/>
                <a:gd name="T30" fmla="*/ 0 w 278"/>
                <a:gd name="T31" fmla="*/ 0 h 339"/>
                <a:gd name="T32" fmla="*/ 0 w 278"/>
                <a:gd name="T33" fmla="*/ 0 h 339"/>
                <a:gd name="T34" fmla="*/ 0 w 278"/>
                <a:gd name="T35" fmla="*/ 0 h 339"/>
                <a:gd name="T36" fmla="*/ 0 w 278"/>
                <a:gd name="T37" fmla="*/ 0 h 339"/>
                <a:gd name="T38" fmla="*/ 0 w 278"/>
                <a:gd name="T39" fmla="*/ 0 h 339"/>
                <a:gd name="T40" fmla="*/ 0 w 278"/>
                <a:gd name="T41" fmla="*/ 0 h 339"/>
                <a:gd name="T42" fmla="*/ 0 w 278"/>
                <a:gd name="T43" fmla="*/ 0 h 339"/>
                <a:gd name="T44" fmla="*/ 0 w 278"/>
                <a:gd name="T45" fmla="*/ 0 h 339"/>
                <a:gd name="T46" fmla="*/ 0 w 278"/>
                <a:gd name="T47" fmla="*/ 0 h 339"/>
                <a:gd name="T48" fmla="*/ 0 w 278"/>
                <a:gd name="T49" fmla="*/ 0 h 339"/>
                <a:gd name="T50" fmla="*/ 0 w 278"/>
                <a:gd name="T51" fmla="*/ 0 h 339"/>
                <a:gd name="T52" fmla="*/ 0 w 278"/>
                <a:gd name="T53" fmla="*/ 0 h 339"/>
                <a:gd name="T54" fmla="*/ 0 w 278"/>
                <a:gd name="T55" fmla="*/ 0 h 339"/>
                <a:gd name="T56" fmla="*/ 0 w 278"/>
                <a:gd name="T57" fmla="*/ 0 h 339"/>
                <a:gd name="T58" fmla="*/ 0 w 278"/>
                <a:gd name="T59" fmla="*/ 0 h 339"/>
                <a:gd name="T60" fmla="*/ 0 w 278"/>
                <a:gd name="T61" fmla="*/ 0 h 339"/>
                <a:gd name="T62" fmla="*/ 0 w 278"/>
                <a:gd name="T63" fmla="*/ 0 h 339"/>
                <a:gd name="T64" fmla="*/ 0 w 278"/>
                <a:gd name="T65" fmla="*/ 0 h 339"/>
                <a:gd name="T66" fmla="*/ 0 w 278"/>
                <a:gd name="T67" fmla="*/ 0 h 339"/>
                <a:gd name="T68" fmla="*/ 0 w 278"/>
                <a:gd name="T69" fmla="*/ 0 h 339"/>
                <a:gd name="T70" fmla="*/ 0 w 278"/>
                <a:gd name="T71" fmla="*/ 0 h 339"/>
                <a:gd name="T72" fmla="*/ 0 w 278"/>
                <a:gd name="T73" fmla="*/ 0 h 339"/>
                <a:gd name="T74" fmla="*/ 0 w 278"/>
                <a:gd name="T75" fmla="*/ 0 h 339"/>
                <a:gd name="T76" fmla="*/ 0 w 278"/>
                <a:gd name="T77" fmla="*/ 0 h 339"/>
                <a:gd name="T78" fmla="*/ 0 w 278"/>
                <a:gd name="T79" fmla="*/ 0 h 339"/>
                <a:gd name="T80" fmla="*/ 0 w 278"/>
                <a:gd name="T81" fmla="*/ 0 h 339"/>
                <a:gd name="T82" fmla="*/ 0 w 278"/>
                <a:gd name="T83" fmla="*/ 0 h 339"/>
                <a:gd name="T84" fmla="*/ 0 w 278"/>
                <a:gd name="T85" fmla="*/ 0 h 339"/>
                <a:gd name="T86" fmla="*/ 0 w 278"/>
                <a:gd name="T87" fmla="*/ 0 h 339"/>
                <a:gd name="T88" fmla="*/ 0 w 278"/>
                <a:gd name="T89" fmla="*/ 0 h 339"/>
                <a:gd name="T90" fmla="*/ 0 w 278"/>
                <a:gd name="T91" fmla="*/ 0 h 339"/>
                <a:gd name="T92" fmla="*/ 0 w 278"/>
                <a:gd name="T93" fmla="*/ 0 h 339"/>
                <a:gd name="T94" fmla="*/ 0 w 278"/>
                <a:gd name="T95" fmla="*/ 0 h 339"/>
                <a:gd name="T96" fmla="*/ 0 w 278"/>
                <a:gd name="T97" fmla="*/ 0 h 339"/>
                <a:gd name="T98" fmla="*/ 0 w 278"/>
                <a:gd name="T99" fmla="*/ 0 h 339"/>
                <a:gd name="T100" fmla="*/ 0 w 278"/>
                <a:gd name="T101" fmla="*/ 0 h 339"/>
                <a:gd name="T102" fmla="*/ 0 w 278"/>
                <a:gd name="T103" fmla="*/ 0 h 339"/>
                <a:gd name="T104" fmla="*/ 0 w 278"/>
                <a:gd name="T105" fmla="*/ 0 h 339"/>
                <a:gd name="T106" fmla="*/ 0 w 278"/>
                <a:gd name="T107" fmla="*/ 0 h 339"/>
                <a:gd name="T108" fmla="*/ 0 w 278"/>
                <a:gd name="T109" fmla="*/ 0 h 339"/>
                <a:gd name="T110" fmla="*/ 0 w 278"/>
                <a:gd name="T111" fmla="*/ 0 h 339"/>
                <a:gd name="T112" fmla="*/ 0 w 278"/>
                <a:gd name="T113" fmla="*/ 0 h 339"/>
                <a:gd name="T114" fmla="*/ 0 w 278"/>
                <a:gd name="T115" fmla="*/ 0 h 339"/>
                <a:gd name="T116" fmla="*/ 0 w 278"/>
                <a:gd name="T117" fmla="*/ 0 h 339"/>
                <a:gd name="T118" fmla="*/ 0 w 278"/>
                <a:gd name="T119" fmla="*/ 0 h 3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
                <a:gd name="T181" fmla="*/ 0 h 339"/>
                <a:gd name="T182" fmla="*/ 278 w 278"/>
                <a:gd name="T183" fmla="*/ 339 h 3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 h="339">
                  <a:moveTo>
                    <a:pt x="19" y="27"/>
                  </a:moveTo>
                  <a:lnTo>
                    <a:pt x="50" y="0"/>
                  </a:lnTo>
                  <a:lnTo>
                    <a:pt x="54" y="0"/>
                  </a:lnTo>
                  <a:lnTo>
                    <a:pt x="55" y="0"/>
                  </a:lnTo>
                  <a:lnTo>
                    <a:pt x="61" y="0"/>
                  </a:lnTo>
                  <a:lnTo>
                    <a:pt x="67" y="2"/>
                  </a:lnTo>
                  <a:lnTo>
                    <a:pt x="74" y="4"/>
                  </a:lnTo>
                  <a:lnTo>
                    <a:pt x="76" y="4"/>
                  </a:lnTo>
                  <a:lnTo>
                    <a:pt x="80" y="6"/>
                  </a:lnTo>
                  <a:lnTo>
                    <a:pt x="86" y="8"/>
                  </a:lnTo>
                  <a:lnTo>
                    <a:pt x="90" y="10"/>
                  </a:lnTo>
                  <a:lnTo>
                    <a:pt x="95" y="10"/>
                  </a:lnTo>
                  <a:lnTo>
                    <a:pt x="99" y="12"/>
                  </a:lnTo>
                  <a:lnTo>
                    <a:pt x="103" y="14"/>
                  </a:lnTo>
                  <a:lnTo>
                    <a:pt x="109" y="16"/>
                  </a:lnTo>
                  <a:lnTo>
                    <a:pt x="114" y="17"/>
                  </a:lnTo>
                  <a:lnTo>
                    <a:pt x="118" y="21"/>
                  </a:lnTo>
                  <a:lnTo>
                    <a:pt x="124" y="23"/>
                  </a:lnTo>
                  <a:lnTo>
                    <a:pt x="132" y="27"/>
                  </a:lnTo>
                  <a:lnTo>
                    <a:pt x="135" y="29"/>
                  </a:lnTo>
                  <a:lnTo>
                    <a:pt x="141" y="31"/>
                  </a:lnTo>
                  <a:lnTo>
                    <a:pt x="147" y="35"/>
                  </a:lnTo>
                  <a:lnTo>
                    <a:pt x="154" y="38"/>
                  </a:lnTo>
                  <a:lnTo>
                    <a:pt x="158" y="42"/>
                  </a:lnTo>
                  <a:lnTo>
                    <a:pt x="164" y="46"/>
                  </a:lnTo>
                  <a:lnTo>
                    <a:pt x="171" y="50"/>
                  </a:lnTo>
                  <a:lnTo>
                    <a:pt x="177" y="54"/>
                  </a:lnTo>
                  <a:lnTo>
                    <a:pt x="181" y="57"/>
                  </a:lnTo>
                  <a:lnTo>
                    <a:pt x="187" y="63"/>
                  </a:lnTo>
                  <a:lnTo>
                    <a:pt x="192" y="67"/>
                  </a:lnTo>
                  <a:lnTo>
                    <a:pt x="198" y="73"/>
                  </a:lnTo>
                  <a:lnTo>
                    <a:pt x="204" y="76"/>
                  </a:lnTo>
                  <a:lnTo>
                    <a:pt x="209" y="82"/>
                  </a:lnTo>
                  <a:lnTo>
                    <a:pt x="215" y="88"/>
                  </a:lnTo>
                  <a:lnTo>
                    <a:pt x="221" y="93"/>
                  </a:lnTo>
                  <a:lnTo>
                    <a:pt x="225" y="99"/>
                  </a:lnTo>
                  <a:lnTo>
                    <a:pt x="229" y="107"/>
                  </a:lnTo>
                  <a:lnTo>
                    <a:pt x="234" y="112"/>
                  </a:lnTo>
                  <a:lnTo>
                    <a:pt x="240" y="120"/>
                  </a:lnTo>
                  <a:lnTo>
                    <a:pt x="244" y="128"/>
                  </a:lnTo>
                  <a:lnTo>
                    <a:pt x="248" y="133"/>
                  </a:lnTo>
                  <a:lnTo>
                    <a:pt x="251" y="141"/>
                  </a:lnTo>
                  <a:lnTo>
                    <a:pt x="255" y="150"/>
                  </a:lnTo>
                  <a:lnTo>
                    <a:pt x="259" y="158"/>
                  </a:lnTo>
                  <a:lnTo>
                    <a:pt x="261" y="166"/>
                  </a:lnTo>
                  <a:lnTo>
                    <a:pt x="265" y="175"/>
                  </a:lnTo>
                  <a:lnTo>
                    <a:pt x="267" y="185"/>
                  </a:lnTo>
                  <a:lnTo>
                    <a:pt x="268" y="192"/>
                  </a:lnTo>
                  <a:lnTo>
                    <a:pt x="270" y="204"/>
                  </a:lnTo>
                  <a:lnTo>
                    <a:pt x="272" y="213"/>
                  </a:lnTo>
                  <a:lnTo>
                    <a:pt x="276" y="225"/>
                  </a:lnTo>
                  <a:lnTo>
                    <a:pt x="276" y="234"/>
                  </a:lnTo>
                  <a:lnTo>
                    <a:pt x="276" y="246"/>
                  </a:lnTo>
                  <a:lnTo>
                    <a:pt x="276" y="255"/>
                  </a:lnTo>
                  <a:lnTo>
                    <a:pt x="278" y="268"/>
                  </a:lnTo>
                  <a:lnTo>
                    <a:pt x="276" y="280"/>
                  </a:lnTo>
                  <a:lnTo>
                    <a:pt x="276" y="291"/>
                  </a:lnTo>
                  <a:lnTo>
                    <a:pt x="276" y="304"/>
                  </a:lnTo>
                  <a:lnTo>
                    <a:pt x="274" y="318"/>
                  </a:lnTo>
                  <a:lnTo>
                    <a:pt x="255" y="339"/>
                  </a:lnTo>
                  <a:lnTo>
                    <a:pt x="253" y="337"/>
                  </a:lnTo>
                  <a:lnTo>
                    <a:pt x="253" y="335"/>
                  </a:lnTo>
                  <a:lnTo>
                    <a:pt x="253" y="331"/>
                  </a:lnTo>
                  <a:lnTo>
                    <a:pt x="253" y="325"/>
                  </a:lnTo>
                  <a:lnTo>
                    <a:pt x="251" y="318"/>
                  </a:lnTo>
                  <a:lnTo>
                    <a:pt x="251" y="312"/>
                  </a:lnTo>
                  <a:lnTo>
                    <a:pt x="249" y="306"/>
                  </a:lnTo>
                  <a:lnTo>
                    <a:pt x="249" y="303"/>
                  </a:lnTo>
                  <a:lnTo>
                    <a:pt x="249" y="299"/>
                  </a:lnTo>
                  <a:lnTo>
                    <a:pt x="249" y="295"/>
                  </a:lnTo>
                  <a:lnTo>
                    <a:pt x="248" y="289"/>
                  </a:lnTo>
                  <a:lnTo>
                    <a:pt x="248" y="284"/>
                  </a:lnTo>
                  <a:lnTo>
                    <a:pt x="246" y="278"/>
                  </a:lnTo>
                  <a:lnTo>
                    <a:pt x="246" y="272"/>
                  </a:lnTo>
                  <a:lnTo>
                    <a:pt x="244" y="266"/>
                  </a:lnTo>
                  <a:lnTo>
                    <a:pt x="244" y="261"/>
                  </a:lnTo>
                  <a:lnTo>
                    <a:pt x="242" y="255"/>
                  </a:lnTo>
                  <a:lnTo>
                    <a:pt x="240" y="249"/>
                  </a:lnTo>
                  <a:lnTo>
                    <a:pt x="238" y="242"/>
                  </a:lnTo>
                  <a:lnTo>
                    <a:pt x="236" y="236"/>
                  </a:lnTo>
                  <a:lnTo>
                    <a:pt x="234" y="230"/>
                  </a:lnTo>
                  <a:lnTo>
                    <a:pt x="234" y="223"/>
                  </a:lnTo>
                  <a:lnTo>
                    <a:pt x="230" y="217"/>
                  </a:lnTo>
                  <a:lnTo>
                    <a:pt x="229" y="209"/>
                  </a:lnTo>
                  <a:lnTo>
                    <a:pt x="229" y="204"/>
                  </a:lnTo>
                  <a:lnTo>
                    <a:pt x="227" y="198"/>
                  </a:lnTo>
                  <a:lnTo>
                    <a:pt x="223" y="190"/>
                  </a:lnTo>
                  <a:lnTo>
                    <a:pt x="221" y="183"/>
                  </a:lnTo>
                  <a:lnTo>
                    <a:pt x="217" y="177"/>
                  </a:lnTo>
                  <a:lnTo>
                    <a:pt x="215" y="169"/>
                  </a:lnTo>
                  <a:lnTo>
                    <a:pt x="211" y="162"/>
                  </a:lnTo>
                  <a:lnTo>
                    <a:pt x="208" y="156"/>
                  </a:lnTo>
                  <a:lnTo>
                    <a:pt x="206" y="150"/>
                  </a:lnTo>
                  <a:lnTo>
                    <a:pt x="202" y="143"/>
                  </a:lnTo>
                  <a:lnTo>
                    <a:pt x="198" y="135"/>
                  </a:lnTo>
                  <a:lnTo>
                    <a:pt x="194" y="130"/>
                  </a:lnTo>
                  <a:lnTo>
                    <a:pt x="190" y="124"/>
                  </a:lnTo>
                  <a:lnTo>
                    <a:pt x="187" y="118"/>
                  </a:lnTo>
                  <a:lnTo>
                    <a:pt x="181" y="112"/>
                  </a:lnTo>
                  <a:lnTo>
                    <a:pt x="177" y="107"/>
                  </a:lnTo>
                  <a:lnTo>
                    <a:pt x="173" y="101"/>
                  </a:lnTo>
                  <a:lnTo>
                    <a:pt x="170" y="97"/>
                  </a:lnTo>
                  <a:lnTo>
                    <a:pt x="164" y="92"/>
                  </a:lnTo>
                  <a:lnTo>
                    <a:pt x="158" y="84"/>
                  </a:lnTo>
                  <a:lnTo>
                    <a:pt x="152" y="80"/>
                  </a:lnTo>
                  <a:lnTo>
                    <a:pt x="147" y="76"/>
                  </a:lnTo>
                  <a:lnTo>
                    <a:pt x="141" y="71"/>
                  </a:lnTo>
                  <a:lnTo>
                    <a:pt x="135" y="67"/>
                  </a:lnTo>
                  <a:lnTo>
                    <a:pt x="128" y="63"/>
                  </a:lnTo>
                  <a:lnTo>
                    <a:pt x="122" y="59"/>
                  </a:lnTo>
                  <a:lnTo>
                    <a:pt x="116" y="55"/>
                  </a:lnTo>
                  <a:lnTo>
                    <a:pt x="109" y="54"/>
                  </a:lnTo>
                  <a:lnTo>
                    <a:pt x="101" y="50"/>
                  </a:lnTo>
                  <a:lnTo>
                    <a:pt x="95" y="48"/>
                  </a:lnTo>
                  <a:lnTo>
                    <a:pt x="86" y="46"/>
                  </a:lnTo>
                  <a:lnTo>
                    <a:pt x="80" y="44"/>
                  </a:lnTo>
                  <a:lnTo>
                    <a:pt x="71" y="42"/>
                  </a:lnTo>
                  <a:lnTo>
                    <a:pt x="63" y="42"/>
                  </a:lnTo>
                  <a:lnTo>
                    <a:pt x="0" y="42"/>
                  </a:lnTo>
                  <a:lnTo>
                    <a:pt x="19" y="27"/>
                  </a:lnTo>
                  <a:close/>
                </a:path>
              </a:pathLst>
            </a:custGeom>
            <a:solidFill>
              <a:srgbClr val="667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66" name="Freeform 2565"/>
            <p:cNvSpPr>
              <a:spLocks/>
            </p:cNvSpPr>
            <p:nvPr/>
          </p:nvSpPr>
          <p:spPr bwMode="auto">
            <a:xfrm>
              <a:off x="4458" y="1477"/>
              <a:ext cx="150" cy="146"/>
            </a:xfrm>
            <a:custGeom>
              <a:avLst/>
              <a:gdLst>
                <a:gd name="T0" fmla="*/ 0 w 301"/>
                <a:gd name="T1" fmla="*/ 1 h 291"/>
                <a:gd name="T2" fmla="*/ 0 w 301"/>
                <a:gd name="T3" fmla="*/ 1 h 291"/>
                <a:gd name="T4" fmla="*/ 0 w 301"/>
                <a:gd name="T5" fmla="*/ 1 h 291"/>
                <a:gd name="T6" fmla="*/ 0 w 301"/>
                <a:gd name="T7" fmla="*/ 1 h 291"/>
                <a:gd name="T8" fmla="*/ 0 w 301"/>
                <a:gd name="T9" fmla="*/ 0 h 291"/>
                <a:gd name="T10" fmla="*/ 0 w 301"/>
                <a:gd name="T11" fmla="*/ 1 h 291"/>
                <a:gd name="T12" fmla="*/ 0 w 301"/>
                <a:gd name="T13" fmla="*/ 1 h 291"/>
                <a:gd name="T14" fmla="*/ 0 60000 65536"/>
                <a:gd name="T15" fmla="*/ 0 60000 65536"/>
                <a:gd name="T16" fmla="*/ 0 60000 65536"/>
                <a:gd name="T17" fmla="*/ 0 60000 65536"/>
                <a:gd name="T18" fmla="*/ 0 60000 65536"/>
                <a:gd name="T19" fmla="*/ 0 60000 65536"/>
                <a:gd name="T20" fmla="*/ 0 60000 65536"/>
                <a:gd name="T21" fmla="*/ 0 w 301"/>
                <a:gd name="T22" fmla="*/ 0 h 291"/>
                <a:gd name="T23" fmla="*/ 301 w 301"/>
                <a:gd name="T24" fmla="*/ 291 h 2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1" h="291">
                  <a:moveTo>
                    <a:pt x="301" y="28"/>
                  </a:moveTo>
                  <a:lnTo>
                    <a:pt x="14" y="291"/>
                  </a:lnTo>
                  <a:lnTo>
                    <a:pt x="8" y="274"/>
                  </a:lnTo>
                  <a:lnTo>
                    <a:pt x="0" y="260"/>
                  </a:lnTo>
                  <a:lnTo>
                    <a:pt x="291" y="0"/>
                  </a:lnTo>
                  <a:lnTo>
                    <a:pt x="301" y="28"/>
                  </a:lnTo>
                  <a:close/>
                </a:path>
              </a:pathLst>
            </a:custGeom>
            <a:solidFill>
              <a:srgbClr val="75696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67" name="Freeform 2566"/>
            <p:cNvSpPr>
              <a:spLocks/>
            </p:cNvSpPr>
            <p:nvPr/>
          </p:nvSpPr>
          <p:spPr bwMode="auto">
            <a:xfrm>
              <a:off x="4697" y="1292"/>
              <a:ext cx="120" cy="115"/>
            </a:xfrm>
            <a:custGeom>
              <a:avLst/>
              <a:gdLst>
                <a:gd name="T0" fmla="*/ 0 w 239"/>
                <a:gd name="T1" fmla="*/ 1 h 230"/>
                <a:gd name="T2" fmla="*/ 1 w 239"/>
                <a:gd name="T3" fmla="*/ 1 h 230"/>
                <a:gd name="T4" fmla="*/ 1 w 239"/>
                <a:gd name="T5" fmla="*/ 0 h 230"/>
                <a:gd name="T6" fmla="*/ 1 w 239"/>
                <a:gd name="T7" fmla="*/ 1 h 230"/>
                <a:gd name="T8" fmla="*/ 1 w 239"/>
                <a:gd name="T9" fmla="*/ 1 h 230"/>
                <a:gd name="T10" fmla="*/ 1 w 239"/>
                <a:gd name="T11" fmla="*/ 1 h 230"/>
                <a:gd name="T12" fmla="*/ 1 w 239"/>
                <a:gd name="T13" fmla="*/ 1 h 230"/>
                <a:gd name="T14" fmla="*/ 1 w 239"/>
                <a:gd name="T15" fmla="*/ 1 h 230"/>
                <a:gd name="T16" fmla="*/ 1 w 239"/>
                <a:gd name="T17" fmla="*/ 1 h 230"/>
                <a:gd name="T18" fmla="*/ 1 w 239"/>
                <a:gd name="T19" fmla="*/ 1 h 230"/>
                <a:gd name="T20" fmla="*/ 1 w 239"/>
                <a:gd name="T21" fmla="*/ 1 h 230"/>
                <a:gd name="T22" fmla="*/ 0 w 239"/>
                <a:gd name="T23" fmla="*/ 1 h 230"/>
                <a:gd name="T24" fmla="*/ 0 w 239"/>
                <a:gd name="T25" fmla="*/ 1 h 2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9"/>
                <a:gd name="T40" fmla="*/ 0 h 230"/>
                <a:gd name="T41" fmla="*/ 239 w 239"/>
                <a:gd name="T42" fmla="*/ 230 h 2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9" h="230">
                  <a:moveTo>
                    <a:pt x="0" y="209"/>
                  </a:moveTo>
                  <a:lnTo>
                    <a:pt x="235" y="2"/>
                  </a:lnTo>
                  <a:lnTo>
                    <a:pt x="237" y="0"/>
                  </a:lnTo>
                  <a:lnTo>
                    <a:pt x="239" y="2"/>
                  </a:lnTo>
                  <a:lnTo>
                    <a:pt x="239" y="6"/>
                  </a:lnTo>
                  <a:lnTo>
                    <a:pt x="239" y="12"/>
                  </a:lnTo>
                  <a:lnTo>
                    <a:pt x="239" y="16"/>
                  </a:lnTo>
                  <a:lnTo>
                    <a:pt x="239" y="21"/>
                  </a:lnTo>
                  <a:lnTo>
                    <a:pt x="237" y="27"/>
                  </a:lnTo>
                  <a:lnTo>
                    <a:pt x="235" y="36"/>
                  </a:lnTo>
                  <a:lnTo>
                    <a:pt x="15" y="230"/>
                  </a:lnTo>
                  <a:lnTo>
                    <a:pt x="0" y="209"/>
                  </a:lnTo>
                  <a:close/>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68" name="Freeform 2567"/>
            <p:cNvSpPr>
              <a:spLocks/>
            </p:cNvSpPr>
            <p:nvPr/>
          </p:nvSpPr>
          <p:spPr bwMode="auto">
            <a:xfrm>
              <a:off x="4434" y="1449"/>
              <a:ext cx="156" cy="137"/>
            </a:xfrm>
            <a:custGeom>
              <a:avLst/>
              <a:gdLst>
                <a:gd name="T0" fmla="*/ 1 w 312"/>
                <a:gd name="T1" fmla="*/ 1 h 274"/>
                <a:gd name="T2" fmla="*/ 1 w 312"/>
                <a:gd name="T3" fmla="*/ 1 h 274"/>
                <a:gd name="T4" fmla="*/ 1 w 312"/>
                <a:gd name="T5" fmla="*/ 1 h 274"/>
                <a:gd name="T6" fmla="*/ 1 w 312"/>
                <a:gd name="T7" fmla="*/ 1 h 274"/>
                <a:gd name="T8" fmla="*/ 1 w 312"/>
                <a:gd name="T9" fmla="*/ 1 h 274"/>
                <a:gd name="T10" fmla="*/ 0 w 312"/>
                <a:gd name="T11" fmla="*/ 1 h 274"/>
                <a:gd name="T12" fmla="*/ 1 w 312"/>
                <a:gd name="T13" fmla="*/ 1 h 274"/>
                <a:gd name="T14" fmla="*/ 1 w 312"/>
                <a:gd name="T15" fmla="*/ 0 h 274"/>
                <a:gd name="T16" fmla="*/ 1 w 312"/>
                <a:gd name="T17" fmla="*/ 1 h 274"/>
                <a:gd name="T18" fmla="*/ 1 w 312"/>
                <a:gd name="T19" fmla="*/ 1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2"/>
                <a:gd name="T31" fmla="*/ 0 h 274"/>
                <a:gd name="T32" fmla="*/ 312 w 31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2" h="274">
                  <a:moveTo>
                    <a:pt x="312" y="11"/>
                  </a:moveTo>
                  <a:lnTo>
                    <a:pt x="17" y="274"/>
                  </a:lnTo>
                  <a:lnTo>
                    <a:pt x="13" y="272"/>
                  </a:lnTo>
                  <a:lnTo>
                    <a:pt x="7" y="268"/>
                  </a:lnTo>
                  <a:lnTo>
                    <a:pt x="2" y="262"/>
                  </a:lnTo>
                  <a:lnTo>
                    <a:pt x="0" y="260"/>
                  </a:lnTo>
                  <a:lnTo>
                    <a:pt x="55" y="211"/>
                  </a:lnTo>
                  <a:lnTo>
                    <a:pt x="298" y="0"/>
                  </a:lnTo>
                  <a:lnTo>
                    <a:pt x="312" y="11"/>
                  </a:lnTo>
                  <a:close/>
                </a:path>
              </a:pathLst>
            </a:custGeom>
            <a:solidFill>
              <a:srgbClr val="75696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69" name="Freeform 2568"/>
            <p:cNvSpPr>
              <a:spLocks/>
            </p:cNvSpPr>
            <p:nvPr/>
          </p:nvSpPr>
          <p:spPr bwMode="auto">
            <a:xfrm>
              <a:off x="4664" y="1270"/>
              <a:ext cx="128" cy="113"/>
            </a:xfrm>
            <a:custGeom>
              <a:avLst/>
              <a:gdLst>
                <a:gd name="T0" fmla="*/ 0 w 255"/>
                <a:gd name="T1" fmla="*/ 1 h 226"/>
                <a:gd name="T2" fmla="*/ 1 w 255"/>
                <a:gd name="T3" fmla="*/ 1 h 226"/>
                <a:gd name="T4" fmla="*/ 1 w 255"/>
                <a:gd name="T5" fmla="*/ 0 h 226"/>
                <a:gd name="T6" fmla="*/ 1 w 255"/>
                <a:gd name="T7" fmla="*/ 1 h 226"/>
                <a:gd name="T8" fmla="*/ 0 w 255"/>
                <a:gd name="T9" fmla="*/ 1 h 226"/>
                <a:gd name="T10" fmla="*/ 0 w 255"/>
                <a:gd name="T11" fmla="*/ 1 h 226"/>
                <a:gd name="T12" fmla="*/ 0 60000 65536"/>
                <a:gd name="T13" fmla="*/ 0 60000 65536"/>
                <a:gd name="T14" fmla="*/ 0 60000 65536"/>
                <a:gd name="T15" fmla="*/ 0 60000 65536"/>
                <a:gd name="T16" fmla="*/ 0 60000 65536"/>
                <a:gd name="T17" fmla="*/ 0 60000 65536"/>
                <a:gd name="T18" fmla="*/ 0 w 255"/>
                <a:gd name="T19" fmla="*/ 0 h 226"/>
                <a:gd name="T20" fmla="*/ 255 w 255"/>
                <a:gd name="T21" fmla="*/ 226 h 226"/>
              </a:gdLst>
              <a:ahLst/>
              <a:cxnLst>
                <a:cxn ang="T12">
                  <a:pos x="T0" y="T1"/>
                </a:cxn>
                <a:cxn ang="T13">
                  <a:pos x="T2" y="T3"/>
                </a:cxn>
                <a:cxn ang="T14">
                  <a:pos x="T4" y="T5"/>
                </a:cxn>
                <a:cxn ang="T15">
                  <a:pos x="T6" y="T7"/>
                </a:cxn>
                <a:cxn ang="T16">
                  <a:pos x="T8" y="T9"/>
                </a:cxn>
                <a:cxn ang="T17">
                  <a:pos x="T10" y="T11"/>
                </a:cxn>
              </a:cxnLst>
              <a:rect l="T18" t="T19" r="T20" b="T21"/>
              <a:pathLst>
                <a:path w="255" h="226">
                  <a:moveTo>
                    <a:pt x="0" y="209"/>
                  </a:moveTo>
                  <a:lnTo>
                    <a:pt x="236" y="2"/>
                  </a:lnTo>
                  <a:lnTo>
                    <a:pt x="255" y="0"/>
                  </a:lnTo>
                  <a:lnTo>
                    <a:pt x="9" y="226"/>
                  </a:lnTo>
                  <a:lnTo>
                    <a:pt x="0" y="209"/>
                  </a:lnTo>
                  <a:close/>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70" name="Freeform 2569"/>
            <p:cNvSpPr>
              <a:spLocks/>
            </p:cNvSpPr>
            <p:nvPr/>
          </p:nvSpPr>
          <p:spPr bwMode="auto">
            <a:xfrm>
              <a:off x="4777" y="1244"/>
              <a:ext cx="57" cy="68"/>
            </a:xfrm>
            <a:custGeom>
              <a:avLst/>
              <a:gdLst>
                <a:gd name="T0" fmla="*/ 1 w 114"/>
                <a:gd name="T1" fmla="*/ 0 h 137"/>
                <a:gd name="T2" fmla="*/ 0 w 114"/>
                <a:gd name="T3" fmla="*/ 0 h 137"/>
                <a:gd name="T4" fmla="*/ 0 w 114"/>
                <a:gd name="T5" fmla="*/ 0 h 137"/>
                <a:gd name="T6" fmla="*/ 1 w 114"/>
                <a:gd name="T7" fmla="*/ 0 h 137"/>
                <a:gd name="T8" fmla="*/ 1 w 114"/>
                <a:gd name="T9" fmla="*/ 0 h 137"/>
                <a:gd name="T10" fmla="*/ 1 w 114"/>
                <a:gd name="T11" fmla="*/ 0 h 137"/>
                <a:gd name="T12" fmla="*/ 1 w 114"/>
                <a:gd name="T13" fmla="*/ 0 h 137"/>
                <a:gd name="T14" fmla="*/ 1 w 114"/>
                <a:gd name="T15" fmla="*/ 0 h 137"/>
                <a:gd name="T16" fmla="*/ 1 w 114"/>
                <a:gd name="T17" fmla="*/ 0 h 137"/>
                <a:gd name="T18" fmla="*/ 1 w 114"/>
                <a:gd name="T19" fmla="*/ 0 h 137"/>
                <a:gd name="T20" fmla="*/ 1 w 114"/>
                <a:gd name="T21" fmla="*/ 0 h 137"/>
                <a:gd name="T22" fmla="*/ 1 w 114"/>
                <a:gd name="T23" fmla="*/ 0 h 137"/>
                <a:gd name="T24" fmla="*/ 1 w 114"/>
                <a:gd name="T25" fmla="*/ 0 h 137"/>
                <a:gd name="T26" fmla="*/ 1 w 114"/>
                <a:gd name="T27" fmla="*/ 0 h 137"/>
                <a:gd name="T28" fmla="*/ 1 w 114"/>
                <a:gd name="T29" fmla="*/ 0 h 137"/>
                <a:gd name="T30" fmla="*/ 1 w 114"/>
                <a:gd name="T31" fmla="*/ 0 h 137"/>
                <a:gd name="T32" fmla="*/ 1 w 114"/>
                <a:gd name="T33" fmla="*/ 0 h 137"/>
                <a:gd name="T34" fmla="*/ 1 w 114"/>
                <a:gd name="T35" fmla="*/ 0 h 137"/>
                <a:gd name="T36" fmla="*/ 1 w 114"/>
                <a:gd name="T37" fmla="*/ 0 h 137"/>
                <a:gd name="T38" fmla="*/ 1 w 114"/>
                <a:gd name="T39" fmla="*/ 0 h 137"/>
                <a:gd name="T40" fmla="*/ 1 w 114"/>
                <a:gd name="T41" fmla="*/ 0 h 137"/>
                <a:gd name="T42" fmla="*/ 1 w 114"/>
                <a:gd name="T43" fmla="*/ 0 h 137"/>
                <a:gd name="T44" fmla="*/ 1 w 114"/>
                <a:gd name="T45" fmla="*/ 0 h 137"/>
                <a:gd name="T46" fmla="*/ 1 w 114"/>
                <a:gd name="T47" fmla="*/ 0 h 137"/>
                <a:gd name="T48" fmla="*/ 1 w 114"/>
                <a:gd name="T49" fmla="*/ 0 h 137"/>
                <a:gd name="T50" fmla="*/ 1 w 114"/>
                <a:gd name="T51" fmla="*/ 0 h 137"/>
                <a:gd name="T52" fmla="*/ 1 w 114"/>
                <a:gd name="T53" fmla="*/ 0 h 137"/>
                <a:gd name="T54" fmla="*/ 1 w 114"/>
                <a:gd name="T55" fmla="*/ 0 h 137"/>
                <a:gd name="T56" fmla="*/ 1 w 114"/>
                <a:gd name="T57" fmla="*/ 0 h 137"/>
                <a:gd name="T58" fmla="*/ 1 w 114"/>
                <a:gd name="T59" fmla="*/ 0 h 137"/>
                <a:gd name="T60" fmla="*/ 1 w 114"/>
                <a:gd name="T61" fmla="*/ 0 h 137"/>
                <a:gd name="T62" fmla="*/ 1 w 114"/>
                <a:gd name="T63" fmla="*/ 0 h 137"/>
                <a:gd name="T64" fmla="*/ 1 w 114"/>
                <a:gd name="T65" fmla="*/ 0 h 137"/>
                <a:gd name="T66" fmla="*/ 1 w 114"/>
                <a:gd name="T67" fmla="*/ 0 h 137"/>
                <a:gd name="T68" fmla="*/ 1 w 114"/>
                <a:gd name="T69" fmla="*/ 0 h 137"/>
                <a:gd name="T70" fmla="*/ 1 w 114"/>
                <a:gd name="T71" fmla="*/ 0 h 137"/>
                <a:gd name="T72" fmla="*/ 1 w 114"/>
                <a:gd name="T73" fmla="*/ 0 h 137"/>
                <a:gd name="T74" fmla="*/ 1 w 114"/>
                <a:gd name="T75" fmla="*/ 0 h 137"/>
                <a:gd name="T76" fmla="*/ 1 w 114"/>
                <a:gd name="T77" fmla="*/ 0 h 1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4"/>
                <a:gd name="T118" fmla="*/ 0 h 137"/>
                <a:gd name="T119" fmla="*/ 114 w 114"/>
                <a:gd name="T120" fmla="*/ 137 h 1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4" h="137">
                  <a:moveTo>
                    <a:pt x="4" y="54"/>
                  </a:moveTo>
                  <a:lnTo>
                    <a:pt x="2" y="52"/>
                  </a:lnTo>
                  <a:lnTo>
                    <a:pt x="2" y="48"/>
                  </a:lnTo>
                  <a:lnTo>
                    <a:pt x="0" y="44"/>
                  </a:lnTo>
                  <a:lnTo>
                    <a:pt x="0" y="38"/>
                  </a:lnTo>
                  <a:lnTo>
                    <a:pt x="0" y="31"/>
                  </a:lnTo>
                  <a:lnTo>
                    <a:pt x="2" y="23"/>
                  </a:lnTo>
                  <a:lnTo>
                    <a:pt x="4" y="19"/>
                  </a:lnTo>
                  <a:lnTo>
                    <a:pt x="6" y="16"/>
                  </a:lnTo>
                  <a:lnTo>
                    <a:pt x="10" y="12"/>
                  </a:lnTo>
                  <a:lnTo>
                    <a:pt x="15" y="8"/>
                  </a:lnTo>
                  <a:lnTo>
                    <a:pt x="21" y="4"/>
                  </a:lnTo>
                  <a:lnTo>
                    <a:pt x="27" y="2"/>
                  </a:lnTo>
                  <a:lnTo>
                    <a:pt x="33" y="0"/>
                  </a:lnTo>
                  <a:lnTo>
                    <a:pt x="42" y="0"/>
                  </a:lnTo>
                  <a:lnTo>
                    <a:pt x="50" y="0"/>
                  </a:lnTo>
                  <a:lnTo>
                    <a:pt x="57" y="0"/>
                  </a:lnTo>
                  <a:lnTo>
                    <a:pt x="65" y="2"/>
                  </a:lnTo>
                  <a:lnTo>
                    <a:pt x="74" y="6"/>
                  </a:lnTo>
                  <a:lnTo>
                    <a:pt x="82" y="12"/>
                  </a:lnTo>
                  <a:lnTo>
                    <a:pt x="90" y="18"/>
                  </a:lnTo>
                  <a:lnTo>
                    <a:pt x="93" y="19"/>
                  </a:lnTo>
                  <a:lnTo>
                    <a:pt x="97" y="23"/>
                  </a:lnTo>
                  <a:lnTo>
                    <a:pt x="99" y="27"/>
                  </a:lnTo>
                  <a:lnTo>
                    <a:pt x="103" y="33"/>
                  </a:lnTo>
                  <a:lnTo>
                    <a:pt x="105" y="37"/>
                  </a:lnTo>
                  <a:lnTo>
                    <a:pt x="107" y="40"/>
                  </a:lnTo>
                  <a:lnTo>
                    <a:pt x="109" y="46"/>
                  </a:lnTo>
                  <a:lnTo>
                    <a:pt x="111" y="52"/>
                  </a:lnTo>
                  <a:lnTo>
                    <a:pt x="112" y="56"/>
                  </a:lnTo>
                  <a:lnTo>
                    <a:pt x="112" y="63"/>
                  </a:lnTo>
                  <a:lnTo>
                    <a:pt x="114" y="69"/>
                  </a:lnTo>
                  <a:lnTo>
                    <a:pt x="114" y="76"/>
                  </a:lnTo>
                  <a:lnTo>
                    <a:pt x="114" y="82"/>
                  </a:lnTo>
                  <a:lnTo>
                    <a:pt x="114" y="88"/>
                  </a:lnTo>
                  <a:lnTo>
                    <a:pt x="112" y="94"/>
                  </a:lnTo>
                  <a:lnTo>
                    <a:pt x="112" y="99"/>
                  </a:lnTo>
                  <a:lnTo>
                    <a:pt x="112" y="103"/>
                  </a:lnTo>
                  <a:lnTo>
                    <a:pt x="112" y="107"/>
                  </a:lnTo>
                  <a:lnTo>
                    <a:pt x="111" y="113"/>
                  </a:lnTo>
                  <a:lnTo>
                    <a:pt x="111" y="116"/>
                  </a:lnTo>
                  <a:lnTo>
                    <a:pt x="107" y="122"/>
                  </a:lnTo>
                  <a:lnTo>
                    <a:pt x="105" y="128"/>
                  </a:lnTo>
                  <a:lnTo>
                    <a:pt x="101" y="130"/>
                  </a:lnTo>
                  <a:lnTo>
                    <a:pt x="99" y="133"/>
                  </a:lnTo>
                  <a:lnTo>
                    <a:pt x="92" y="137"/>
                  </a:lnTo>
                  <a:lnTo>
                    <a:pt x="86" y="137"/>
                  </a:lnTo>
                  <a:lnTo>
                    <a:pt x="82" y="137"/>
                  </a:lnTo>
                  <a:lnTo>
                    <a:pt x="82" y="120"/>
                  </a:lnTo>
                  <a:lnTo>
                    <a:pt x="82" y="118"/>
                  </a:lnTo>
                  <a:lnTo>
                    <a:pt x="86" y="116"/>
                  </a:lnTo>
                  <a:lnTo>
                    <a:pt x="90" y="111"/>
                  </a:lnTo>
                  <a:lnTo>
                    <a:pt x="93" y="105"/>
                  </a:lnTo>
                  <a:lnTo>
                    <a:pt x="97" y="97"/>
                  </a:lnTo>
                  <a:lnTo>
                    <a:pt x="99" y="90"/>
                  </a:lnTo>
                  <a:lnTo>
                    <a:pt x="97" y="84"/>
                  </a:lnTo>
                  <a:lnTo>
                    <a:pt x="97" y="78"/>
                  </a:lnTo>
                  <a:lnTo>
                    <a:pt x="95" y="73"/>
                  </a:lnTo>
                  <a:lnTo>
                    <a:pt x="93" y="69"/>
                  </a:lnTo>
                  <a:lnTo>
                    <a:pt x="90" y="61"/>
                  </a:lnTo>
                  <a:lnTo>
                    <a:pt x="86" y="57"/>
                  </a:lnTo>
                  <a:lnTo>
                    <a:pt x="80" y="54"/>
                  </a:lnTo>
                  <a:lnTo>
                    <a:pt x="76" y="50"/>
                  </a:lnTo>
                  <a:lnTo>
                    <a:pt x="71" y="48"/>
                  </a:lnTo>
                  <a:lnTo>
                    <a:pt x="65" y="46"/>
                  </a:lnTo>
                  <a:lnTo>
                    <a:pt x="59" y="44"/>
                  </a:lnTo>
                  <a:lnTo>
                    <a:pt x="55" y="44"/>
                  </a:lnTo>
                  <a:lnTo>
                    <a:pt x="50" y="42"/>
                  </a:lnTo>
                  <a:lnTo>
                    <a:pt x="44" y="42"/>
                  </a:lnTo>
                  <a:lnTo>
                    <a:pt x="38" y="42"/>
                  </a:lnTo>
                  <a:lnTo>
                    <a:pt x="33" y="44"/>
                  </a:lnTo>
                  <a:lnTo>
                    <a:pt x="27" y="44"/>
                  </a:lnTo>
                  <a:lnTo>
                    <a:pt x="23" y="46"/>
                  </a:lnTo>
                  <a:lnTo>
                    <a:pt x="17" y="48"/>
                  </a:lnTo>
                  <a:lnTo>
                    <a:pt x="15" y="50"/>
                  </a:lnTo>
                  <a:lnTo>
                    <a:pt x="4" y="54"/>
                  </a:lnTo>
                  <a:close/>
                </a:path>
              </a:pathLst>
            </a:custGeom>
            <a:solidFill>
              <a:srgbClr val="75696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71" name="Freeform 2570"/>
            <p:cNvSpPr>
              <a:spLocks/>
            </p:cNvSpPr>
            <p:nvPr/>
          </p:nvSpPr>
          <p:spPr bwMode="auto">
            <a:xfrm>
              <a:off x="4744" y="1181"/>
              <a:ext cx="161" cy="171"/>
            </a:xfrm>
            <a:custGeom>
              <a:avLst/>
              <a:gdLst>
                <a:gd name="T0" fmla="*/ 1 w 321"/>
                <a:gd name="T1" fmla="*/ 1 h 342"/>
                <a:gd name="T2" fmla="*/ 1 w 321"/>
                <a:gd name="T3" fmla="*/ 1 h 342"/>
                <a:gd name="T4" fmla="*/ 1 w 321"/>
                <a:gd name="T5" fmla="*/ 1 h 342"/>
                <a:gd name="T6" fmla="*/ 0 w 321"/>
                <a:gd name="T7" fmla="*/ 1 h 342"/>
                <a:gd name="T8" fmla="*/ 0 w 321"/>
                <a:gd name="T9" fmla="*/ 1 h 342"/>
                <a:gd name="T10" fmla="*/ 1 w 321"/>
                <a:gd name="T11" fmla="*/ 1 h 342"/>
                <a:gd name="T12" fmla="*/ 1 w 321"/>
                <a:gd name="T13" fmla="*/ 1 h 342"/>
                <a:gd name="T14" fmla="*/ 1 w 321"/>
                <a:gd name="T15" fmla="*/ 1 h 342"/>
                <a:gd name="T16" fmla="*/ 1 w 321"/>
                <a:gd name="T17" fmla="*/ 1 h 342"/>
                <a:gd name="T18" fmla="*/ 1 w 321"/>
                <a:gd name="T19" fmla="*/ 1 h 342"/>
                <a:gd name="T20" fmla="*/ 1 w 321"/>
                <a:gd name="T21" fmla="*/ 0 h 342"/>
                <a:gd name="T22" fmla="*/ 1 w 321"/>
                <a:gd name="T23" fmla="*/ 0 h 342"/>
                <a:gd name="T24" fmla="*/ 1 w 321"/>
                <a:gd name="T25" fmla="*/ 1 h 342"/>
                <a:gd name="T26" fmla="*/ 1 w 321"/>
                <a:gd name="T27" fmla="*/ 1 h 342"/>
                <a:gd name="T28" fmla="*/ 1 w 321"/>
                <a:gd name="T29" fmla="*/ 1 h 342"/>
                <a:gd name="T30" fmla="*/ 1 w 321"/>
                <a:gd name="T31" fmla="*/ 1 h 342"/>
                <a:gd name="T32" fmla="*/ 1 w 321"/>
                <a:gd name="T33" fmla="*/ 1 h 342"/>
                <a:gd name="T34" fmla="*/ 1 w 321"/>
                <a:gd name="T35" fmla="*/ 1 h 342"/>
                <a:gd name="T36" fmla="*/ 1 w 321"/>
                <a:gd name="T37" fmla="*/ 1 h 342"/>
                <a:gd name="T38" fmla="*/ 1 w 321"/>
                <a:gd name="T39" fmla="*/ 1 h 342"/>
                <a:gd name="T40" fmla="*/ 1 w 321"/>
                <a:gd name="T41" fmla="*/ 1 h 342"/>
                <a:gd name="T42" fmla="*/ 1 w 321"/>
                <a:gd name="T43" fmla="*/ 1 h 342"/>
                <a:gd name="T44" fmla="*/ 1 w 321"/>
                <a:gd name="T45" fmla="*/ 1 h 342"/>
                <a:gd name="T46" fmla="*/ 1 w 321"/>
                <a:gd name="T47" fmla="*/ 1 h 342"/>
                <a:gd name="T48" fmla="*/ 1 w 321"/>
                <a:gd name="T49" fmla="*/ 1 h 342"/>
                <a:gd name="T50" fmla="*/ 1 w 321"/>
                <a:gd name="T51" fmla="*/ 1 h 342"/>
                <a:gd name="T52" fmla="*/ 1 w 321"/>
                <a:gd name="T53" fmla="*/ 1 h 342"/>
                <a:gd name="T54" fmla="*/ 1 w 321"/>
                <a:gd name="T55" fmla="*/ 1 h 342"/>
                <a:gd name="T56" fmla="*/ 1 w 321"/>
                <a:gd name="T57" fmla="*/ 1 h 342"/>
                <a:gd name="T58" fmla="*/ 1 w 321"/>
                <a:gd name="T59" fmla="*/ 1 h 342"/>
                <a:gd name="T60" fmla="*/ 1 w 321"/>
                <a:gd name="T61" fmla="*/ 1 h 342"/>
                <a:gd name="T62" fmla="*/ 1 w 321"/>
                <a:gd name="T63" fmla="*/ 1 h 342"/>
                <a:gd name="T64" fmla="*/ 1 w 321"/>
                <a:gd name="T65" fmla="*/ 1 h 342"/>
                <a:gd name="T66" fmla="*/ 1 w 321"/>
                <a:gd name="T67" fmla="*/ 1 h 342"/>
                <a:gd name="T68" fmla="*/ 1 w 321"/>
                <a:gd name="T69" fmla="*/ 1 h 342"/>
                <a:gd name="T70" fmla="*/ 1 w 321"/>
                <a:gd name="T71" fmla="*/ 1 h 342"/>
                <a:gd name="T72" fmla="*/ 1 w 321"/>
                <a:gd name="T73" fmla="*/ 1 h 342"/>
                <a:gd name="T74" fmla="*/ 1 w 321"/>
                <a:gd name="T75" fmla="*/ 1 h 342"/>
                <a:gd name="T76" fmla="*/ 1 w 321"/>
                <a:gd name="T77" fmla="*/ 1 h 342"/>
                <a:gd name="T78" fmla="*/ 1 w 321"/>
                <a:gd name="T79" fmla="*/ 1 h 342"/>
                <a:gd name="T80" fmla="*/ 1 w 321"/>
                <a:gd name="T81" fmla="*/ 1 h 342"/>
                <a:gd name="T82" fmla="*/ 1 w 321"/>
                <a:gd name="T83" fmla="*/ 1 h 342"/>
                <a:gd name="T84" fmla="*/ 1 w 321"/>
                <a:gd name="T85" fmla="*/ 1 h 342"/>
                <a:gd name="T86" fmla="*/ 1 w 321"/>
                <a:gd name="T87" fmla="*/ 1 h 342"/>
                <a:gd name="T88" fmla="*/ 1 w 321"/>
                <a:gd name="T89" fmla="*/ 1 h 342"/>
                <a:gd name="T90" fmla="*/ 1 w 321"/>
                <a:gd name="T91" fmla="*/ 1 h 342"/>
                <a:gd name="T92" fmla="*/ 1 w 321"/>
                <a:gd name="T93" fmla="*/ 1 h 342"/>
                <a:gd name="T94" fmla="*/ 1 w 321"/>
                <a:gd name="T95" fmla="*/ 1 h 342"/>
                <a:gd name="T96" fmla="*/ 1 w 321"/>
                <a:gd name="T97" fmla="*/ 1 h 342"/>
                <a:gd name="T98" fmla="*/ 1 w 321"/>
                <a:gd name="T99" fmla="*/ 1 h 342"/>
                <a:gd name="T100" fmla="*/ 1 w 321"/>
                <a:gd name="T101" fmla="*/ 1 h 342"/>
                <a:gd name="T102" fmla="*/ 1 w 321"/>
                <a:gd name="T103" fmla="*/ 1 h 342"/>
                <a:gd name="T104" fmla="*/ 1 w 321"/>
                <a:gd name="T105" fmla="*/ 1 h 342"/>
                <a:gd name="T106" fmla="*/ 1 w 321"/>
                <a:gd name="T107" fmla="*/ 1 h 342"/>
                <a:gd name="T108" fmla="*/ 1 w 321"/>
                <a:gd name="T109" fmla="*/ 1 h 342"/>
                <a:gd name="T110" fmla="*/ 1 w 321"/>
                <a:gd name="T111" fmla="*/ 1 h 342"/>
                <a:gd name="T112" fmla="*/ 1 w 321"/>
                <a:gd name="T113" fmla="*/ 1 h 342"/>
                <a:gd name="T114" fmla="*/ 1 w 321"/>
                <a:gd name="T115" fmla="*/ 1 h 342"/>
                <a:gd name="T116" fmla="*/ 1 w 321"/>
                <a:gd name="T117" fmla="*/ 1 h 342"/>
                <a:gd name="T118" fmla="*/ 1 w 321"/>
                <a:gd name="T119" fmla="*/ 1 h 3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1"/>
                <a:gd name="T181" fmla="*/ 0 h 342"/>
                <a:gd name="T182" fmla="*/ 321 w 321"/>
                <a:gd name="T183" fmla="*/ 342 h 3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1" h="342">
                  <a:moveTo>
                    <a:pt x="32" y="175"/>
                  </a:moveTo>
                  <a:lnTo>
                    <a:pt x="22" y="192"/>
                  </a:lnTo>
                  <a:lnTo>
                    <a:pt x="22" y="190"/>
                  </a:lnTo>
                  <a:lnTo>
                    <a:pt x="21" y="188"/>
                  </a:lnTo>
                  <a:lnTo>
                    <a:pt x="19" y="184"/>
                  </a:lnTo>
                  <a:lnTo>
                    <a:pt x="17" y="181"/>
                  </a:lnTo>
                  <a:lnTo>
                    <a:pt x="13" y="175"/>
                  </a:lnTo>
                  <a:lnTo>
                    <a:pt x="11" y="169"/>
                  </a:lnTo>
                  <a:lnTo>
                    <a:pt x="7" y="162"/>
                  </a:lnTo>
                  <a:lnTo>
                    <a:pt x="5" y="152"/>
                  </a:lnTo>
                  <a:lnTo>
                    <a:pt x="3" y="148"/>
                  </a:lnTo>
                  <a:lnTo>
                    <a:pt x="3" y="143"/>
                  </a:lnTo>
                  <a:lnTo>
                    <a:pt x="2" y="139"/>
                  </a:lnTo>
                  <a:lnTo>
                    <a:pt x="2" y="133"/>
                  </a:lnTo>
                  <a:lnTo>
                    <a:pt x="0" y="127"/>
                  </a:lnTo>
                  <a:lnTo>
                    <a:pt x="0" y="122"/>
                  </a:lnTo>
                  <a:lnTo>
                    <a:pt x="0" y="116"/>
                  </a:lnTo>
                  <a:lnTo>
                    <a:pt x="0" y="112"/>
                  </a:lnTo>
                  <a:lnTo>
                    <a:pt x="0" y="105"/>
                  </a:lnTo>
                  <a:lnTo>
                    <a:pt x="0" y="99"/>
                  </a:lnTo>
                  <a:lnTo>
                    <a:pt x="2" y="93"/>
                  </a:lnTo>
                  <a:lnTo>
                    <a:pt x="3" y="87"/>
                  </a:lnTo>
                  <a:lnTo>
                    <a:pt x="3" y="80"/>
                  </a:lnTo>
                  <a:lnTo>
                    <a:pt x="5" y="74"/>
                  </a:lnTo>
                  <a:lnTo>
                    <a:pt x="9" y="67"/>
                  </a:lnTo>
                  <a:lnTo>
                    <a:pt x="11" y="61"/>
                  </a:lnTo>
                  <a:lnTo>
                    <a:pt x="15" y="53"/>
                  </a:lnTo>
                  <a:lnTo>
                    <a:pt x="19" y="48"/>
                  </a:lnTo>
                  <a:lnTo>
                    <a:pt x="22" y="40"/>
                  </a:lnTo>
                  <a:lnTo>
                    <a:pt x="28" y="36"/>
                  </a:lnTo>
                  <a:lnTo>
                    <a:pt x="32" y="29"/>
                  </a:lnTo>
                  <a:lnTo>
                    <a:pt x="38" y="25"/>
                  </a:lnTo>
                  <a:lnTo>
                    <a:pt x="45" y="19"/>
                  </a:lnTo>
                  <a:lnTo>
                    <a:pt x="53" y="17"/>
                  </a:lnTo>
                  <a:lnTo>
                    <a:pt x="59" y="11"/>
                  </a:lnTo>
                  <a:lnTo>
                    <a:pt x="66" y="8"/>
                  </a:lnTo>
                  <a:lnTo>
                    <a:pt x="76" y="6"/>
                  </a:lnTo>
                  <a:lnTo>
                    <a:pt x="83" y="4"/>
                  </a:lnTo>
                  <a:lnTo>
                    <a:pt x="87" y="2"/>
                  </a:lnTo>
                  <a:lnTo>
                    <a:pt x="93" y="2"/>
                  </a:lnTo>
                  <a:lnTo>
                    <a:pt x="97" y="0"/>
                  </a:lnTo>
                  <a:lnTo>
                    <a:pt x="102" y="0"/>
                  </a:lnTo>
                  <a:lnTo>
                    <a:pt x="106" y="0"/>
                  </a:lnTo>
                  <a:lnTo>
                    <a:pt x="112" y="0"/>
                  </a:lnTo>
                  <a:lnTo>
                    <a:pt x="116" y="0"/>
                  </a:lnTo>
                  <a:lnTo>
                    <a:pt x="121" y="0"/>
                  </a:lnTo>
                  <a:lnTo>
                    <a:pt x="127" y="0"/>
                  </a:lnTo>
                  <a:lnTo>
                    <a:pt x="131" y="0"/>
                  </a:lnTo>
                  <a:lnTo>
                    <a:pt x="137" y="0"/>
                  </a:lnTo>
                  <a:lnTo>
                    <a:pt x="140" y="2"/>
                  </a:lnTo>
                  <a:lnTo>
                    <a:pt x="146" y="2"/>
                  </a:lnTo>
                  <a:lnTo>
                    <a:pt x="150" y="4"/>
                  </a:lnTo>
                  <a:lnTo>
                    <a:pt x="156" y="4"/>
                  </a:lnTo>
                  <a:lnTo>
                    <a:pt x="161" y="6"/>
                  </a:lnTo>
                  <a:lnTo>
                    <a:pt x="167" y="8"/>
                  </a:lnTo>
                  <a:lnTo>
                    <a:pt x="171" y="10"/>
                  </a:lnTo>
                  <a:lnTo>
                    <a:pt x="176" y="11"/>
                  </a:lnTo>
                  <a:lnTo>
                    <a:pt x="182" y="15"/>
                  </a:lnTo>
                  <a:lnTo>
                    <a:pt x="188" y="17"/>
                  </a:lnTo>
                  <a:lnTo>
                    <a:pt x="194" y="19"/>
                  </a:lnTo>
                  <a:lnTo>
                    <a:pt x="199" y="23"/>
                  </a:lnTo>
                  <a:lnTo>
                    <a:pt x="205" y="27"/>
                  </a:lnTo>
                  <a:lnTo>
                    <a:pt x="209" y="29"/>
                  </a:lnTo>
                  <a:lnTo>
                    <a:pt x="214" y="34"/>
                  </a:lnTo>
                  <a:lnTo>
                    <a:pt x="220" y="36"/>
                  </a:lnTo>
                  <a:lnTo>
                    <a:pt x="226" y="42"/>
                  </a:lnTo>
                  <a:lnTo>
                    <a:pt x="230" y="46"/>
                  </a:lnTo>
                  <a:lnTo>
                    <a:pt x="235" y="51"/>
                  </a:lnTo>
                  <a:lnTo>
                    <a:pt x="241" y="55"/>
                  </a:lnTo>
                  <a:lnTo>
                    <a:pt x="247" y="61"/>
                  </a:lnTo>
                  <a:lnTo>
                    <a:pt x="253" y="67"/>
                  </a:lnTo>
                  <a:lnTo>
                    <a:pt x="258" y="72"/>
                  </a:lnTo>
                  <a:lnTo>
                    <a:pt x="262" y="78"/>
                  </a:lnTo>
                  <a:lnTo>
                    <a:pt x="268" y="86"/>
                  </a:lnTo>
                  <a:lnTo>
                    <a:pt x="273" y="91"/>
                  </a:lnTo>
                  <a:lnTo>
                    <a:pt x="279" y="99"/>
                  </a:lnTo>
                  <a:lnTo>
                    <a:pt x="285" y="105"/>
                  </a:lnTo>
                  <a:lnTo>
                    <a:pt x="291" y="114"/>
                  </a:lnTo>
                  <a:lnTo>
                    <a:pt x="294" y="120"/>
                  </a:lnTo>
                  <a:lnTo>
                    <a:pt x="294" y="124"/>
                  </a:lnTo>
                  <a:lnTo>
                    <a:pt x="296" y="127"/>
                  </a:lnTo>
                  <a:lnTo>
                    <a:pt x="300" y="133"/>
                  </a:lnTo>
                  <a:lnTo>
                    <a:pt x="302" y="141"/>
                  </a:lnTo>
                  <a:lnTo>
                    <a:pt x="304" y="146"/>
                  </a:lnTo>
                  <a:lnTo>
                    <a:pt x="306" y="152"/>
                  </a:lnTo>
                  <a:lnTo>
                    <a:pt x="308" y="160"/>
                  </a:lnTo>
                  <a:lnTo>
                    <a:pt x="310" y="169"/>
                  </a:lnTo>
                  <a:lnTo>
                    <a:pt x="311" y="175"/>
                  </a:lnTo>
                  <a:lnTo>
                    <a:pt x="315" y="184"/>
                  </a:lnTo>
                  <a:lnTo>
                    <a:pt x="315" y="188"/>
                  </a:lnTo>
                  <a:lnTo>
                    <a:pt x="315" y="194"/>
                  </a:lnTo>
                  <a:lnTo>
                    <a:pt x="317" y="198"/>
                  </a:lnTo>
                  <a:lnTo>
                    <a:pt x="319" y="203"/>
                  </a:lnTo>
                  <a:lnTo>
                    <a:pt x="319" y="207"/>
                  </a:lnTo>
                  <a:lnTo>
                    <a:pt x="319" y="211"/>
                  </a:lnTo>
                  <a:lnTo>
                    <a:pt x="319" y="217"/>
                  </a:lnTo>
                  <a:lnTo>
                    <a:pt x="321" y="220"/>
                  </a:lnTo>
                  <a:lnTo>
                    <a:pt x="321" y="224"/>
                  </a:lnTo>
                  <a:lnTo>
                    <a:pt x="321" y="230"/>
                  </a:lnTo>
                  <a:lnTo>
                    <a:pt x="321" y="234"/>
                  </a:lnTo>
                  <a:lnTo>
                    <a:pt x="321" y="239"/>
                  </a:lnTo>
                  <a:lnTo>
                    <a:pt x="319" y="243"/>
                  </a:lnTo>
                  <a:lnTo>
                    <a:pt x="319" y="249"/>
                  </a:lnTo>
                  <a:lnTo>
                    <a:pt x="317" y="253"/>
                  </a:lnTo>
                  <a:lnTo>
                    <a:pt x="317" y="258"/>
                  </a:lnTo>
                  <a:lnTo>
                    <a:pt x="317" y="262"/>
                  </a:lnTo>
                  <a:lnTo>
                    <a:pt x="315" y="266"/>
                  </a:lnTo>
                  <a:lnTo>
                    <a:pt x="315" y="270"/>
                  </a:lnTo>
                  <a:lnTo>
                    <a:pt x="315" y="276"/>
                  </a:lnTo>
                  <a:lnTo>
                    <a:pt x="310" y="283"/>
                  </a:lnTo>
                  <a:lnTo>
                    <a:pt x="306" y="293"/>
                  </a:lnTo>
                  <a:lnTo>
                    <a:pt x="300" y="300"/>
                  </a:lnTo>
                  <a:lnTo>
                    <a:pt x="294" y="308"/>
                  </a:lnTo>
                  <a:lnTo>
                    <a:pt x="289" y="314"/>
                  </a:lnTo>
                  <a:lnTo>
                    <a:pt x="281" y="321"/>
                  </a:lnTo>
                  <a:lnTo>
                    <a:pt x="275" y="323"/>
                  </a:lnTo>
                  <a:lnTo>
                    <a:pt x="272" y="327"/>
                  </a:lnTo>
                  <a:lnTo>
                    <a:pt x="266" y="329"/>
                  </a:lnTo>
                  <a:lnTo>
                    <a:pt x="262" y="333"/>
                  </a:lnTo>
                  <a:lnTo>
                    <a:pt x="260" y="333"/>
                  </a:lnTo>
                  <a:lnTo>
                    <a:pt x="258" y="335"/>
                  </a:lnTo>
                  <a:lnTo>
                    <a:pt x="254" y="335"/>
                  </a:lnTo>
                  <a:lnTo>
                    <a:pt x="251" y="336"/>
                  </a:lnTo>
                  <a:lnTo>
                    <a:pt x="245" y="338"/>
                  </a:lnTo>
                  <a:lnTo>
                    <a:pt x="237" y="340"/>
                  </a:lnTo>
                  <a:lnTo>
                    <a:pt x="233" y="340"/>
                  </a:lnTo>
                  <a:lnTo>
                    <a:pt x="230" y="340"/>
                  </a:lnTo>
                  <a:lnTo>
                    <a:pt x="224" y="342"/>
                  </a:lnTo>
                  <a:lnTo>
                    <a:pt x="220" y="342"/>
                  </a:lnTo>
                  <a:lnTo>
                    <a:pt x="214" y="342"/>
                  </a:lnTo>
                  <a:lnTo>
                    <a:pt x="209" y="342"/>
                  </a:lnTo>
                  <a:lnTo>
                    <a:pt x="203" y="342"/>
                  </a:lnTo>
                  <a:lnTo>
                    <a:pt x="199" y="342"/>
                  </a:lnTo>
                  <a:lnTo>
                    <a:pt x="192" y="340"/>
                  </a:lnTo>
                  <a:lnTo>
                    <a:pt x="188" y="340"/>
                  </a:lnTo>
                  <a:lnTo>
                    <a:pt x="182" y="338"/>
                  </a:lnTo>
                  <a:lnTo>
                    <a:pt x="176" y="336"/>
                  </a:lnTo>
                  <a:lnTo>
                    <a:pt x="169" y="335"/>
                  </a:lnTo>
                  <a:lnTo>
                    <a:pt x="163" y="333"/>
                  </a:lnTo>
                  <a:lnTo>
                    <a:pt x="156" y="329"/>
                  </a:lnTo>
                  <a:lnTo>
                    <a:pt x="150" y="327"/>
                  </a:lnTo>
                  <a:lnTo>
                    <a:pt x="144" y="323"/>
                  </a:lnTo>
                  <a:lnTo>
                    <a:pt x="137" y="319"/>
                  </a:lnTo>
                  <a:lnTo>
                    <a:pt x="131" y="314"/>
                  </a:lnTo>
                  <a:lnTo>
                    <a:pt x="123" y="310"/>
                  </a:lnTo>
                  <a:lnTo>
                    <a:pt x="142" y="296"/>
                  </a:lnTo>
                  <a:lnTo>
                    <a:pt x="146" y="296"/>
                  </a:lnTo>
                  <a:lnTo>
                    <a:pt x="150" y="298"/>
                  </a:lnTo>
                  <a:lnTo>
                    <a:pt x="156" y="300"/>
                  </a:lnTo>
                  <a:lnTo>
                    <a:pt x="161" y="302"/>
                  </a:lnTo>
                  <a:lnTo>
                    <a:pt x="169" y="302"/>
                  </a:lnTo>
                  <a:lnTo>
                    <a:pt x="171" y="302"/>
                  </a:lnTo>
                  <a:lnTo>
                    <a:pt x="176" y="304"/>
                  </a:lnTo>
                  <a:lnTo>
                    <a:pt x="180" y="304"/>
                  </a:lnTo>
                  <a:lnTo>
                    <a:pt x="186" y="306"/>
                  </a:lnTo>
                  <a:lnTo>
                    <a:pt x="190" y="304"/>
                  </a:lnTo>
                  <a:lnTo>
                    <a:pt x="194" y="304"/>
                  </a:lnTo>
                  <a:lnTo>
                    <a:pt x="197" y="304"/>
                  </a:lnTo>
                  <a:lnTo>
                    <a:pt x="203" y="302"/>
                  </a:lnTo>
                  <a:lnTo>
                    <a:pt x="207" y="302"/>
                  </a:lnTo>
                  <a:lnTo>
                    <a:pt x="213" y="300"/>
                  </a:lnTo>
                  <a:lnTo>
                    <a:pt x="216" y="298"/>
                  </a:lnTo>
                  <a:lnTo>
                    <a:pt x="220" y="296"/>
                  </a:lnTo>
                  <a:lnTo>
                    <a:pt x="230" y="293"/>
                  </a:lnTo>
                  <a:lnTo>
                    <a:pt x="237" y="285"/>
                  </a:lnTo>
                  <a:lnTo>
                    <a:pt x="241" y="279"/>
                  </a:lnTo>
                  <a:lnTo>
                    <a:pt x="243" y="276"/>
                  </a:lnTo>
                  <a:lnTo>
                    <a:pt x="247" y="270"/>
                  </a:lnTo>
                  <a:lnTo>
                    <a:pt x="251" y="266"/>
                  </a:lnTo>
                  <a:lnTo>
                    <a:pt x="253" y="258"/>
                  </a:lnTo>
                  <a:lnTo>
                    <a:pt x="254" y="251"/>
                  </a:lnTo>
                  <a:lnTo>
                    <a:pt x="256" y="243"/>
                  </a:lnTo>
                  <a:lnTo>
                    <a:pt x="258" y="238"/>
                  </a:lnTo>
                  <a:lnTo>
                    <a:pt x="260" y="228"/>
                  </a:lnTo>
                  <a:lnTo>
                    <a:pt x="260" y="222"/>
                  </a:lnTo>
                  <a:lnTo>
                    <a:pt x="262" y="215"/>
                  </a:lnTo>
                  <a:lnTo>
                    <a:pt x="262" y="207"/>
                  </a:lnTo>
                  <a:lnTo>
                    <a:pt x="262" y="198"/>
                  </a:lnTo>
                  <a:lnTo>
                    <a:pt x="260" y="190"/>
                  </a:lnTo>
                  <a:lnTo>
                    <a:pt x="260" y="181"/>
                  </a:lnTo>
                  <a:lnTo>
                    <a:pt x="258" y="173"/>
                  </a:lnTo>
                  <a:lnTo>
                    <a:pt x="256" y="165"/>
                  </a:lnTo>
                  <a:lnTo>
                    <a:pt x="254" y="158"/>
                  </a:lnTo>
                  <a:lnTo>
                    <a:pt x="253" y="148"/>
                  </a:lnTo>
                  <a:lnTo>
                    <a:pt x="251" y="143"/>
                  </a:lnTo>
                  <a:lnTo>
                    <a:pt x="247" y="133"/>
                  </a:lnTo>
                  <a:lnTo>
                    <a:pt x="243" y="125"/>
                  </a:lnTo>
                  <a:lnTo>
                    <a:pt x="239" y="118"/>
                  </a:lnTo>
                  <a:lnTo>
                    <a:pt x="235" y="110"/>
                  </a:lnTo>
                  <a:lnTo>
                    <a:pt x="230" y="103"/>
                  </a:lnTo>
                  <a:lnTo>
                    <a:pt x="226" y="95"/>
                  </a:lnTo>
                  <a:lnTo>
                    <a:pt x="218" y="89"/>
                  </a:lnTo>
                  <a:lnTo>
                    <a:pt x="214" y="84"/>
                  </a:lnTo>
                  <a:lnTo>
                    <a:pt x="207" y="76"/>
                  </a:lnTo>
                  <a:lnTo>
                    <a:pt x="201" y="70"/>
                  </a:lnTo>
                  <a:lnTo>
                    <a:pt x="194" y="67"/>
                  </a:lnTo>
                  <a:lnTo>
                    <a:pt x="188" y="61"/>
                  </a:lnTo>
                  <a:lnTo>
                    <a:pt x="178" y="55"/>
                  </a:lnTo>
                  <a:lnTo>
                    <a:pt x="171" y="53"/>
                  </a:lnTo>
                  <a:lnTo>
                    <a:pt x="163" y="49"/>
                  </a:lnTo>
                  <a:lnTo>
                    <a:pt x="156" y="48"/>
                  </a:lnTo>
                  <a:lnTo>
                    <a:pt x="150" y="46"/>
                  </a:lnTo>
                  <a:lnTo>
                    <a:pt x="144" y="44"/>
                  </a:lnTo>
                  <a:lnTo>
                    <a:pt x="140" y="42"/>
                  </a:lnTo>
                  <a:lnTo>
                    <a:pt x="137" y="42"/>
                  </a:lnTo>
                  <a:lnTo>
                    <a:pt x="129" y="40"/>
                  </a:lnTo>
                  <a:lnTo>
                    <a:pt x="121" y="40"/>
                  </a:lnTo>
                  <a:lnTo>
                    <a:pt x="114" y="40"/>
                  </a:lnTo>
                  <a:lnTo>
                    <a:pt x="108" y="40"/>
                  </a:lnTo>
                  <a:lnTo>
                    <a:pt x="100" y="40"/>
                  </a:lnTo>
                  <a:lnTo>
                    <a:pt x="95" y="40"/>
                  </a:lnTo>
                  <a:lnTo>
                    <a:pt x="87" y="40"/>
                  </a:lnTo>
                  <a:lnTo>
                    <a:pt x="81" y="42"/>
                  </a:lnTo>
                  <a:lnTo>
                    <a:pt x="78" y="42"/>
                  </a:lnTo>
                  <a:lnTo>
                    <a:pt x="72" y="46"/>
                  </a:lnTo>
                  <a:lnTo>
                    <a:pt x="68" y="46"/>
                  </a:lnTo>
                  <a:lnTo>
                    <a:pt x="62" y="49"/>
                  </a:lnTo>
                  <a:lnTo>
                    <a:pt x="59" y="51"/>
                  </a:lnTo>
                  <a:lnTo>
                    <a:pt x="55" y="53"/>
                  </a:lnTo>
                  <a:lnTo>
                    <a:pt x="47" y="57"/>
                  </a:lnTo>
                  <a:lnTo>
                    <a:pt x="41" y="63"/>
                  </a:lnTo>
                  <a:lnTo>
                    <a:pt x="36" y="67"/>
                  </a:lnTo>
                  <a:lnTo>
                    <a:pt x="32" y="72"/>
                  </a:lnTo>
                  <a:lnTo>
                    <a:pt x="28" y="78"/>
                  </a:lnTo>
                  <a:lnTo>
                    <a:pt x="26" y="82"/>
                  </a:lnTo>
                  <a:lnTo>
                    <a:pt x="24" y="82"/>
                  </a:lnTo>
                  <a:lnTo>
                    <a:pt x="22" y="87"/>
                  </a:lnTo>
                  <a:lnTo>
                    <a:pt x="22" y="89"/>
                  </a:lnTo>
                  <a:lnTo>
                    <a:pt x="21" y="93"/>
                  </a:lnTo>
                  <a:lnTo>
                    <a:pt x="19" y="99"/>
                  </a:lnTo>
                  <a:lnTo>
                    <a:pt x="19" y="103"/>
                  </a:lnTo>
                  <a:lnTo>
                    <a:pt x="17" y="108"/>
                  </a:lnTo>
                  <a:lnTo>
                    <a:pt x="17" y="114"/>
                  </a:lnTo>
                  <a:lnTo>
                    <a:pt x="17" y="120"/>
                  </a:lnTo>
                  <a:lnTo>
                    <a:pt x="17" y="125"/>
                  </a:lnTo>
                  <a:lnTo>
                    <a:pt x="17" y="133"/>
                  </a:lnTo>
                  <a:lnTo>
                    <a:pt x="19" y="139"/>
                  </a:lnTo>
                  <a:lnTo>
                    <a:pt x="21" y="146"/>
                  </a:lnTo>
                  <a:lnTo>
                    <a:pt x="22" y="154"/>
                  </a:lnTo>
                  <a:lnTo>
                    <a:pt x="32" y="175"/>
                  </a:lnTo>
                  <a:close/>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72" name="Freeform 2571"/>
            <p:cNvSpPr>
              <a:spLocks/>
            </p:cNvSpPr>
            <p:nvPr/>
          </p:nvSpPr>
          <p:spPr bwMode="auto">
            <a:xfrm>
              <a:off x="4591" y="1445"/>
              <a:ext cx="28" cy="40"/>
            </a:xfrm>
            <a:custGeom>
              <a:avLst/>
              <a:gdLst>
                <a:gd name="T0" fmla="*/ 0 w 56"/>
                <a:gd name="T1" fmla="*/ 0 h 80"/>
                <a:gd name="T2" fmla="*/ 1 w 56"/>
                <a:gd name="T3" fmla="*/ 0 h 80"/>
                <a:gd name="T4" fmla="*/ 1 w 56"/>
                <a:gd name="T5" fmla="*/ 0 h 80"/>
                <a:gd name="T6" fmla="*/ 1 w 56"/>
                <a:gd name="T7" fmla="*/ 1 h 80"/>
                <a:gd name="T8" fmla="*/ 1 w 56"/>
                <a:gd name="T9" fmla="*/ 1 h 80"/>
                <a:gd name="T10" fmla="*/ 1 w 56"/>
                <a:gd name="T11" fmla="*/ 1 h 80"/>
                <a:gd name="T12" fmla="*/ 1 w 56"/>
                <a:gd name="T13" fmla="*/ 1 h 80"/>
                <a:gd name="T14" fmla="*/ 1 w 56"/>
                <a:gd name="T15" fmla="*/ 1 h 80"/>
                <a:gd name="T16" fmla="*/ 1 w 56"/>
                <a:gd name="T17" fmla="*/ 1 h 80"/>
                <a:gd name="T18" fmla="*/ 1 w 56"/>
                <a:gd name="T19" fmla="*/ 1 h 80"/>
                <a:gd name="T20" fmla="*/ 1 w 56"/>
                <a:gd name="T21" fmla="*/ 1 h 80"/>
                <a:gd name="T22" fmla="*/ 1 w 56"/>
                <a:gd name="T23" fmla="*/ 1 h 80"/>
                <a:gd name="T24" fmla="*/ 1 w 56"/>
                <a:gd name="T25" fmla="*/ 1 h 80"/>
                <a:gd name="T26" fmla="*/ 1 w 56"/>
                <a:gd name="T27" fmla="*/ 1 h 80"/>
                <a:gd name="T28" fmla="*/ 1 w 56"/>
                <a:gd name="T29" fmla="*/ 1 h 80"/>
                <a:gd name="T30" fmla="*/ 1 w 56"/>
                <a:gd name="T31" fmla="*/ 1 h 80"/>
                <a:gd name="T32" fmla="*/ 1 w 56"/>
                <a:gd name="T33" fmla="*/ 1 h 80"/>
                <a:gd name="T34" fmla="*/ 1 w 56"/>
                <a:gd name="T35" fmla="*/ 1 h 80"/>
                <a:gd name="T36" fmla="*/ 1 w 56"/>
                <a:gd name="T37" fmla="*/ 1 h 80"/>
                <a:gd name="T38" fmla="*/ 1 w 56"/>
                <a:gd name="T39" fmla="*/ 1 h 80"/>
                <a:gd name="T40" fmla="*/ 1 w 56"/>
                <a:gd name="T41" fmla="*/ 1 h 80"/>
                <a:gd name="T42" fmla="*/ 1 w 56"/>
                <a:gd name="T43" fmla="*/ 1 h 80"/>
                <a:gd name="T44" fmla="*/ 1 w 56"/>
                <a:gd name="T45" fmla="*/ 1 h 80"/>
                <a:gd name="T46" fmla="*/ 1 w 56"/>
                <a:gd name="T47" fmla="*/ 1 h 80"/>
                <a:gd name="T48" fmla="*/ 1 w 56"/>
                <a:gd name="T49" fmla="*/ 1 h 80"/>
                <a:gd name="T50" fmla="*/ 1 w 56"/>
                <a:gd name="T51" fmla="*/ 1 h 80"/>
                <a:gd name="T52" fmla="*/ 1 w 56"/>
                <a:gd name="T53" fmla="*/ 1 h 80"/>
                <a:gd name="T54" fmla="*/ 1 w 56"/>
                <a:gd name="T55" fmla="*/ 1 h 80"/>
                <a:gd name="T56" fmla="*/ 1 w 56"/>
                <a:gd name="T57" fmla="*/ 1 h 80"/>
                <a:gd name="T58" fmla="*/ 1 w 56"/>
                <a:gd name="T59" fmla="*/ 1 h 80"/>
                <a:gd name="T60" fmla="*/ 1 w 56"/>
                <a:gd name="T61" fmla="*/ 1 h 80"/>
                <a:gd name="T62" fmla="*/ 1 w 56"/>
                <a:gd name="T63" fmla="*/ 1 h 80"/>
                <a:gd name="T64" fmla="*/ 1 w 56"/>
                <a:gd name="T65" fmla="*/ 1 h 80"/>
                <a:gd name="T66" fmla="*/ 0 w 56"/>
                <a:gd name="T67" fmla="*/ 0 h 80"/>
                <a:gd name="T68" fmla="*/ 0 w 56"/>
                <a:gd name="T69" fmla="*/ 0 h 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80"/>
                <a:gd name="T107" fmla="*/ 56 w 56"/>
                <a:gd name="T108" fmla="*/ 80 h 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80">
                  <a:moveTo>
                    <a:pt x="0" y="0"/>
                  </a:moveTo>
                  <a:lnTo>
                    <a:pt x="2" y="0"/>
                  </a:lnTo>
                  <a:lnTo>
                    <a:pt x="8" y="0"/>
                  </a:lnTo>
                  <a:lnTo>
                    <a:pt x="14" y="2"/>
                  </a:lnTo>
                  <a:lnTo>
                    <a:pt x="19" y="4"/>
                  </a:lnTo>
                  <a:lnTo>
                    <a:pt x="25" y="6"/>
                  </a:lnTo>
                  <a:lnTo>
                    <a:pt x="33" y="10"/>
                  </a:lnTo>
                  <a:lnTo>
                    <a:pt x="40" y="14"/>
                  </a:lnTo>
                  <a:lnTo>
                    <a:pt x="42" y="17"/>
                  </a:lnTo>
                  <a:lnTo>
                    <a:pt x="46" y="21"/>
                  </a:lnTo>
                  <a:lnTo>
                    <a:pt x="50" y="27"/>
                  </a:lnTo>
                  <a:lnTo>
                    <a:pt x="54" y="33"/>
                  </a:lnTo>
                  <a:lnTo>
                    <a:pt x="56" y="38"/>
                  </a:lnTo>
                  <a:lnTo>
                    <a:pt x="56" y="48"/>
                  </a:lnTo>
                  <a:lnTo>
                    <a:pt x="56" y="52"/>
                  </a:lnTo>
                  <a:lnTo>
                    <a:pt x="56" y="55"/>
                  </a:lnTo>
                  <a:lnTo>
                    <a:pt x="56" y="59"/>
                  </a:lnTo>
                  <a:lnTo>
                    <a:pt x="56" y="65"/>
                  </a:lnTo>
                  <a:lnTo>
                    <a:pt x="42" y="80"/>
                  </a:lnTo>
                  <a:lnTo>
                    <a:pt x="42" y="76"/>
                  </a:lnTo>
                  <a:lnTo>
                    <a:pt x="42" y="71"/>
                  </a:lnTo>
                  <a:lnTo>
                    <a:pt x="42" y="65"/>
                  </a:lnTo>
                  <a:lnTo>
                    <a:pt x="42" y="59"/>
                  </a:lnTo>
                  <a:lnTo>
                    <a:pt x="40" y="54"/>
                  </a:lnTo>
                  <a:lnTo>
                    <a:pt x="40" y="48"/>
                  </a:lnTo>
                  <a:lnTo>
                    <a:pt x="38" y="42"/>
                  </a:lnTo>
                  <a:lnTo>
                    <a:pt x="37" y="36"/>
                  </a:lnTo>
                  <a:lnTo>
                    <a:pt x="33" y="33"/>
                  </a:lnTo>
                  <a:lnTo>
                    <a:pt x="29" y="27"/>
                  </a:lnTo>
                  <a:lnTo>
                    <a:pt x="23" y="21"/>
                  </a:lnTo>
                  <a:lnTo>
                    <a:pt x="19" y="19"/>
                  </a:lnTo>
                  <a:lnTo>
                    <a:pt x="12" y="17"/>
                  </a:lnTo>
                  <a:lnTo>
                    <a:pt x="4" y="17"/>
                  </a:lnTo>
                  <a:lnTo>
                    <a:pt x="0" y="0"/>
                  </a:lnTo>
                  <a:close/>
                </a:path>
              </a:pathLst>
            </a:custGeom>
            <a:solidFill>
              <a:srgbClr val="75696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73" name="Freeform 2572"/>
            <p:cNvSpPr>
              <a:spLocks/>
            </p:cNvSpPr>
            <p:nvPr/>
          </p:nvSpPr>
          <p:spPr bwMode="auto">
            <a:xfrm>
              <a:off x="4515" y="1424"/>
              <a:ext cx="32" cy="67"/>
            </a:xfrm>
            <a:custGeom>
              <a:avLst/>
              <a:gdLst>
                <a:gd name="T0" fmla="*/ 0 w 65"/>
                <a:gd name="T1" fmla="*/ 1 h 133"/>
                <a:gd name="T2" fmla="*/ 0 w 65"/>
                <a:gd name="T3" fmla="*/ 0 h 133"/>
                <a:gd name="T4" fmla="*/ 0 w 65"/>
                <a:gd name="T5" fmla="*/ 1 h 133"/>
                <a:gd name="T6" fmla="*/ 0 w 65"/>
                <a:gd name="T7" fmla="*/ 1 h 133"/>
                <a:gd name="T8" fmla="*/ 0 w 65"/>
                <a:gd name="T9" fmla="*/ 1 h 133"/>
                <a:gd name="T10" fmla="*/ 0 w 65"/>
                <a:gd name="T11" fmla="*/ 1 h 133"/>
                <a:gd name="T12" fmla="*/ 0 w 65"/>
                <a:gd name="T13" fmla="*/ 1 h 133"/>
                <a:gd name="T14" fmla="*/ 0 w 65"/>
                <a:gd name="T15" fmla="*/ 1 h 133"/>
                <a:gd name="T16" fmla="*/ 0 w 65"/>
                <a:gd name="T17" fmla="*/ 1 h 133"/>
                <a:gd name="T18" fmla="*/ 0 w 65"/>
                <a:gd name="T19" fmla="*/ 1 h 133"/>
                <a:gd name="T20" fmla="*/ 0 w 65"/>
                <a:gd name="T21" fmla="*/ 1 h 133"/>
                <a:gd name="T22" fmla="*/ 0 w 65"/>
                <a:gd name="T23" fmla="*/ 1 h 133"/>
                <a:gd name="T24" fmla="*/ 0 w 65"/>
                <a:gd name="T25" fmla="*/ 1 h 133"/>
                <a:gd name="T26" fmla="*/ 0 w 65"/>
                <a:gd name="T27" fmla="*/ 1 h 133"/>
                <a:gd name="T28" fmla="*/ 0 w 65"/>
                <a:gd name="T29" fmla="*/ 1 h 133"/>
                <a:gd name="T30" fmla="*/ 0 w 65"/>
                <a:gd name="T31" fmla="*/ 1 h 133"/>
                <a:gd name="T32" fmla="*/ 0 w 65"/>
                <a:gd name="T33" fmla="*/ 1 h 133"/>
                <a:gd name="T34" fmla="*/ 0 w 65"/>
                <a:gd name="T35" fmla="*/ 1 h 133"/>
                <a:gd name="T36" fmla="*/ 0 w 65"/>
                <a:gd name="T37" fmla="*/ 1 h 133"/>
                <a:gd name="T38" fmla="*/ 0 w 65"/>
                <a:gd name="T39" fmla="*/ 1 h 133"/>
                <a:gd name="T40" fmla="*/ 0 w 65"/>
                <a:gd name="T41" fmla="*/ 1 h 133"/>
                <a:gd name="T42" fmla="*/ 0 w 65"/>
                <a:gd name="T43" fmla="*/ 1 h 133"/>
                <a:gd name="T44" fmla="*/ 0 w 65"/>
                <a:gd name="T45" fmla="*/ 1 h 133"/>
                <a:gd name="T46" fmla="*/ 0 w 65"/>
                <a:gd name="T47" fmla="*/ 1 h 133"/>
                <a:gd name="T48" fmla="*/ 0 w 65"/>
                <a:gd name="T49" fmla="*/ 1 h 133"/>
                <a:gd name="T50" fmla="*/ 0 w 65"/>
                <a:gd name="T51" fmla="*/ 1 h 133"/>
                <a:gd name="T52" fmla="*/ 0 w 65"/>
                <a:gd name="T53" fmla="*/ 1 h 133"/>
                <a:gd name="T54" fmla="*/ 0 w 65"/>
                <a:gd name="T55" fmla="*/ 1 h 133"/>
                <a:gd name="T56" fmla="*/ 0 w 65"/>
                <a:gd name="T57" fmla="*/ 1 h 133"/>
                <a:gd name="T58" fmla="*/ 0 w 65"/>
                <a:gd name="T59" fmla="*/ 1 h 133"/>
                <a:gd name="T60" fmla="*/ 0 w 65"/>
                <a:gd name="T61" fmla="*/ 1 h 133"/>
                <a:gd name="T62" fmla="*/ 0 w 65"/>
                <a:gd name="T63" fmla="*/ 1 h 133"/>
                <a:gd name="T64" fmla="*/ 0 w 65"/>
                <a:gd name="T65" fmla="*/ 1 h 133"/>
                <a:gd name="T66" fmla="*/ 0 w 65"/>
                <a:gd name="T67" fmla="*/ 1 h 133"/>
                <a:gd name="T68" fmla="*/ 0 w 65"/>
                <a:gd name="T69" fmla="*/ 1 h 133"/>
                <a:gd name="T70" fmla="*/ 0 w 65"/>
                <a:gd name="T71" fmla="*/ 1 h 133"/>
                <a:gd name="T72" fmla="*/ 0 w 65"/>
                <a:gd name="T73" fmla="*/ 1 h 133"/>
                <a:gd name="T74" fmla="*/ 0 w 65"/>
                <a:gd name="T75" fmla="*/ 1 h 133"/>
                <a:gd name="T76" fmla="*/ 0 w 65"/>
                <a:gd name="T77" fmla="*/ 1 h 133"/>
                <a:gd name="T78" fmla="*/ 0 w 65"/>
                <a:gd name="T79" fmla="*/ 1 h 133"/>
                <a:gd name="T80" fmla="*/ 0 w 65"/>
                <a:gd name="T81" fmla="*/ 1 h 133"/>
                <a:gd name="T82" fmla="*/ 0 w 65"/>
                <a:gd name="T83" fmla="*/ 1 h 133"/>
                <a:gd name="T84" fmla="*/ 0 w 65"/>
                <a:gd name="T85" fmla="*/ 1 h 133"/>
                <a:gd name="T86" fmla="*/ 0 w 65"/>
                <a:gd name="T87" fmla="*/ 1 h 133"/>
                <a:gd name="T88" fmla="*/ 0 w 65"/>
                <a:gd name="T89" fmla="*/ 1 h 133"/>
                <a:gd name="T90" fmla="*/ 0 w 65"/>
                <a:gd name="T91" fmla="*/ 1 h 133"/>
                <a:gd name="T92" fmla="*/ 0 w 65"/>
                <a:gd name="T93" fmla="*/ 1 h 1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5"/>
                <a:gd name="T142" fmla="*/ 0 h 133"/>
                <a:gd name="T143" fmla="*/ 65 w 65"/>
                <a:gd name="T144" fmla="*/ 133 h 1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5" h="133">
                  <a:moveTo>
                    <a:pt x="12" y="26"/>
                  </a:moveTo>
                  <a:lnTo>
                    <a:pt x="65" y="0"/>
                  </a:lnTo>
                  <a:lnTo>
                    <a:pt x="63" y="3"/>
                  </a:lnTo>
                  <a:lnTo>
                    <a:pt x="59" y="9"/>
                  </a:lnTo>
                  <a:lnTo>
                    <a:pt x="55" y="15"/>
                  </a:lnTo>
                  <a:lnTo>
                    <a:pt x="54" y="22"/>
                  </a:lnTo>
                  <a:lnTo>
                    <a:pt x="50" y="26"/>
                  </a:lnTo>
                  <a:lnTo>
                    <a:pt x="48" y="32"/>
                  </a:lnTo>
                  <a:lnTo>
                    <a:pt x="48" y="36"/>
                  </a:lnTo>
                  <a:lnTo>
                    <a:pt x="46" y="41"/>
                  </a:lnTo>
                  <a:lnTo>
                    <a:pt x="42" y="47"/>
                  </a:lnTo>
                  <a:lnTo>
                    <a:pt x="42" y="51"/>
                  </a:lnTo>
                  <a:lnTo>
                    <a:pt x="40" y="57"/>
                  </a:lnTo>
                  <a:lnTo>
                    <a:pt x="38" y="60"/>
                  </a:lnTo>
                  <a:lnTo>
                    <a:pt x="36" y="66"/>
                  </a:lnTo>
                  <a:lnTo>
                    <a:pt x="36" y="72"/>
                  </a:lnTo>
                  <a:lnTo>
                    <a:pt x="35" y="76"/>
                  </a:lnTo>
                  <a:lnTo>
                    <a:pt x="35" y="81"/>
                  </a:lnTo>
                  <a:lnTo>
                    <a:pt x="35" y="87"/>
                  </a:lnTo>
                  <a:lnTo>
                    <a:pt x="33" y="91"/>
                  </a:lnTo>
                  <a:lnTo>
                    <a:pt x="33" y="96"/>
                  </a:lnTo>
                  <a:lnTo>
                    <a:pt x="35" y="100"/>
                  </a:lnTo>
                  <a:lnTo>
                    <a:pt x="35" y="106"/>
                  </a:lnTo>
                  <a:lnTo>
                    <a:pt x="36" y="110"/>
                  </a:lnTo>
                  <a:lnTo>
                    <a:pt x="36" y="114"/>
                  </a:lnTo>
                  <a:lnTo>
                    <a:pt x="38" y="119"/>
                  </a:lnTo>
                  <a:lnTo>
                    <a:pt x="19" y="133"/>
                  </a:lnTo>
                  <a:lnTo>
                    <a:pt x="17" y="131"/>
                  </a:lnTo>
                  <a:lnTo>
                    <a:pt x="14" y="127"/>
                  </a:lnTo>
                  <a:lnTo>
                    <a:pt x="12" y="123"/>
                  </a:lnTo>
                  <a:lnTo>
                    <a:pt x="10" y="119"/>
                  </a:lnTo>
                  <a:lnTo>
                    <a:pt x="8" y="114"/>
                  </a:lnTo>
                  <a:lnTo>
                    <a:pt x="6" y="110"/>
                  </a:lnTo>
                  <a:lnTo>
                    <a:pt x="4" y="102"/>
                  </a:lnTo>
                  <a:lnTo>
                    <a:pt x="2" y="95"/>
                  </a:lnTo>
                  <a:lnTo>
                    <a:pt x="0" y="87"/>
                  </a:lnTo>
                  <a:lnTo>
                    <a:pt x="0" y="79"/>
                  </a:lnTo>
                  <a:lnTo>
                    <a:pt x="0" y="74"/>
                  </a:lnTo>
                  <a:lnTo>
                    <a:pt x="0" y="68"/>
                  </a:lnTo>
                  <a:lnTo>
                    <a:pt x="0" y="62"/>
                  </a:lnTo>
                  <a:lnTo>
                    <a:pt x="0" y="58"/>
                  </a:lnTo>
                  <a:lnTo>
                    <a:pt x="2" y="53"/>
                  </a:lnTo>
                  <a:lnTo>
                    <a:pt x="4" y="47"/>
                  </a:lnTo>
                  <a:lnTo>
                    <a:pt x="4" y="41"/>
                  </a:lnTo>
                  <a:lnTo>
                    <a:pt x="6" y="36"/>
                  </a:lnTo>
                  <a:lnTo>
                    <a:pt x="12" y="26"/>
                  </a:lnTo>
                  <a:close/>
                </a:path>
              </a:pathLst>
            </a:custGeom>
            <a:solidFill>
              <a:srgbClr val="75696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74" name="Freeform 2573"/>
            <p:cNvSpPr>
              <a:spLocks/>
            </p:cNvSpPr>
            <p:nvPr/>
          </p:nvSpPr>
          <p:spPr bwMode="auto">
            <a:xfrm>
              <a:off x="4554" y="1534"/>
              <a:ext cx="78" cy="51"/>
            </a:xfrm>
            <a:custGeom>
              <a:avLst/>
              <a:gdLst>
                <a:gd name="T0" fmla="*/ 1 w 156"/>
                <a:gd name="T1" fmla="*/ 0 h 103"/>
                <a:gd name="T2" fmla="*/ 1 w 156"/>
                <a:gd name="T3" fmla="*/ 0 h 103"/>
                <a:gd name="T4" fmla="*/ 1 w 156"/>
                <a:gd name="T5" fmla="*/ 0 h 103"/>
                <a:gd name="T6" fmla="*/ 1 w 156"/>
                <a:gd name="T7" fmla="*/ 0 h 103"/>
                <a:gd name="T8" fmla="*/ 1 w 156"/>
                <a:gd name="T9" fmla="*/ 0 h 103"/>
                <a:gd name="T10" fmla="*/ 1 w 156"/>
                <a:gd name="T11" fmla="*/ 0 h 103"/>
                <a:gd name="T12" fmla="*/ 1 w 156"/>
                <a:gd name="T13" fmla="*/ 0 h 103"/>
                <a:gd name="T14" fmla="*/ 1 w 156"/>
                <a:gd name="T15" fmla="*/ 0 h 103"/>
                <a:gd name="T16" fmla="*/ 1 w 156"/>
                <a:gd name="T17" fmla="*/ 0 h 103"/>
                <a:gd name="T18" fmla="*/ 1 w 156"/>
                <a:gd name="T19" fmla="*/ 0 h 103"/>
                <a:gd name="T20" fmla="*/ 1 w 156"/>
                <a:gd name="T21" fmla="*/ 0 h 103"/>
                <a:gd name="T22" fmla="*/ 1 w 156"/>
                <a:gd name="T23" fmla="*/ 0 h 103"/>
                <a:gd name="T24" fmla="*/ 1 w 156"/>
                <a:gd name="T25" fmla="*/ 0 h 103"/>
                <a:gd name="T26" fmla="*/ 1 w 156"/>
                <a:gd name="T27" fmla="*/ 0 h 103"/>
                <a:gd name="T28" fmla="*/ 1 w 156"/>
                <a:gd name="T29" fmla="*/ 0 h 103"/>
                <a:gd name="T30" fmla="*/ 1 w 156"/>
                <a:gd name="T31" fmla="*/ 0 h 103"/>
                <a:gd name="T32" fmla="*/ 1 w 156"/>
                <a:gd name="T33" fmla="*/ 0 h 103"/>
                <a:gd name="T34" fmla="*/ 1 w 156"/>
                <a:gd name="T35" fmla="*/ 0 h 103"/>
                <a:gd name="T36" fmla="*/ 1 w 156"/>
                <a:gd name="T37" fmla="*/ 0 h 103"/>
                <a:gd name="T38" fmla="*/ 1 w 156"/>
                <a:gd name="T39" fmla="*/ 0 h 103"/>
                <a:gd name="T40" fmla="*/ 1 w 156"/>
                <a:gd name="T41" fmla="*/ 0 h 103"/>
                <a:gd name="T42" fmla="*/ 1 w 156"/>
                <a:gd name="T43" fmla="*/ 0 h 103"/>
                <a:gd name="T44" fmla="*/ 1 w 156"/>
                <a:gd name="T45" fmla="*/ 0 h 103"/>
                <a:gd name="T46" fmla="*/ 1 w 156"/>
                <a:gd name="T47" fmla="*/ 0 h 103"/>
                <a:gd name="T48" fmla="*/ 1 w 156"/>
                <a:gd name="T49" fmla="*/ 0 h 103"/>
                <a:gd name="T50" fmla="*/ 1 w 156"/>
                <a:gd name="T51" fmla="*/ 0 h 103"/>
                <a:gd name="T52" fmla="*/ 1 w 156"/>
                <a:gd name="T53" fmla="*/ 0 h 103"/>
                <a:gd name="T54" fmla="*/ 1 w 156"/>
                <a:gd name="T55" fmla="*/ 0 h 103"/>
                <a:gd name="T56" fmla="*/ 1 w 156"/>
                <a:gd name="T57" fmla="*/ 0 h 103"/>
                <a:gd name="T58" fmla="*/ 1 w 156"/>
                <a:gd name="T59" fmla="*/ 0 h 103"/>
                <a:gd name="T60" fmla="*/ 1 w 156"/>
                <a:gd name="T61" fmla="*/ 0 h 103"/>
                <a:gd name="T62" fmla="*/ 1 w 156"/>
                <a:gd name="T63" fmla="*/ 0 h 103"/>
                <a:gd name="T64" fmla="*/ 1 w 156"/>
                <a:gd name="T65" fmla="*/ 0 h 103"/>
                <a:gd name="T66" fmla="*/ 1 w 156"/>
                <a:gd name="T67" fmla="*/ 0 h 103"/>
                <a:gd name="T68" fmla="*/ 1 w 156"/>
                <a:gd name="T69" fmla="*/ 0 h 103"/>
                <a:gd name="T70" fmla="*/ 1 w 156"/>
                <a:gd name="T71" fmla="*/ 0 h 103"/>
                <a:gd name="T72" fmla="*/ 1 w 156"/>
                <a:gd name="T73" fmla="*/ 0 h 103"/>
                <a:gd name="T74" fmla="*/ 1 w 156"/>
                <a:gd name="T75" fmla="*/ 0 h 103"/>
                <a:gd name="T76" fmla="*/ 1 w 156"/>
                <a:gd name="T77" fmla="*/ 0 h 103"/>
                <a:gd name="T78" fmla="*/ 1 w 156"/>
                <a:gd name="T79" fmla="*/ 0 h 103"/>
                <a:gd name="T80" fmla="*/ 1 w 156"/>
                <a:gd name="T81" fmla="*/ 0 h 103"/>
                <a:gd name="T82" fmla="*/ 0 w 156"/>
                <a:gd name="T83" fmla="*/ 0 h 103"/>
                <a:gd name="T84" fmla="*/ 1 w 156"/>
                <a:gd name="T85" fmla="*/ 0 h 103"/>
                <a:gd name="T86" fmla="*/ 1 w 156"/>
                <a:gd name="T87" fmla="*/ 0 h 103"/>
                <a:gd name="T88" fmla="*/ 1 w 156"/>
                <a:gd name="T89" fmla="*/ 0 h 1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03"/>
                <a:gd name="T137" fmla="*/ 156 w 156"/>
                <a:gd name="T138" fmla="*/ 103 h 1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03">
                  <a:moveTo>
                    <a:pt x="29" y="0"/>
                  </a:moveTo>
                  <a:lnTo>
                    <a:pt x="31" y="2"/>
                  </a:lnTo>
                  <a:lnTo>
                    <a:pt x="36" y="10"/>
                  </a:lnTo>
                  <a:lnTo>
                    <a:pt x="40" y="12"/>
                  </a:lnTo>
                  <a:lnTo>
                    <a:pt x="46" y="17"/>
                  </a:lnTo>
                  <a:lnTo>
                    <a:pt x="54" y="23"/>
                  </a:lnTo>
                  <a:lnTo>
                    <a:pt x="61" y="27"/>
                  </a:lnTo>
                  <a:lnTo>
                    <a:pt x="65" y="29"/>
                  </a:lnTo>
                  <a:lnTo>
                    <a:pt x="69" y="31"/>
                  </a:lnTo>
                  <a:lnTo>
                    <a:pt x="74" y="32"/>
                  </a:lnTo>
                  <a:lnTo>
                    <a:pt x="78" y="34"/>
                  </a:lnTo>
                  <a:lnTo>
                    <a:pt x="84" y="36"/>
                  </a:lnTo>
                  <a:lnTo>
                    <a:pt x="88" y="38"/>
                  </a:lnTo>
                  <a:lnTo>
                    <a:pt x="93" y="38"/>
                  </a:lnTo>
                  <a:lnTo>
                    <a:pt x="101" y="40"/>
                  </a:lnTo>
                  <a:lnTo>
                    <a:pt x="107" y="40"/>
                  </a:lnTo>
                  <a:lnTo>
                    <a:pt x="112" y="40"/>
                  </a:lnTo>
                  <a:lnTo>
                    <a:pt x="120" y="40"/>
                  </a:lnTo>
                  <a:lnTo>
                    <a:pt x="126" y="40"/>
                  </a:lnTo>
                  <a:lnTo>
                    <a:pt x="133" y="38"/>
                  </a:lnTo>
                  <a:lnTo>
                    <a:pt x="141" y="38"/>
                  </a:lnTo>
                  <a:lnTo>
                    <a:pt x="149" y="36"/>
                  </a:lnTo>
                  <a:lnTo>
                    <a:pt x="156" y="34"/>
                  </a:lnTo>
                  <a:lnTo>
                    <a:pt x="97" y="103"/>
                  </a:lnTo>
                  <a:lnTo>
                    <a:pt x="95" y="103"/>
                  </a:lnTo>
                  <a:lnTo>
                    <a:pt x="92" y="101"/>
                  </a:lnTo>
                  <a:lnTo>
                    <a:pt x="88" y="99"/>
                  </a:lnTo>
                  <a:lnTo>
                    <a:pt x="82" y="97"/>
                  </a:lnTo>
                  <a:lnTo>
                    <a:pt x="76" y="95"/>
                  </a:lnTo>
                  <a:lnTo>
                    <a:pt x="71" y="91"/>
                  </a:lnTo>
                  <a:lnTo>
                    <a:pt x="63" y="89"/>
                  </a:lnTo>
                  <a:lnTo>
                    <a:pt x="55" y="84"/>
                  </a:lnTo>
                  <a:lnTo>
                    <a:pt x="48" y="80"/>
                  </a:lnTo>
                  <a:lnTo>
                    <a:pt x="40" y="74"/>
                  </a:lnTo>
                  <a:lnTo>
                    <a:pt x="33" y="67"/>
                  </a:lnTo>
                  <a:lnTo>
                    <a:pt x="23" y="59"/>
                  </a:lnTo>
                  <a:lnTo>
                    <a:pt x="15" y="51"/>
                  </a:lnTo>
                  <a:lnTo>
                    <a:pt x="12" y="48"/>
                  </a:lnTo>
                  <a:lnTo>
                    <a:pt x="8" y="42"/>
                  </a:lnTo>
                  <a:lnTo>
                    <a:pt x="4" y="38"/>
                  </a:lnTo>
                  <a:lnTo>
                    <a:pt x="0" y="34"/>
                  </a:lnTo>
                  <a:lnTo>
                    <a:pt x="17" y="13"/>
                  </a:lnTo>
                  <a:lnTo>
                    <a:pt x="29" y="0"/>
                  </a:lnTo>
                  <a:close/>
                </a:path>
              </a:pathLst>
            </a:custGeom>
            <a:solidFill>
              <a:srgbClr val="75696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75" name="Freeform 2574"/>
            <p:cNvSpPr>
              <a:spLocks/>
            </p:cNvSpPr>
            <p:nvPr/>
          </p:nvSpPr>
          <p:spPr bwMode="auto">
            <a:xfrm>
              <a:off x="4052" y="1865"/>
              <a:ext cx="70" cy="75"/>
            </a:xfrm>
            <a:custGeom>
              <a:avLst/>
              <a:gdLst>
                <a:gd name="T0" fmla="*/ 1 w 139"/>
                <a:gd name="T1" fmla="*/ 0 h 151"/>
                <a:gd name="T2" fmla="*/ 1 w 139"/>
                <a:gd name="T3" fmla="*/ 0 h 151"/>
                <a:gd name="T4" fmla="*/ 1 w 139"/>
                <a:gd name="T5" fmla="*/ 0 h 151"/>
                <a:gd name="T6" fmla="*/ 1 w 139"/>
                <a:gd name="T7" fmla="*/ 0 h 151"/>
                <a:gd name="T8" fmla="*/ 0 w 139"/>
                <a:gd name="T9" fmla="*/ 0 h 151"/>
                <a:gd name="T10" fmla="*/ 0 w 139"/>
                <a:gd name="T11" fmla="*/ 0 h 151"/>
                <a:gd name="T12" fmla="*/ 1 w 139"/>
                <a:gd name="T13" fmla="*/ 0 h 151"/>
                <a:gd name="T14" fmla="*/ 1 w 139"/>
                <a:gd name="T15" fmla="*/ 0 h 151"/>
                <a:gd name="T16" fmla="*/ 1 w 139"/>
                <a:gd name="T17" fmla="*/ 0 h 151"/>
                <a:gd name="T18" fmla="*/ 1 w 139"/>
                <a:gd name="T19" fmla="*/ 0 h 151"/>
                <a:gd name="T20" fmla="*/ 1 w 139"/>
                <a:gd name="T21" fmla="*/ 0 h 151"/>
                <a:gd name="T22" fmla="*/ 1 w 139"/>
                <a:gd name="T23" fmla="*/ 0 h 151"/>
                <a:gd name="T24" fmla="*/ 1 w 139"/>
                <a:gd name="T25" fmla="*/ 0 h 151"/>
                <a:gd name="T26" fmla="*/ 1 w 139"/>
                <a:gd name="T27" fmla="*/ 0 h 151"/>
                <a:gd name="T28" fmla="*/ 1 w 139"/>
                <a:gd name="T29" fmla="*/ 0 h 151"/>
                <a:gd name="T30" fmla="*/ 1 w 139"/>
                <a:gd name="T31" fmla="*/ 0 h 151"/>
                <a:gd name="T32" fmla="*/ 1 w 139"/>
                <a:gd name="T33" fmla="*/ 0 h 151"/>
                <a:gd name="T34" fmla="*/ 1 w 139"/>
                <a:gd name="T35" fmla="*/ 0 h 151"/>
                <a:gd name="T36" fmla="*/ 1 w 139"/>
                <a:gd name="T37" fmla="*/ 0 h 151"/>
                <a:gd name="T38" fmla="*/ 1 w 139"/>
                <a:gd name="T39" fmla="*/ 0 h 151"/>
                <a:gd name="T40" fmla="*/ 1 w 139"/>
                <a:gd name="T41" fmla="*/ 0 h 151"/>
                <a:gd name="T42" fmla="*/ 1 w 139"/>
                <a:gd name="T43" fmla="*/ 0 h 151"/>
                <a:gd name="T44" fmla="*/ 1 w 139"/>
                <a:gd name="T45" fmla="*/ 0 h 151"/>
                <a:gd name="T46" fmla="*/ 1 w 139"/>
                <a:gd name="T47" fmla="*/ 0 h 151"/>
                <a:gd name="T48" fmla="*/ 1 w 139"/>
                <a:gd name="T49" fmla="*/ 0 h 151"/>
                <a:gd name="T50" fmla="*/ 1 w 139"/>
                <a:gd name="T51" fmla="*/ 0 h 151"/>
                <a:gd name="T52" fmla="*/ 1 w 139"/>
                <a:gd name="T53" fmla="*/ 0 h 151"/>
                <a:gd name="T54" fmla="*/ 1 w 139"/>
                <a:gd name="T55" fmla="*/ 0 h 151"/>
                <a:gd name="T56" fmla="*/ 1 w 139"/>
                <a:gd name="T57" fmla="*/ 0 h 151"/>
                <a:gd name="T58" fmla="*/ 1 w 139"/>
                <a:gd name="T59" fmla="*/ 0 h 151"/>
                <a:gd name="T60" fmla="*/ 1 w 139"/>
                <a:gd name="T61" fmla="*/ 0 h 151"/>
                <a:gd name="T62" fmla="*/ 1 w 139"/>
                <a:gd name="T63" fmla="*/ 0 h 151"/>
                <a:gd name="T64" fmla="*/ 1 w 139"/>
                <a:gd name="T65" fmla="*/ 0 h 151"/>
                <a:gd name="T66" fmla="*/ 1 w 139"/>
                <a:gd name="T67" fmla="*/ 0 h 151"/>
                <a:gd name="T68" fmla="*/ 1 w 139"/>
                <a:gd name="T69" fmla="*/ 0 h 151"/>
                <a:gd name="T70" fmla="*/ 1 w 139"/>
                <a:gd name="T71" fmla="*/ 0 h 151"/>
                <a:gd name="T72" fmla="*/ 1 w 139"/>
                <a:gd name="T73" fmla="*/ 0 h 151"/>
                <a:gd name="T74" fmla="*/ 1 w 139"/>
                <a:gd name="T75" fmla="*/ 0 h 151"/>
                <a:gd name="T76" fmla="*/ 1 w 139"/>
                <a:gd name="T77" fmla="*/ 0 h 1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9"/>
                <a:gd name="T118" fmla="*/ 0 h 151"/>
                <a:gd name="T119" fmla="*/ 139 w 139"/>
                <a:gd name="T120" fmla="*/ 151 h 1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9" h="151">
                  <a:moveTo>
                    <a:pt x="34" y="105"/>
                  </a:moveTo>
                  <a:lnTo>
                    <a:pt x="31" y="103"/>
                  </a:lnTo>
                  <a:lnTo>
                    <a:pt x="25" y="95"/>
                  </a:lnTo>
                  <a:lnTo>
                    <a:pt x="21" y="92"/>
                  </a:lnTo>
                  <a:lnTo>
                    <a:pt x="17" y="88"/>
                  </a:lnTo>
                  <a:lnTo>
                    <a:pt x="14" y="82"/>
                  </a:lnTo>
                  <a:lnTo>
                    <a:pt x="10" y="76"/>
                  </a:lnTo>
                  <a:lnTo>
                    <a:pt x="6" y="69"/>
                  </a:lnTo>
                  <a:lnTo>
                    <a:pt x="4" y="63"/>
                  </a:lnTo>
                  <a:lnTo>
                    <a:pt x="0" y="56"/>
                  </a:lnTo>
                  <a:lnTo>
                    <a:pt x="0" y="48"/>
                  </a:lnTo>
                  <a:lnTo>
                    <a:pt x="0" y="40"/>
                  </a:lnTo>
                  <a:lnTo>
                    <a:pt x="2" y="33"/>
                  </a:lnTo>
                  <a:lnTo>
                    <a:pt x="4" y="25"/>
                  </a:lnTo>
                  <a:lnTo>
                    <a:pt x="12" y="19"/>
                  </a:lnTo>
                  <a:lnTo>
                    <a:pt x="17" y="12"/>
                  </a:lnTo>
                  <a:lnTo>
                    <a:pt x="25" y="8"/>
                  </a:lnTo>
                  <a:lnTo>
                    <a:pt x="31" y="4"/>
                  </a:lnTo>
                  <a:lnTo>
                    <a:pt x="38" y="2"/>
                  </a:lnTo>
                  <a:lnTo>
                    <a:pt x="46" y="0"/>
                  </a:lnTo>
                  <a:lnTo>
                    <a:pt x="53" y="0"/>
                  </a:lnTo>
                  <a:lnTo>
                    <a:pt x="61" y="0"/>
                  </a:lnTo>
                  <a:lnTo>
                    <a:pt x="69" y="2"/>
                  </a:lnTo>
                  <a:lnTo>
                    <a:pt x="74" y="4"/>
                  </a:lnTo>
                  <a:lnTo>
                    <a:pt x="82" y="6"/>
                  </a:lnTo>
                  <a:lnTo>
                    <a:pt x="88" y="8"/>
                  </a:lnTo>
                  <a:lnTo>
                    <a:pt x="93" y="10"/>
                  </a:lnTo>
                  <a:lnTo>
                    <a:pt x="99" y="14"/>
                  </a:lnTo>
                  <a:lnTo>
                    <a:pt x="103" y="16"/>
                  </a:lnTo>
                  <a:lnTo>
                    <a:pt x="105" y="16"/>
                  </a:lnTo>
                  <a:lnTo>
                    <a:pt x="111" y="21"/>
                  </a:lnTo>
                  <a:lnTo>
                    <a:pt x="112" y="23"/>
                  </a:lnTo>
                  <a:lnTo>
                    <a:pt x="116" y="27"/>
                  </a:lnTo>
                  <a:lnTo>
                    <a:pt x="120" y="31"/>
                  </a:lnTo>
                  <a:lnTo>
                    <a:pt x="126" y="37"/>
                  </a:lnTo>
                  <a:lnTo>
                    <a:pt x="128" y="42"/>
                  </a:lnTo>
                  <a:lnTo>
                    <a:pt x="131" y="50"/>
                  </a:lnTo>
                  <a:lnTo>
                    <a:pt x="131" y="54"/>
                  </a:lnTo>
                  <a:lnTo>
                    <a:pt x="133" y="57"/>
                  </a:lnTo>
                  <a:lnTo>
                    <a:pt x="135" y="63"/>
                  </a:lnTo>
                  <a:lnTo>
                    <a:pt x="137" y="67"/>
                  </a:lnTo>
                  <a:lnTo>
                    <a:pt x="137" y="73"/>
                  </a:lnTo>
                  <a:lnTo>
                    <a:pt x="137" y="76"/>
                  </a:lnTo>
                  <a:lnTo>
                    <a:pt x="137" y="82"/>
                  </a:lnTo>
                  <a:lnTo>
                    <a:pt x="139" y="88"/>
                  </a:lnTo>
                  <a:lnTo>
                    <a:pt x="137" y="94"/>
                  </a:lnTo>
                  <a:lnTo>
                    <a:pt x="137" y="99"/>
                  </a:lnTo>
                  <a:lnTo>
                    <a:pt x="137" y="107"/>
                  </a:lnTo>
                  <a:lnTo>
                    <a:pt x="137" y="113"/>
                  </a:lnTo>
                  <a:lnTo>
                    <a:pt x="133" y="118"/>
                  </a:lnTo>
                  <a:lnTo>
                    <a:pt x="131" y="124"/>
                  </a:lnTo>
                  <a:lnTo>
                    <a:pt x="131" y="130"/>
                  </a:lnTo>
                  <a:lnTo>
                    <a:pt x="130" y="133"/>
                  </a:lnTo>
                  <a:lnTo>
                    <a:pt x="124" y="141"/>
                  </a:lnTo>
                  <a:lnTo>
                    <a:pt x="120" y="145"/>
                  </a:lnTo>
                  <a:lnTo>
                    <a:pt x="114" y="149"/>
                  </a:lnTo>
                  <a:lnTo>
                    <a:pt x="109" y="151"/>
                  </a:lnTo>
                  <a:lnTo>
                    <a:pt x="105" y="151"/>
                  </a:lnTo>
                  <a:lnTo>
                    <a:pt x="99" y="151"/>
                  </a:lnTo>
                  <a:lnTo>
                    <a:pt x="93" y="147"/>
                  </a:lnTo>
                  <a:lnTo>
                    <a:pt x="88" y="145"/>
                  </a:lnTo>
                  <a:lnTo>
                    <a:pt x="82" y="143"/>
                  </a:lnTo>
                  <a:lnTo>
                    <a:pt x="80" y="139"/>
                  </a:lnTo>
                  <a:lnTo>
                    <a:pt x="74" y="135"/>
                  </a:lnTo>
                  <a:lnTo>
                    <a:pt x="73" y="133"/>
                  </a:lnTo>
                  <a:lnTo>
                    <a:pt x="93" y="116"/>
                  </a:lnTo>
                  <a:lnTo>
                    <a:pt x="92" y="114"/>
                  </a:lnTo>
                  <a:lnTo>
                    <a:pt x="92" y="111"/>
                  </a:lnTo>
                  <a:lnTo>
                    <a:pt x="88" y="105"/>
                  </a:lnTo>
                  <a:lnTo>
                    <a:pt x="86" y="99"/>
                  </a:lnTo>
                  <a:lnTo>
                    <a:pt x="82" y="94"/>
                  </a:lnTo>
                  <a:lnTo>
                    <a:pt x="76" y="88"/>
                  </a:lnTo>
                  <a:lnTo>
                    <a:pt x="73" y="86"/>
                  </a:lnTo>
                  <a:lnTo>
                    <a:pt x="69" y="84"/>
                  </a:lnTo>
                  <a:lnTo>
                    <a:pt x="65" y="84"/>
                  </a:lnTo>
                  <a:lnTo>
                    <a:pt x="61" y="84"/>
                  </a:lnTo>
                  <a:lnTo>
                    <a:pt x="34" y="105"/>
                  </a:lnTo>
                  <a:close/>
                </a:path>
              </a:pathLst>
            </a:custGeom>
            <a:solidFill>
              <a:srgbClr val="C2D6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76" name="Freeform 2575"/>
            <p:cNvSpPr>
              <a:spLocks/>
            </p:cNvSpPr>
            <p:nvPr/>
          </p:nvSpPr>
          <p:spPr bwMode="auto">
            <a:xfrm>
              <a:off x="4071" y="1857"/>
              <a:ext cx="76" cy="97"/>
            </a:xfrm>
            <a:custGeom>
              <a:avLst/>
              <a:gdLst>
                <a:gd name="T0" fmla="*/ 1 w 152"/>
                <a:gd name="T1" fmla="*/ 0 h 194"/>
                <a:gd name="T2" fmla="*/ 1 w 152"/>
                <a:gd name="T3" fmla="*/ 0 h 194"/>
                <a:gd name="T4" fmla="*/ 1 w 152"/>
                <a:gd name="T5" fmla="*/ 0 h 194"/>
                <a:gd name="T6" fmla="*/ 1 w 152"/>
                <a:gd name="T7" fmla="*/ 0 h 194"/>
                <a:gd name="T8" fmla="*/ 1 w 152"/>
                <a:gd name="T9" fmla="*/ 1 h 194"/>
                <a:gd name="T10" fmla="*/ 1 w 152"/>
                <a:gd name="T11" fmla="*/ 1 h 194"/>
                <a:gd name="T12" fmla="*/ 1 w 152"/>
                <a:gd name="T13" fmla="*/ 1 h 194"/>
                <a:gd name="T14" fmla="*/ 1 w 152"/>
                <a:gd name="T15" fmla="*/ 1 h 194"/>
                <a:gd name="T16" fmla="*/ 1 w 152"/>
                <a:gd name="T17" fmla="*/ 1 h 194"/>
                <a:gd name="T18" fmla="*/ 1 w 152"/>
                <a:gd name="T19" fmla="*/ 1 h 194"/>
                <a:gd name="T20" fmla="*/ 1 w 152"/>
                <a:gd name="T21" fmla="*/ 1 h 194"/>
                <a:gd name="T22" fmla="*/ 1 w 152"/>
                <a:gd name="T23" fmla="*/ 1 h 194"/>
                <a:gd name="T24" fmla="*/ 1 w 152"/>
                <a:gd name="T25" fmla="*/ 1 h 194"/>
                <a:gd name="T26" fmla="*/ 1 w 152"/>
                <a:gd name="T27" fmla="*/ 1 h 194"/>
                <a:gd name="T28" fmla="*/ 1 w 152"/>
                <a:gd name="T29" fmla="*/ 1 h 194"/>
                <a:gd name="T30" fmla="*/ 1 w 152"/>
                <a:gd name="T31" fmla="*/ 1 h 194"/>
                <a:gd name="T32" fmla="*/ 1 w 152"/>
                <a:gd name="T33" fmla="*/ 1 h 194"/>
                <a:gd name="T34" fmla="*/ 1 w 152"/>
                <a:gd name="T35" fmla="*/ 1 h 194"/>
                <a:gd name="T36" fmla="*/ 1 w 152"/>
                <a:gd name="T37" fmla="*/ 1 h 194"/>
                <a:gd name="T38" fmla="*/ 1 w 152"/>
                <a:gd name="T39" fmla="*/ 1 h 194"/>
                <a:gd name="T40" fmla="*/ 1 w 152"/>
                <a:gd name="T41" fmla="*/ 1 h 194"/>
                <a:gd name="T42" fmla="*/ 1 w 152"/>
                <a:gd name="T43" fmla="*/ 1 h 194"/>
                <a:gd name="T44" fmla="*/ 1 w 152"/>
                <a:gd name="T45" fmla="*/ 1 h 194"/>
                <a:gd name="T46" fmla="*/ 1 w 152"/>
                <a:gd name="T47" fmla="*/ 1 h 194"/>
                <a:gd name="T48" fmla="*/ 1 w 152"/>
                <a:gd name="T49" fmla="*/ 1 h 194"/>
                <a:gd name="T50" fmla="*/ 1 w 152"/>
                <a:gd name="T51" fmla="*/ 1 h 194"/>
                <a:gd name="T52" fmla="*/ 1 w 152"/>
                <a:gd name="T53" fmla="*/ 1 h 194"/>
                <a:gd name="T54" fmla="*/ 1 w 152"/>
                <a:gd name="T55" fmla="*/ 1 h 194"/>
                <a:gd name="T56" fmla="*/ 1 w 152"/>
                <a:gd name="T57" fmla="*/ 1 h 194"/>
                <a:gd name="T58" fmla="*/ 1 w 152"/>
                <a:gd name="T59" fmla="*/ 1 h 194"/>
                <a:gd name="T60" fmla="*/ 1 w 152"/>
                <a:gd name="T61" fmla="*/ 1 h 194"/>
                <a:gd name="T62" fmla="*/ 1 w 152"/>
                <a:gd name="T63" fmla="*/ 1 h 194"/>
                <a:gd name="T64" fmla="*/ 1 w 152"/>
                <a:gd name="T65" fmla="*/ 1 h 194"/>
                <a:gd name="T66" fmla="*/ 1 w 152"/>
                <a:gd name="T67" fmla="*/ 1 h 194"/>
                <a:gd name="T68" fmla="*/ 1 w 152"/>
                <a:gd name="T69" fmla="*/ 1 h 194"/>
                <a:gd name="T70" fmla="*/ 1 w 152"/>
                <a:gd name="T71" fmla="*/ 1 h 194"/>
                <a:gd name="T72" fmla="*/ 1 w 152"/>
                <a:gd name="T73" fmla="*/ 1 h 194"/>
                <a:gd name="T74" fmla="*/ 1 w 152"/>
                <a:gd name="T75" fmla="*/ 1 h 194"/>
                <a:gd name="T76" fmla="*/ 1 w 152"/>
                <a:gd name="T77" fmla="*/ 1 h 194"/>
                <a:gd name="T78" fmla="*/ 1 w 152"/>
                <a:gd name="T79" fmla="*/ 1 h 194"/>
                <a:gd name="T80" fmla="*/ 0 w 152"/>
                <a:gd name="T81" fmla="*/ 1 h 194"/>
                <a:gd name="T82" fmla="*/ 1 w 152"/>
                <a:gd name="T83" fmla="*/ 0 h 1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2"/>
                <a:gd name="T127" fmla="*/ 0 h 194"/>
                <a:gd name="T128" fmla="*/ 152 w 152"/>
                <a:gd name="T129" fmla="*/ 194 h 1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2" h="194">
                  <a:moveTo>
                    <a:pt x="31" y="0"/>
                  </a:moveTo>
                  <a:lnTo>
                    <a:pt x="33" y="0"/>
                  </a:lnTo>
                  <a:lnTo>
                    <a:pt x="38" y="0"/>
                  </a:lnTo>
                  <a:lnTo>
                    <a:pt x="40" y="0"/>
                  </a:lnTo>
                  <a:lnTo>
                    <a:pt x="44" y="0"/>
                  </a:lnTo>
                  <a:lnTo>
                    <a:pt x="50" y="0"/>
                  </a:lnTo>
                  <a:lnTo>
                    <a:pt x="55" y="0"/>
                  </a:lnTo>
                  <a:lnTo>
                    <a:pt x="59" y="0"/>
                  </a:lnTo>
                  <a:lnTo>
                    <a:pt x="67" y="0"/>
                  </a:lnTo>
                  <a:lnTo>
                    <a:pt x="73" y="2"/>
                  </a:lnTo>
                  <a:lnTo>
                    <a:pt x="78" y="4"/>
                  </a:lnTo>
                  <a:lnTo>
                    <a:pt x="84" y="6"/>
                  </a:lnTo>
                  <a:lnTo>
                    <a:pt x="92" y="8"/>
                  </a:lnTo>
                  <a:lnTo>
                    <a:pt x="97" y="12"/>
                  </a:lnTo>
                  <a:lnTo>
                    <a:pt x="105" y="16"/>
                  </a:lnTo>
                  <a:lnTo>
                    <a:pt x="111" y="17"/>
                  </a:lnTo>
                  <a:lnTo>
                    <a:pt x="116" y="21"/>
                  </a:lnTo>
                  <a:lnTo>
                    <a:pt x="122" y="27"/>
                  </a:lnTo>
                  <a:lnTo>
                    <a:pt x="128" y="33"/>
                  </a:lnTo>
                  <a:lnTo>
                    <a:pt x="133" y="38"/>
                  </a:lnTo>
                  <a:lnTo>
                    <a:pt x="137" y="44"/>
                  </a:lnTo>
                  <a:lnTo>
                    <a:pt x="141" y="52"/>
                  </a:lnTo>
                  <a:lnTo>
                    <a:pt x="147" y="61"/>
                  </a:lnTo>
                  <a:lnTo>
                    <a:pt x="147" y="65"/>
                  </a:lnTo>
                  <a:lnTo>
                    <a:pt x="149" y="69"/>
                  </a:lnTo>
                  <a:lnTo>
                    <a:pt x="149" y="73"/>
                  </a:lnTo>
                  <a:lnTo>
                    <a:pt x="151" y="78"/>
                  </a:lnTo>
                  <a:lnTo>
                    <a:pt x="151" y="82"/>
                  </a:lnTo>
                  <a:lnTo>
                    <a:pt x="152" y="88"/>
                  </a:lnTo>
                  <a:lnTo>
                    <a:pt x="152" y="93"/>
                  </a:lnTo>
                  <a:lnTo>
                    <a:pt x="152" y="101"/>
                  </a:lnTo>
                  <a:lnTo>
                    <a:pt x="152" y="105"/>
                  </a:lnTo>
                  <a:lnTo>
                    <a:pt x="152" y="112"/>
                  </a:lnTo>
                  <a:lnTo>
                    <a:pt x="152" y="118"/>
                  </a:lnTo>
                  <a:lnTo>
                    <a:pt x="151" y="126"/>
                  </a:lnTo>
                  <a:lnTo>
                    <a:pt x="149" y="131"/>
                  </a:lnTo>
                  <a:lnTo>
                    <a:pt x="149" y="139"/>
                  </a:lnTo>
                  <a:lnTo>
                    <a:pt x="147" y="147"/>
                  </a:lnTo>
                  <a:lnTo>
                    <a:pt x="147" y="156"/>
                  </a:lnTo>
                  <a:lnTo>
                    <a:pt x="84" y="194"/>
                  </a:lnTo>
                  <a:lnTo>
                    <a:pt x="84" y="192"/>
                  </a:lnTo>
                  <a:lnTo>
                    <a:pt x="86" y="188"/>
                  </a:lnTo>
                  <a:lnTo>
                    <a:pt x="88" y="183"/>
                  </a:lnTo>
                  <a:lnTo>
                    <a:pt x="92" y="177"/>
                  </a:lnTo>
                  <a:lnTo>
                    <a:pt x="93" y="171"/>
                  </a:lnTo>
                  <a:lnTo>
                    <a:pt x="95" y="168"/>
                  </a:lnTo>
                  <a:lnTo>
                    <a:pt x="97" y="162"/>
                  </a:lnTo>
                  <a:lnTo>
                    <a:pt x="99" y="158"/>
                  </a:lnTo>
                  <a:lnTo>
                    <a:pt x="99" y="152"/>
                  </a:lnTo>
                  <a:lnTo>
                    <a:pt x="101" y="149"/>
                  </a:lnTo>
                  <a:lnTo>
                    <a:pt x="103" y="143"/>
                  </a:lnTo>
                  <a:lnTo>
                    <a:pt x="105" y="139"/>
                  </a:lnTo>
                  <a:lnTo>
                    <a:pt x="105" y="131"/>
                  </a:lnTo>
                  <a:lnTo>
                    <a:pt x="105" y="128"/>
                  </a:lnTo>
                  <a:lnTo>
                    <a:pt x="105" y="120"/>
                  </a:lnTo>
                  <a:lnTo>
                    <a:pt x="107" y="116"/>
                  </a:lnTo>
                  <a:lnTo>
                    <a:pt x="105" y="111"/>
                  </a:lnTo>
                  <a:lnTo>
                    <a:pt x="105" y="105"/>
                  </a:lnTo>
                  <a:lnTo>
                    <a:pt x="105" y="99"/>
                  </a:lnTo>
                  <a:lnTo>
                    <a:pt x="103" y="95"/>
                  </a:lnTo>
                  <a:lnTo>
                    <a:pt x="101" y="90"/>
                  </a:lnTo>
                  <a:lnTo>
                    <a:pt x="99" y="86"/>
                  </a:lnTo>
                  <a:lnTo>
                    <a:pt x="95" y="80"/>
                  </a:lnTo>
                  <a:lnTo>
                    <a:pt x="92" y="76"/>
                  </a:lnTo>
                  <a:lnTo>
                    <a:pt x="88" y="73"/>
                  </a:lnTo>
                  <a:lnTo>
                    <a:pt x="82" y="69"/>
                  </a:lnTo>
                  <a:lnTo>
                    <a:pt x="78" y="67"/>
                  </a:lnTo>
                  <a:lnTo>
                    <a:pt x="73" y="65"/>
                  </a:lnTo>
                  <a:lnTo>
                    <a:pt x="71" y="63"/>
                  </a:lnTo>
                  <a:lnTo>
                    <a:pt x="69" y="63"/>
                  </a:lnTo>
                  <a:lnTo>
                    <a:pt x="65" y="61"/>
                  </a:lnTo>
                  <a:lnTo>
                    <a:pt x="61" y="59"/>
                  </a:lnTo>
                  <a:lnTo>
                    <a:pt x="55" y="57"/>
                  </a:lnTo>
                  <a:lnTo>
                    <a:pt x="50" y="55"/>
                  </a:lnTo>
                  <a:lnTo>
                    <a:pt x="42" y="54"/>
                  </a:lnTo>
                  <a:lnTo>
                    <a:pt x="36" y="54"/>
                  </a:lnTo>
                  <a:lnTo>
                    <a:pt x="29" y="52"/>
                  </a:lnTo>
                  <a:lnTo>
                    <a:pt x="23" y="50"/>
                  </a:lnTo>
                  <a:lnTo>
                    <a:pt x="15" y="50"/>
                  </a:lnTo>
                  <a:lnTo>
                    <a:pt x="10" y="50"/>
                  </a:lnTo>
                  <a:lnTo>
                    <a:pt x="4" y="50"/>
                  </a:lnTo>
                  <a:lnTo>
                    <a:pt x="0" y="54"/>
                  </a:lnTo>
                  <a:lnTo>
                    <a:pt x="31" y="0"/>
                  </a:lnTo>
                  <a:close/>
                </a:path>
              </a:pathLst>
            </a:custGeom>
            <a:solidFill>
              <a:srgbClr val="4047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1480" name="Rectangle 1479"/>
          <p:cNvSpPr>
            <a:spLocks noChangeArrowheads="1"/>
          </p:cNvSpPr>
          <p:nvPr/>
        </p:nvSpPr>
        <p:spPr bwMode="auto">
          <a:xfrm>
            <a:off x="4011234" y="8588039"/>
            <a:ext cx="6024406" cy="549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r>
              <a:rPr lang="en-US" sz="2968">
                <a:latin typeface="Times New Roman" charset="0"/>
                <a:cs typeface="Times New Roman" charset="0"/>
              </a:rPr>
              <a:t>2. Inject nanoparticles into the patient.</a:t>
            </a:r>
            <a:endParaRPr lang="en-US" sz="2968"/>
          </a:p>
        </p:txBody>
      </p:sp>
      <p:sp>
        <p:nvSpPr>
          <p:cNvPr id="1481" name="Rectangle 1480"/>
          <p:cNvSpPr>
            <a:spLocks noChangeArrowheads="1"/>
          </p:cNvSpPr>
          <p:nvPr/>
        </p:nvSpPr>
        <p:spPr bwMode="auto">
          <a:xfrm>
            <a:off x="11736673" y="1627028"/>
            <a:ext cx="3403496" cy="100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r>
              <a:rPr lang="en-US" sz="2968">
                <a:latin typeface="Times New Roman" charset="0"/>
                <a:cs typeface="Times New Roman" charset="0"/>
              </a:rPr>
              <a:t>4. Heat nanoparticles</a:t>
            </a:r>
          </a:p>
          <a:p>
            <a:pPr eaLnBrk="0" hangingPunct="0"/>
            <a:r>
              <a:rPr lang="en-US" sz="2968">
                <a:latin typeface="Times New Roman" charset="0"/>
                <a:cs typeface="Times New Roman" charset="0"/>
              </a:rPr>
              <a:t>with radio waves.</a:t>
            </a:r>
            <a:endParaRPr lang="en-US" sz="2968"/>
          </a:p>
        </p:txBody>
      </p:sp>
      <p:sp>
        <p:nvSpPr>
          <p:cNvPr id="1482" name="TextBox 1481"/>
          <p:cNvSpPr txBox="1">
            <a:spLocks noChangeArrowheads="1"/>
          </p:cNvSpPr>
          <p:nvPr/>
        </p:nvSpPr>
        <p:spPr bwMode="auto">
          <a:xfrm>
            <a:off x="4246847" y="5247592"/>
            <a:ext cx="1157689" cy="549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2968"/>
              <a:t>tumor</a:t>
            </a:r>
          </a:p>
        </p:txBody>
      </p:sp>
      <p:grpSp>
        <p:nvGrpSpPr>
          <p:cNvPr id="1483" name="Group 1482"/>
          <p:cNvGrpSpPr>
            <a:grpSpLocks/>
          </p:cNvGrpSpPr>
          <p:nvPr/>
        </p:nvGrpSpPr>
        <p:grpSpPr bwMode="auto">
          <a:xfrm>
            <a:off x="3498126" y="2791997"/>
            <a:ext cx="5290703" cy="1980232"/>
            <a:chOff x="981072" y="1750616"/>
            <a:chExt cx="3207973" cy="1201636"/>
          </a:xfrm>
        </p:grpSpPr>
        <p:sp>
          <p:nvSpPr>
            <p:cNvPr id="1662" name="Rectangle 3"/>
            <p:cNvSpPr txBox="1">
              <a:spLocks noChangeArrowheads="1"/>
            </p:cNvSpPr>
            <p:nvPr/>
          </p:nvSpPr>
          <p:spPr bwMode="auto">
            <a:xfrm>
              <a:off x="981072" y="1750616"/>
              <a:ext cx="2185774" cy="1201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51838" tIns="75920" rIns="151838" bIns="75920">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spcBef>
                  <a:spcPct val="20000"/>
                </a:spcBef>
                <a:buClr>
                  <a:schemeClr val="tx2"/>
                </a:buClr>
              </a:pPr>
              <a:r>
                <a:rPr lang="en-US" sz="2968">
                  <a:latin typeface="Times New Roman" charset="0"/>
                  <a:cs typeface="Times New Roman" charset="0"/>
                </a:rPr>
                <a:t>1. Coat magnetic nanoparticles with biocompatible molecules.</a:t>
              </a:r>
            </a:p>
          </p:txBody>
        </p:sp>
        <p:grpSp>
          <p:nvGrpSpPr>
            <p:cNvPr id="1663" name="Group 1662"/>
            <p:cNvGrpSpPr>
              <a:grpSpLocks/>
            </p:cNvGrpSpPr>
            <p:nvPr/>
          </p:nvGrpSpPr>
          <p:grpSpPr bwMode="auto">
            <a:xfrm>
              <a:off x="3089709" y="1768034"/>
              <a:ext cx="1099336" cy="1101190"/>
              <a:chOff x="2052" y="1302"/>
              <a:chExt cx="2047" cy="2050"/>
            </a:xfrm>
          </p:grpSpPr>
          <p:grpSp>
            <p:nvGrpSpPr>
              <p:cNvPr id="1664" name="Group 1663"/>
              <p:cNvGrpSpPr>
                <a:grpSpLocks/>
              </p:cNvGrpSpPr>
              <p:nvPr/>
            </p:nvGrpSpPr>
            <p:grpSpPr bwMode="auto">
              <a:xfrm>
                <a:off x="2052" y="1302"/>
                <a:ext cx="2047" cy="2050"/>
                <a:chOff x="3561" y="2755"/>
                <a:chExt cx="1084" cy="1085"/>
              </a:xfrm>
            </p:grpSpPr>
            <p:grpSp>
              <p:nvGrpSpPr>
                <p:cNvPr id="1680" name="Group 1679"/>
                <p:cNvGrpSpPr>
                  <a:grpSpLocks/>
                </p:cNvGrpSpPr>
                <p:nvPr/>
              </p:nvGrpSpPr>
              <p:grpSpPr bwMode="auto">
                <a:xfrm>
                  <a:off x="3700" y="2900"/>
                  <a:ext cx="803" cy="789"/>
                  <a:chOff x="1437" y="2767"/>
                  <a:chExt cx="1537" cy="1510"/>
                </a:xfrm>
              </p:grpSpPr>
              <p:sp>
                <p:nvSpPr>
                  <p:cNvPr id="2097" name="Oval 2096"/>
                  <p:cNvSpPr>
                    <a:spLocks noChangeArrowheads="1"/>
                  </p:cNvSpPr>
                  <p:nvPr/>
                </p:nvSpPr>
                <p:spPr bwMode="auto">
                  <a:xfrm>
                    <a:off x="1840" y="3167"/>
                    <a:ext cx="710" cy="710"/>
                  </a:xfrm>
                  <a:prstGeom prst="ellipse">
                    <a:avLst/>
                  </a:prstGeom>
                  <a:gradFill rotWithShape="1">
                    <a:gsLst>
                      <a:gs pos="0">
                        <a:srgbClr val="520C0C"/>
                      </a:gs>
                      <a:gs pos="100000">
                        <a:srgbClr val="B21A1A"/>
                      </a:gs>
                    </a:gsLst>
                    <a:path path="shape">
                      <a:fillToRect l="50000" t="50000" r="50000" b="50000"/>
                    </a:path>
                  </a:gra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2098" name="Group 2097"/>
                  <p:cNvGrpSpPr>
                    <a:grpSpLocks/>
                  </p:cNvGrpSpPr>
                  <p:nvPr/>
                </p:nvGrpSpPr>
                <p:grpSpPr bwMode="auto">
                  <a:xfrm>
                    <a:off x="2173" y="2767"/>
                    <a:ext cx="64" cy="400"/>
                    <a:chOff x="2152" y="2971"/>
                    <a:chExt cx="64" cy="400"/>
                  </a:xfrm>
                </p:grpSpPr>
                <p:grpSp>
                  <p:nvGrpSpPr>
                    <p:cNvPr id="2533" name="Group 2532"/>
                    <p:cNvGrpSpPr>
                      <a:grpSpLocks/>
                    </p:cNvGrpSpPr>
                    <p:nvPr/>
                  </p:nvGrpSpPr>
                  <p:grpSpPr bwMode="auto">
                    <a:xfrm rot="16200000" flipV="1">
                      <a:off x="2006" y="3138"/>
                      <a:ext cx="358" cy="23"/>
                      <a:chOff x="923" y="2956"/>
                      <a:chExt cx="1478" cy="95"/>
                    </a:xfrm>
                  </p:grpSpPr>
                  <p:sp>
                    <p:nvSpPr>
                      <p:cNvPr id="2535" name="Freeform 253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36" name="Freeform 253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37" name="Freeform 253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38" name="Freeform 253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39" name="Freeform 253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40" name="Freeform 253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41" name="Freeform 254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42" name="Freeform 254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43" name="Freeform 254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44" name="Freeform 254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45" name="Freeform 254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534" name="Oval 2533"/>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099" name="Group 2098"/>
                  <p:cNvGrpSpPr>
                    <a:grpSpLocks/>
                  </p:cNvGrpSpPr>
                  <p:nvPr/>
                </p:nvGrpSpPr>
                <p:grpSpPr bwMode="auto">
                  <a:xfrm rot="5375618" flipV="1">
                    <a:off x="2009" y="4049"/>
                    <a:ext cx="392" cy="64"/>
                    <a:chOff x="3970" y="1547"/>
                    <a:chExt cx="1640" cy="266"/>
                  </a:xfrm>
                </p:grpSpPr>
                <p:grpSp>
                  <p:nvGrpSpPr>
                    <p:cNvPr id="2520" name="Group 2519"/>
                    <p:cNvGrpSpPr>
                      <a:grpSpLocks/>
                    </p:cNvGrpSpPr>
                    <p:nvPr/>
                  </p:nvGrpSpPr>
                  <p:grpSpPr bwMode="auto">
                    <a:xfrm>
                      <a:off x="4132" y="1631"/>
                      <a:ext cx="1478" cy="95"/>
                      <a:chOff x="923" y="2956"/>
                      <a:chExt cx="1478" cy="95"/>
                    </a:xfrm>
                  </p:grpSpPr>
                  <p:sp>
                    <p:nvSpPr>
                      <p:cNvPr id="2522" name="Freeform 2521"/>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23" name="Freeform 2522"/>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24" name="Freeform 2523"/>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25" name="Freeform 2524"/>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26" name="Freeform 2525"/>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27" name="Freeform 2526"/>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28" name="Freeform 2527"/>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29" name="Freeform 2528"/>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30" name="Freeform 2529"/>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31" name="Freeform 2530"/>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32" name="Freeform 2531"/>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521" name="Oval 2520"/>
                    <p:cNvSpPr>
                      <a:spLocks noChangeArrowheads="1"/>
                    </p:cNvSpPr>
                    <p:nvPr/>
                  </p:nvSpPr>
                  <p:spPr bwMode="auto">
                    <a:xfrm flipH="1">
                      <a:off x="3970" y="1547"/>
                      <a:ext cx="266" cy="266"/>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00" name="Group 2099"/>
                  <p:cNvGrpSpPr>
                    <a:grpSpLocks/>
                  </p:cNvGrpSpPr>
                  <p:nvPr/>
                </p:nvGrpSpPr>
                <p:grpSpPr bwMode="auto">
                  <a:xfrm rot="-5400000">
                    <a:off x="1605" y="3317"/>
                    <a:ext cx="64" cy="400"/>
                    <a:chOff x="2152" y="2971"/>
                    <a:chExt cx="64" cy="400"/>
                  </a:xfrm>
                </p:grpSpPr>
                <p:grpSp>
                  <p:nvGrpSpPr>
                    <p:cNvPr id="2507" name="Group 2506"/>
                    <p:cNvGrpSpPr>
                      <a:grpSpLocks/>
                    </p:cNvGrpSpPr>
                    <p:nvPr/>
                  </p:nvGrpSpPr>
                  <p:grpSpPr bwMode="auto">
                    <a:xfrm rot="16200000" flipV="1">
                      <a:off x="2006" y="3138"/>
                      <a:ext cx="358" cy="23"/>
                      <a:chOff x="923" y="2956"/>
                      <a:chExt cx="1478" cy="95"/>
                    </a:xfrm>
                  </p:grpSpPr>
                  <p:sp>
                    <p:nvSpPr>
                      <p:cNvPr id="2509" name="Freeform 2508"/>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10" name="Freeform 2509"/>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11" name="Freeform 2510"/>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12" name="Freeform 2511"/>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13" name="Freeform 2512"/>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14" name="Freeform 2513"/>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15" name="Freeform 2514"/>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16" name="Freeform 2515"/>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17" name="Freeform 2516"/>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18" name="Freeform 2517"/>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19" name="Freeform 2518"/>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508" name="Oval 2507"/>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01" name="Group 2100"/>
                  <p:cNvGrpSpPr>
                    <a:grpSpLocks/>
                  </p:cNvGrpSpPr>
                  <p:nvPr/>
                </p:nvGrpSpPr>
                <p:grpSpPr bwMode="auto">
                  <a:xfrm rot="5400000" flipH="1">
                    <a:off x="2742" y="3330"/>
                    <a:ext cx="64" cy="400"/>
                    <a:chOff x="2152" y="2971"/>
                    <a:chExt cx="64" cy="400"/>
                  </a:xfrm>
                </p:grpSpPr>
                <p:grpSp>
                  <p:nvGrpSpPr>
                    <p:cNvPr id="2494" name="Group 2493"/>
                    <p:cNvGrpSpPr>
                      <a:grpSpLocks/>
                    </p:cNvGrpSpPr>
                    <p:nvPr/>
                  </p:nvGrpSpPr>
                  <p:grpSpPr bwMode="auto">
                    <a:xfrm rot="16200000" flipV="1">
                      <a:off x="2006" y="3138"/>
                      <a:ext cx="358" cy="23"/>
                      <a:chOff x="923" y="2956"/>
                      <a:chExt cx="1478" cy="95"/>
                    </a:xfrm>
                  </p:grpSpPr>
                  <p:sp>
                    <p:nvSpPr>
                      <p:cNvPr id="2496" name="Freeform 249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97" name="Freeform 249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98" name="Freeform 249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99" name="Freeform 249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00" name="Freeform 249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01" name="Freeform 250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02" name="Freeform 250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03" name="Freeform 250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04" name="Freeform 250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05" name="Freeform 250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506" name="Freeform 250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495" name="Oval 2494"/>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02" name="Group 2101"/>
                  <p:cNvGrpSpPr>
                    <a:grpSpLocks/>
                  </p:cNvGrpSpPr>
                  <p:nvPr/>
                </p:nvGrpSpPr>
                <p:grpSpPr bwMode="auto">
                  <a:xfrm rot="2803098" flipH="1">
                    <a:off x="2566" y="2939"/>
                    <a:ext cx="64" cy="400"/>
                    <a:chOff x="2152" y="2971"/>
                    <a:chExt cx="64" cy="400"/>
                  </a:xfrm>
                </p:grpSpPr>
                <p:grpSp>
                  <p:nvGrpSpPr>
                    <p:cNvPr id="2481" name="Group 2480"/>
                    <p:cNvGrpSpPr>
                      <a:grpSpLocks/>
                    </p:cNvGrpSpPr>
                    <p:nvPr/>
                  </p:nvGrpSpPr>
                  <p:grpSpPr bwMode="auto">
                    <a:xfrm rot="16200000" flipV="1">
                      <a:off x="2006" y="3138"/>
                      <a:ext cx="358" cy="23"/>
                      <a:chOff x="923" y="2956"/>
                      <a:chExt cx="1478" cy="95"/>
                    </a:xfrm>
                  </p:grpSpPr>
                  <p:sp>
                    <p:nvSpPr>
                      <p:cNvPr id="2483" name="Freeform 2482"/>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84" name="Freeform 2483"/>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85" name="Freeform 2484"/>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86" name="Freeform 2485"/>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87" name="Freeform 2486"/>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88" name="Freeform 2487"/>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89" name="Freeform 2488"/>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90" name="Freeform 2489"/>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91" name="Freeform 2490"/>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92" name="Freeform 2491"/>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93" name="Freeform 2492"/>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482" name="Oval 2481"/>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03" name="Group 2102"/>
                  <p:cNvGrpSpPr>
                    <a:grpSpLocks/>
                  </p:cNvGrpSpPr>
                  <p:nvPr/>
                </p:nvGrpSpPr>
                <p:grpSpPr bwMode="auto">
                  <a:xfrm rot="-2803098">
                    <a:off x="1757" y="2925"/>
                    <a:ext cx="64" cy="400"/>
                    <a:chOff x="2152" y="2971"/>
                    <a:chExt cx="64" cy="400"/>
                  </a:xfrm>
                </p:grpSpPr>
                <p:grpSp>
                  <p:nvGrpSpPr>
                    <p:cNvPr id="2468" name="Group 2467"/>
                    <p:cNvGrpSpPr>
                      <a:grpSpLocks/>
                    </p:cNvGrpSpPr>
                    <p:nvPr/>
                  </p:nvGrpSpPr>
                  <p:grpSpPr bwMode="auto">
                    <a:xfrm rot="16200000" flipV="1">
                      <a:off x="2006" y="3138"/>
                      <a:ext cx="358" cy="23"/>
                      <a:chOff x="923" y="2956"/>
                      <a:chExt cx="1478" cy="95"/>
                    </a:xfrm>
                  </p:grpSpPr>
                  <p:sp>
                    <p:nvSpPr>
                      <p:cNvPr id="2470" name="Freeform 246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71" name="Freeform 247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72" name="Freeform 247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73" name="Freeform 247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74" name="Freeform 247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75" name="Freeform 247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76" name="Freeform 247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77" name="Freeform 247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78" name="Freeform 247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79" name="Freeform 247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80" name="Freeform 247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469" name="Oval 2468"/>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04" name="Group 2103"/>
                  <p:cNvGrpSpPr>
                    <a:grpSpLocks/>
                  </p:cNvGrpSpPr>
                  <p:nvPr/>
                </p:nvGrpSpPr>
                <p:grpSpPr bwMode="auto">
                  <a:xfrm rot="-2803098" flipH="1" flipV="1">
                    <a:off x="2564" y="3726"/>
                    <a:ext cx="64" cy="400"/>
                    <a:chOff x="2152" y="2971"/>
                    <a:chExt cx="64" cy="400"/>
                  </a:xfrm>
                </p:grpSpPr>
                <p:grpSp>
                  <p:nvGrpSpPr>
                    <p:cNvPr id="2455" name="Group 2454"/>
                    <p:cNvGrpSpPr>
                      <a:grpSpLocks/>
                    </p:cNvGrpSpPr>
                    <p:nvPr/>
                  </p:nvGrpSpPr>
                  <p:grpSpPr bwMode="auto">
                    <a:xfrm rot="16200000" flipV="1">
                      <a:off x="2006" y="3138"/>
                      <a:ext cx="358" cy="23"/>
                      <a:chOff x="923" y="2956"/>
                      <a:chExt cx="1478" cy="95"/>
                    </a:xfrm>
                  </p:grpSpPr>
                  <p:sp>
                    <p:nvSpPr>
                      <p:cNvPr id="2457" name="Freeform 2456"/>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58" name="Freeform 2457"/>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59" name="Freeform 2458"/>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60" name="Freeform 2459"/>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61" name="Freeform 2460"/>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62" name="Freeform 2461"/>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63" name="Freeform 2462"/>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64" name="Freeform 2463"/>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65" name="Freeform 2464"/>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66" name="Freeform 2465"/>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67" name="Freeform 2466"/>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456" name="Oval 2455"/>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05" name="Group 2104"/>
                  <p:cNvGrpSpPr>
                    <a:grpSpLocks/>
                  </p:cNvGrpSpPr>
                  <p:nvPr/>
                </p:nvGrpSpPr>
                <p:grpSpPr bwMode="auto">
                  <a:xfrm rot="2803098" flipV="1">
                    <a:off x="1755" y="3712"/>
                    <a:ext cx="64" cy="400"/>
                    <a:chOff x="2152" y="2971"/>
                    <a:chExt cx="64" cy="400"/>
                  </a:xfrm>
                </p:grpSpPr>
                <p:grpSp>
                  <p:nvGrpSpPr>
                    <p:cNvPr id="2442" name="Group 2441"/>
                    <p:cNvGrpSpPr>
                      <a:grpSpLocks/>
                    </p:cNvGrpSpPr>
                    <p:nvPr/>
                  </p:nvGrpSpPr>
                  <p:grpSpPr bwMode="auto">
                    <a:xfrm rot="16200000" flipV="1">
                      <a:off x="2006" y="3138"/>
                      <a:ext cx="358" cy="23"/>
                      <a:chOff x="923" y="2956"/>
                      <a:chExt cx="1478" cy="95"/>
                    </a:xfrm>
                  </p:grpSpPr>
                  <p:sp>
                    <p:nvSpPr>
                      <p:cNvPr id="2444" name="Freeform 2443"/>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45" name="Freeform 2444"/>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46" name="Freeform 2445"/>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47" name="Freeform 2446"/>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48" name="Freeform 2447"/>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49" name="Freeform 2448"/>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50" name="Freeform 2449"/>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51" name="Freeform 2450"/>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52" name="Freeform 2451"/>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53" name="Freeform 2452"/>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54" name="Freeform 2453"/>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443" name="Oval 2442"/>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06" name="Group 2105"/>
                  <p:cNvGrpSpPr>
                    <a:grpSpLocks/>
                  </p:cNvGrpSpPr>
                  <p:nvPr/>
                </p:nvGrpSpPr>
                <p:grpSpPr bwMode="auto">
                  <a:xfrm rot="-4122199" flipH="1" flipV="1">
                    <a:off x="2677" y="3536"/>
                    <a:ext cx="64" cy="400"/>
                    <a:chOff x="2152" y="2971"/>
                    <a:chExt cx="64" cy="400"/>
                  </a:xfrm>
                </p:grpSpPr>
                <p:grpSp>
                  <p:nvGrpSpPr>
                    <p:cNvPr id="2429" name="Group 2428"/>
                    <p:cNvGrpSpPr>
                      <a:grpSpLocks/>
                    </p:cNvGrpSpPr>
                    <p:nvPr/>
                  </p:nvGrpSpPr>
                  <p:grpSpPr bwMode="auto">
                    <a:xfrm rot="16200000" flipV="1">
                      <a:off x="2006" y="3138"/>
                      <a:ext cx="358" cy="23"/>
                      <a:chOff x="923" y="2956"/>
                      <a:chExt cx="1478" cy="95"/>
                    </a:xfrm>
                  </p:grpSpPr>
                  <p:sp>
                    <p:nvSpPr>
                      <p:cNvPr id="2431" name="Freeform 243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32" name="Freeform 243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33" name="Freeform 243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34" name="Freeform 243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35" name="Freeform 243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36" name="Freeform 243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37" name="Freeform 243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38" name="Freeform 243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39" name="Freeform 243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40" name="Freeform 243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41" name="Freeform 244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430" name="Oval 2429"/>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07" name="Group 2106"/>
                  <p:cNvGrpSpPr>
                    <a:grpSpLocks/>
                  </p:cNvGrpSpPr>
                  <p:nvPr/>
                </p:nvGrpSpPr>
                <p:grpSpPr bwMode="auto">
                  <a:xfrm rot="4122199" flipV="1">
                    <a:off x="1638" y="3525"/>
                    <a:ext cx="64" cy="400"/>
                    <a:chOff x="2152" y="2971"/>
                    <a:chExt cx="64" cy="400"/>
                  </a:xfrm>
                </p:grpSpPr>
                <p:grpSp>
                  <p:nvGrpSpPr>
                    <p:cNvPr id="2416" name="Group 2415"/>
                    <p:cNvGrpSpPr>
                      <a:grpSpLocks/>
                    </p:cNvGrpSpPr>
                    <p:nvPr/>
                  </p:nvGrpSpPr>
                  <p:grpSpPr bwMode="auto">
                    <a:xfrm rot="16200000" flipV="1">
                      <a:off x="2006" y="3138"/>
                      <a:ext cx="358" cy="23"/>
                      <a:chOff x="923" y="2956"/>
                      <a:chExt cx="1478" cy="95"/>
                    </a:xfrm>
                  </p:grpSpPr>
                  <p:sp>
                    <p:nvSpPr>
                      <p:cNvPr id="2418" name="Freeform 2417"/>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19" name="Freeform 2418"/>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20" name="Freeform 2419"/>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21" name="Freeform 2420"/>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22" name="Freeform 2421"/>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23" name="Freeform 2422"/>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24" name="Freeform 2423"/>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25" name="Freeform 2424"/>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26" name="Freeform 2425"/>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27" name="Freeform 2426"/>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28" name="Freeform 2427"/>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417" name="Oval 2416"/>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08" name="Group 2107"/>
                  <p:cNvGrpSpPr>
                    <a:grpSpLocks/>
                  </p:cNvGrpSpPr>
                  <p:nvPr/>
                </p:nvGrpSpPr>
                <p:grpSpPr bwMode="auto">
                  <a:xfrm rot="-4122199">
                    <a:off x="1651" y="3095"/>
                    <a:ext cx="64" cy="400"/>
                    <a:chOff x="2152" y="2971"/>
                    <a:chExt cx="64" cy="400"/>
                  </a:xfrm>
                </p:grpSpPr>
                <p:grpSp>
                  <p:nvGrpSpPr>
                    <p:cNvPr id="2403" name="Group 2402"/>
                    <p:cNvGrpSpPr>
                      <a:grpSpLocks/>
                    </p:cNvGrpSpPr>
                    <p:nvPr/>
                  </p:nvGrpSpPr>
                  <p:grpSpPr bwMode="auto">
                    <a:xfrm rot="16200000" flipV="1">
                      <a:off x="2006" y="3138"/>
                      <a:ext cx="358" cy="23"/>
                      <a:chOff x="923" y="2956"/>
                      <a:chExt cx="1478" cy="95"/>
                    </a:xfrm>
                  </p:grpSpPr>
                  <p:sp>
                    <p:nvSpPr>
                      <p:cNvPr id="2405" name="Freeform 240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06" name="Freeform 240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07" name="Freeform 240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08" name="Freeform 240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09" name="Freeform 240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10" name="Freeform 240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11" name="Freeform 241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12" name="Freeform 241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13" name="Freeform 241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14" name="Freeform 241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15" name="Freeform 241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404" name="Oval 2403"/>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09" name="Group 2108"/>
                  <p:cNvGrpSpPr>
                    <a:grpSpLocks/>
                  </p:cNvGrpSpPr>
                  <p:nvPr/>
                </p:nvGrpSpPr>
                <p:grpSpPr bwMode="auto">
                  <a:xfrm rot="4122199" flipH="1">
                    <a:off x="2683" y="3108"/>
                    <a:ext cx="64" cy="400"/>
                    <a:chOff x="2152" y="2971"/>
                    <a:chExt cx="64" cy="400"/>
                  </a:xfrm>
                </p:grpSpPr>
                <p:grpSp>
                  <p:nvGrpSpPr>
                    <p:cNvPr id="2390" name="Group 2389"/>
                    <p:cNvGrpSpPr>
                      <a:grpSpLocks/>
                    </p:cNvGrpSpPr>
                    <p:nvPr/>
                  </p:nvGrpSpPr>
                  <p:grpSpPr bwMode="auto">
                    <a:xfrm rot="16200000" flipV="1">
                      <a:off x="2006" y="3138"/>
                      <a:ext cx="358" cy="23"/>
                      <a:chOff x="923" y="2956"/>
                      <a:chExt cx="1478" cy="95"/>
                    </a:xfrm>
                  </p:grpSpPr>
                  <p:sp>
                    <p:nvSpPr>
                      <p:cNvPr id="2392" name="Freeform 2391"/>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93" name="Freeform 2392"/>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94" name="Freeform 2393"/>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95" name="Freeform 2394"/>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96" name="Freeform 2395"/>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97" name="Freeform 2396"/>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98" name="Freeform 2397"/>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99" name="Freeform 2398"/>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00" name="Freeform 2399"/>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01" name="Freeform 2400"/>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402" name="Freeform 2401"/>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391" name="Oval 2390"/>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10" name="Group 2109"/>
                  <p:cNvGrpSpPr>
                    <a:grpSpLocks/>
                  </p:cNvGrpSpPr>
                  <p:nvPr/>
                </p:nvGrpSpPr>
                <p:grpSpPr bwMode="auto">
                  <a:xfrm rot="1548092" flipH="1">
                    <a:off x="2400" y="2812"/>
                    <a:ext cx="64" cy="400"/>
                    <a:chOff x="2152" y="2971"/>
                    <a:chExt cx="64" cy="400"/>
                  </a:xfrm>
                </p:grpSpPr>
                <p:grpSp>
                  <p:nvGrpSpPr>
                    <p:cNvPr id="2377" name="Group 2376"/>
                    <p:cNvGrpSpPr>
                      <a:grpSpLocks/>
                    </p:cNvGrpSpPr>
                    <p:nvPr/>
                  </p:nvGrpSpPr>
                  <p:grpSpPr bwMode="auto">
                    <a:xfrm rot="16200000" flipV="1">
                      <a:off x="2006" y="3138"/>
                      <a:ext cx="358" cy="23"/>
                      <a:chOff x="923" y="2956"/>
                      <a:chExt cx="1478" cy="95"/>
                    </a:xfrm>
                  </p:grpSpPr>
                  <p:sp>
                    <p:nvSpPr>
                      <p:cNvPr id="2379" name="Freeform 2378"/>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80" name="Freeform 2379"/>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81" name="Freeform 2380"/>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82" name="Freeform 2381"/>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83" name="Freeform 2382"/>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84" name="Freeform 2383"/>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85" name="Freeform 2384"/>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86" name="Freeform 2385"/>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87" name="Freeform 2386"/>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88" name="Freeform 2387"/>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89" name="Freeform 2388"/>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378" name="Oval 2377"/>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11" name="Group 2110"/>
                  <p:cNvGrpSpPr>
                    <a:grpSpLocks/>
                  </p:cNvGrpSpPr>
                  <p:nvPr/>
                </p:nvGrpSpPr>
                <p:grpSpPr bwMode="auto">
                  <a:xfrm rot="-1548092" flipH="1" flipV="1">
                    <a:off x="2404" y="3838"/>
                    <a:ext cx="64" cy="400"/>
                    <a:chOff x="2152" y="2971"/>
                    <a:chExt cx="64" cy="400"/>
                  </a:xfrm>
                </p:grpSpPr>
                <p:grpSp>
                  <p:nvGrpSpPr>
                    <p:cNvPr id="2364" name="Group 2363"/>
                    <p:cNvGrpSpPr>
                      <a:grpSpLocks/>
                    </p:cNvGrpSpPr>
                    <p:nvPr/>
                  </p:nvGrpSpPr>
                  <p:grpSpPr bwMode="auto">
                    <a:xfrm rot="16200000" flipV="1">
                      <a:off x="2006" y="3138"/>
                      <a:ext cx="358" cy="23"/>
                      <a:chOff x="923" y="2956"/>
                      <a:chExt cx="1478" cy="95"/>
                    </a:xfrm>
                  </p:grpSpPr>
                  <p:sp>
                    <p:nvSpPr>
                      <p:cNvPr id="2366" name="Freeform 236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67" name="Freeform 236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68" name="Freeform 236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69" name="Freeform 236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70" name="Freeform 236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71" name="Freeform 237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72" name="Freeform 237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73" name="Freeform 237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74" name="Freeform 237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75" name="Freeform 237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76" name="Freeform 237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365" name="Oval 2364"/>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12" name="Group 2111"/>
                  <p:cNvGrpSpPr>
                    <a:grpSpLocks/>
                  </p:cNvGrpSpPr>
                  <p:nvPr/>
                </p:nvGrpSpPr>
                <p:grpSpPr bwMode="auto">
                  <a:xfrm rot="1548092" flipV="1">
                    <a:off x="1921" y="3827"/>
                    <a:ext cx="64" cy="400"/>
                    <a:chOff x="2152" y="2971"/>
                    <a:chExt cx="64" cy="400"/>
                  </a:xfrm>
                </p:grpSpPr>
                <p:grpSp>
                  <p:nvGrpSpPr>
                    <p:cNvPr id="2351" name="Group 2350"/>
                    <p:cNvGrpSpPr>
                      <a:grpSpLocks/>
                    </p:cNvGrpSpPr>
                    <p:nvPr/>
                  </p:nvGrpSpPr>
                  <p:grpSpPr bwMode="auto">
                    <a:xfrm rot="16200000" flipV="1">
                      <a:off x="2006" y="3138"/>
                      <a:ext cx="358" cy="23"/>
                      <a:chOff x="923" y="2956"/>
                      <a:chExt cx="1478" cy="95"/>
                    </a:xfrm>
                  </p:grpSpPr>
                  <p:sp>
                    <p:nvSpPr>
                      <p:cNvPr id="2353" name="Freeform 2352"/>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54" name="Freeform 2353"/>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55" name="Freeform 2354"/>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56" name="Freeform 2355"/>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57" name="Freeform 2356"/>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58" name="Freeform 2357"/>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59" name="Freeform 2358"/>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60" name="Freeform 2359"/>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61" name="Freeform 2360"/>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62" name="Freeform 2361"/>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63" name="Freeform 2362"/>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352" name="Oval 2351"/>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13" name="Group 2112"/>
                  <p:cNvGrpSpPr>
                    <a:grpSpLocks/>
                  </p:cNvGrpSpPr>
                  <p:nvPr/>
                </p:nvGrpSpPr>
                <p:grpSpPr bwMode="auto">
                  <a:xfrm rot="-1548092">
                    <a:off x="1934" y="2815"/>
                    <a:ext cx="64" cy="400"/>
                    <a:chOff x="2152" y="2971"/>
                    <a:chExt cx="64" cy="400"/>
                  </a:xfrm>
                </p:grpSpPr>
                <p:grpSp>
                  <p:nvGrpSpPr>
                    <p:cNvPr id="2338" name="Group 2337"/>
                    <p:cNvGrpSpPr>
                      <a:grpSpLocks/>
                    </p:cNvGrpSpPr>
                    <p:nvPr/>
                  </p:nvGrpSpPr>
                  <p:grpSpPr bwMode="auto">
                    <a:xfrm rot="16200000" flipV="1">
                      <a:off x="2006" y="3138"/>
                      <a:ext cx="358" cy="23"/>
                      <a:chOff x="923" y="2956"/>
                      <a:chExt cx="1478" cy="95"/>
                    </a:xfrm>
                  </p:grpSpPr>
                  <p:sp>
                    <p:nvSpPr>
                      <p:cNvPr id="2340" name="Freeform 233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41" name="Freeform 234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42" name="Freeform 234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43" name="Freeform 234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44" name="Freeform 234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45" name="Freeform 234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46" name="Freeform 234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47" name="Freeform 234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48" name="Freeform 234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49" name="Freeform 234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50" name="Freeform 234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339" name="Oval 2338"/>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14" name="Group 2113"/>
                  <p:cNvGrpSpPr>
                    <a:grpSpLocks/>
                  </p:cNvGrpSpPr>
                  <p:nvPr/>
                </p:nvGrpSpPr>
                <p:grpSpPr bwMode="auto">
                  <a:xfrm rot="-590551">
                    <a:off x="2056" y="2783"/>
                    <a:ext cx="64" cy="400"/>
                    <a:chOff x="2152" y="2971"/>
                    <a:chExt cx="64" cy="400"/>
                  </a:xfrm>
                </p:grpSpPr>
                <p:grpSp>
                  <p:nvGrpSpPr>
                    <p:cNvPr id="2325" name="Group 2324"/>
                    <p:cNvGrpSpPr>
                      <a:grpSpLocks/>
                    </p:cNvGrpSpPr>
                    <p:nvPr/>
                  </p:nvGrpSpPr>
                  <p:grpSpPr bwMode="auto">
                    <a:xfrm rot="16200000" flipV="1">
                      <a:off x="2006" y="3138"/>
                      <a:ext cx="358" cy="23"/>
                      <a:chOff x="923" y="2956"/>
                      <a:chExt cx="1478" cy="95"/>
                    </a:xfrm>
                  </p:grpSpPr>
                  <p:sp>
                    <p:nvSpPr>
                      <p:cNvPr id="2327" name="Freeform 2326"/>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28" name="Freeform 2327"/>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29" name="Freeform 2328"/>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30" name="Freeform 2329"/>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31" name="Freeform 2330"/>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32" name="Freeform 2331"/>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33" name="Freeform 2332"/>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34" name="Freeform 2333"/>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35" name="Freeform 2334"/>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36" name="Freeform 2335"/>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37" name="Freeform 2336"/>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326" name="Oval 2325"/>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15" name="Group 2114"/>
                  <p:cNvGrpSpPr>
                    <a:grpSpLocks/>
                  </p:cNvGrpSpPr>
                  <p:nvPr/>
                </p:nvGrpSpPr>
                <p:grpSpPr bwMode="auto">
                  <a:xfrm rot="-5990551">
                    <a:off x="1607" y="3410"/>
                    <a:ext cx="64" cy="400"/>
                    <a:chOff x="2152" y="2971"/>
                    <a:chExt cx="64" cy="400"/>
                  </a:xfrm>
                </p:grpSpPr>
                <p:grpSp>
                  <p:nvGrpSpPr>
                    <p:cNvPr id="2312" name="Group 2311"/>
                    <p:cNvGrpSpPr>
                      <a:grpSpLocks/>
                    </p:cNvGrpSpPr>
                    <p:nvPr/>
                  </p:nvGrpSpPr>
                  <p:grpSpPr bwMode="auto">
                    <a:xfrm rot="16200000" flipV="1">
                      <a:off x="2006" y="3138"/>
                      <a:ext cx="358" cy="23"/>
                      <a:chOff x="923" y="2956"/>
                      <a:chExt cx="1478" cy="95"/>
                    </a:xfrm>
                  </p:grpSpPr>
                  <p:sp>
                    <p:nvSpPr>
                      <p:cNvPr id="2314" name="Freeform 2313"/>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15" name="Freeform 2314"/>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16" name="Freeform 2315"/>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17" name="Freeform 2316"/>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18" name="Freeform 2317"/>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19" name="Freeform 2318"/>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20" name="Freeform 2319"/>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21" name="Freeform 2320"/>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22" name="Freeform 2321"/>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23" name="Freeform 2322"/>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24" name="Freeform 2323"/>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313" name="Oval 2312"/>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16" name="Group 2115"/>
                  <p:cNvGrpSpPr>
                    <a:grpSpLocks/>
                  </p:cNvGrpSpPr>
                  <p:nvPr/>
                </p:nvGrpSpPr>
                <p:grpSpPr bwMode="auto">
                  <a:xfrm rot="5990551" flipH="1">
                    <a:off x="2714" y="3432"/>
                    <a:ext cx="64" cy="400"/>
                    <a:chOff x="2152" y="2971"/>
                    <a:chExt cx="64" cy="400"/>
                  </a:xfrm>
                </p:grpSpPr>
                <p:grpSp>
                  <p:nvGrpSpPr>
                    <p:cNvPr id="2299" name="Group 2298"/>
                    <p:cNvGrpSpPr>
                      <a:grpSpLocks/>
                    </p:cNvGrpSpPr>
                    <p:nvPr/>
                  </p:nvGrpSpPr>
                  <p:grpSpPr bwMode="auto">
                    <a:xfrm rot="16200000" flipV="1">
                      <a:off x="2006" y="3138"/>
                      <a:ext cx="358" cy="23"/>
                      <a:chOff x="923" y="2956"/>
                      <a:chExt cx="1478" cy="95"/>
                    </a:xfrm>
                  </p:grpSpPr>
                  <p:sp>
                    <p:nvSpPr>
                      <p:cNvPr id="2301" name="Freeform 230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02" name="Freeform 230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03" name="Freeform 230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04" name="Freeform 230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05" name="Freeform 230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06" name="Freeform 230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07" name="Freeform 230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08" name="Freeform 230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09" name="Freeform 230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10" name="Freeform 230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311" name="Freeform 231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300" name="Oval 2299"/>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17" name="Group 2116"/>
                  <p:cNvGrpSpPr>
                    <a:grpSpLocks/>
                  </p:cNvGrpSpPr>
                  <p:nvPr/>
                </p:nvGrpSpPr>
                <p:grpSpPr bwMode="auto">
                  <a:xfrm rot="-5990551" flipH="1" flipV="1">
                    <a:off x="2709" y="3212"/>
                    <a:ext cx="64" cy="400"/>
                    <a:chOff x="2152" y="2971"/>
                    <a:chExt cx="64" cy="400"/>
                  </a:xfrm>
                </p:grpSpPr>
                <p:grpSp>
                  <p:nvGrpSpPr>
                    <p:cNvPr id="2286" name="Group 2285"/>
                    <p:cNvGrpSpPr>
                      <a:grpSpLocks/>
                    </p:cNvGrpSpPr>
                    <p:nvPr/>
                  </p:nvGrpSpPr>
                  <p:grpSpPr bwMode="auto">
                    <a:xfrm rot="16200000" flipV="1">
                      <a:off x="2006" y="3138"/>
                      <a:ext cx="358" cy="23"/>
                      <a:chOff x="923" y="2956"/>
                      <a:chExt cx="1478" cy="95"/>
                    </a:xfrm>
                  </p:grpSpPr>
                  <p:sp>
                    <p:nvSpPr>
                      <p:cNvPr id="2288" name="Freeform 2287"/>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89" name="Freeform 2288"/>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90" name="Freeform 2289"/>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91" name="Freeform 2290"/>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92" name="Freeform 2291"/>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93" name="Freeform 2292"/>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94" name="Freeform 2293"/>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95" name="Freeform 2294"/>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96" name="Freeform 2295"/>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97" name="Freeform 2296"/>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98" name="Freeform 2297"/>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287" name="Oval 2286"/>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18" name="Group 2117"/>
                  <p:cNvGrpSpPr>
                    <a:grpSpLocks/>
                  </p:cNvGrpSpPr>
                  <p:nvPr/>
                </p:nvGrpSpPr>
                <p:grpSpPr bwMode="auto">
                  <a:xfrm rot="590551" flipH="1">
                    <a:off x="2278" y="2778"/>
                    <a:ext cx="64" cy="400"/>
                    <a:chOff x="2152" y="2971"/>
                    <a:chExt cx="64" cy="400"/>
                  </a:xfrm>
                </p:grpSpPr>
                <p:grpSp>
                  <p:nvGrpSpPr>
                    <p:cNvPr id="2273" name="Group 2272"/>
                    <p:cNvGrpSpPr>
                      <a:grpSpLocks/>
                    </p:cNvGrpSpPr>
                    <p:nvPr/>
                  </p:nvGrpSpPr>
                  <p:grpSpPr bwMode="auto">
                    <a:xfrm rot="16200000" flipV="1">
                      <a:off x="2006" y="3138"/>
                      <a:ext cx="358" cy="23"/>
                      <a:chOff x="923" y="2956"/>
                      <a:chExt cx="1478" cy="95"/>
                    </a:xfrm>
                  </p:grpSpPr>
                  <p:sp>
                    <p:nvSpPr>
                      <p:cNvPr id="2275" name="Freeform 227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76" name="Freeform 227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77" name="Freeform 227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78" name="Freeform 227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79" name="Freeform 227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80" name="Freeform 227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81" name="Freeform 228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82" name="Freeform 228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83" name="Freeform 228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84" name="Freeform 228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85" name="Freeform 228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274" name="Oval 2273"/>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19" name="Group 2118"/>
                  <p:cNvGrpSpPr>
                    <a:grpSpLocks/>
                  </p:cNvGrpSpPr>
                  <p:nvPr/>
                </p:nvGrpSpPr>
                <p:grpSpPr bwMode="auto">
                  <a:xfrm rot="-590551" flipH="1" flipV="1">
                    <a:off x="2279" y="3876"/>
                    <a:ext cx="64" cy="400"/>
                    <a:chOff x="2152" y="2971"/>
                    <a:chExt cx="64" cy="400"/>
                  </a:xfrm>
                </p:grpSpPr>
                <p:grpSp>
                  <p:nvGrpSpPr>
                    <p:cNvPr id="2260" name="Group 2259"/>
                    <p:cNvGrpSpPr>
                      <a:grpSpLocks/>
                    </p:cNvGrpSpPr>
                    <p:nvPr/>
                  </p:nvGrpSpPr>
                  <p:grpSpPr bwMode="auto">
                    <a:xfrm rot="16200000" flipV="1">
                      <a:off x="2006" y="3138"/>
                      <a:ext cx="358" cy="23"/>
                      <a:chOff x="923" y="2956"/>
                      <a:chExt cx="1478" cy="95"/>
                    </a:xfrm>
                  </p:grpSpPr>
                  <p:sp>
                    <p:nvSpPr>
                      <p:cNvPr id="2262" name="Freeform 2261"/>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63" name="Freeform 2262"/>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64" name="Freeform 2263"/>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65" name="Freeform 2264"/>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66" name="Freeform 2265"/>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67" name="Freeform 2266"/>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68" name="Freeform 2267"/>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69" name="Freeform 2268"/>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70" name="Freeform 2269"/>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71" name="Freeform 2270"/>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72" name="Freeform 2271"/>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261" name="Oval 2260"/>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20" name="Group 2119"/>
                  <p:cNvGrpSpPr>
                    <a:grpSpLocks/>
                  </p:cNvGrpSpPr>
                  <p:nvPr/>
                </p:nvGrpSpPr>
                <p:grpSpPr bwMode="auto">
                  <a:xfrm rot="590551" flipV="1">
                    <a:off x="2050" y="3867"/>
                    <a:ext cx="64" cy="400"/>
                    <a:chOff x="2152" y="2971"/>
                    <a:chExt cx="64" cy="400"/>
                  </a:xfrm>
                </p:grpSpPr>
                <p:grpSp>
                  <p:nvGrpSpPr>
                    <p:cNvPr id="2247" name="Group 2246"/>
                    <p:cNvGrpSpPr>
                      <a:grpSpLocks/>
                    </p:cNvGrpSpPr>
                    <p:nvPr/>
                  </p:nvGrpSpPr>
                  <p:grpSpPr bwMode="auto">
                    <a:xfrm rot="16200000" flipV="1">
                      <a:off x="2006" y="3138"/>
                      <a:ext cx="358" cy="23"/>
                      <a:chOff x="923" y="2956"/>
                      <a:chExt cx="1478" cy="95"/>
                    </a:xfrm>
                  </p:grpSpPr>
                  <p:sp>
                    <p:nvSpPr>
                      <p:cNvPr id="2249" name="Freeform 2248"/>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50" name="Freeform 2249"/>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51" name="Freeform 2250"/>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52" name="Freeform 2251"/>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53" name="Freeform 2252"/>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54" name="Freeform 2253"/>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55" name="Freeform 2254"/>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56" name="Freeform 2255"/>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57" name="Freeform 2256"/>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58" name="Freeform 2257"/>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59" name="Freeform 2258"/>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248" name="Oval 2247"/>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21" name="Group 2120"/>
                  <p:cNvGrpSpPr>
                    <a:grpSpLocks/>
                  </p:cNvGrpSpPr>
                  <p:nvPr/>
                </p:nvGrpSpPr>
                <p:grpSpPr bwMode="auto">
                  <a:xfrm rot="-1939763" flipH="1" flipV="1">
                    <a:off x="2473" y="3789"/>
                    <a:ext cx="64" cy="400"/>
                    <a:chOff x="2152" y="2971"/>
                    <a:chExt cx="64" cy="400"/>
                  </a:xfrm>
                </p:grpSpPr>
                <p:grpSp>
                  <p:nvGrpSpPr>
                    <p:cNvPr id="2234" name="Group 2233"/>
                    <p:cNvGrpSpPr>
                      <a:grpSpLocks/>
                    </p:cNvGrpSpPr>
                    <p:nvPr/>
                  </p:nvGrpSpPr>
                  <p:grpSpPr bwMode="auto">
                    <a:xfrm rot="16200000" flipV="1">
                      <a:off x="2006" y="3138"/>
                      <a:ext cx="358" cy="23"/>
                      <a:chOff x="923" y="2956"/>
                      <a:chExt cx="1478" cy="95"/>
                    </a:xfrm>
                  </p:grpSpPr>
                  <p:sp>
                    <p:nvSpPr>
                      <p:cNvPr id="2236" name="Freeform 223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37" name="Freeform 223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38" name="Freeform 223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39" name="Freeform 223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40" name="Freeform 223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41" name="Freeform 224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42" name="Freeform 224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43" name="Freeform 224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44" name="Freeform 224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45" name="Freeform 224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46" name="Freeform 224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235" name="Oval 2234"/>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22" name="Group 2121"/>
                  <p:cNvGrpSpPr>
                    <a:grpSpLocks/>
                  </p:cNvGrpSpPr>
                  <p:nvPr/>
                </p:nvGrpSpPr>
                <p:grpSpPr bwMode="auto">
                  <a:xfrm rot="1939763" flipV="1">
                    <a:off x="1837" y="3781"/>
                    <a:ext cx="64" cy="400"/>
                    <a:chOff x="2152" y="2971"/>
                    <a:chExt cx="64" cy="400"/>
                  </a:xfrm>
                </p:grpSpPr>
                <p:grpSp>
                  <p:nvGrpSpPr>
                    <p:cNvPr id="2221" name="Group 2220"/>
                    <p:cNvGrpSpPr>
                      <a:grpSpLocks/>
                    </p:cNvGrpSpPr>
                    <p:nvPr/>
                  </p:nvGrpSpPr>
                  <p:grpSpPr bwMode="auto">
                    <a:xfrm rot="16200000" flipV="1">
                      <a:off x="2006" y="3138"/>
                      <a:ext cx="358" cy="23"/>
                      <a:chOff x="923" y="2956"/>
                      <a:chExt cx="1478" cy="95"/>
                    </a:xfrm>
                  </p:grpSpPr>
                  <p:sp>
                    <p:nvSpPr>
                      <p:cNvPr id="2223" name="Freeform 2222"/>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24" name="Freeform 2223"/>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25" name="Freeform 2224"/>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26" name="Freeform 2225"/>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27" name="Freeform 2226"/>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28" name="Freeform 2227"/>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29" name="Freeform 2228"/>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30" name="Freeform 2229"/>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31" name="Freeform 2230"/>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32" name="Freeform 2231"/>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33" name="Freeform 2232"/>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222" name="Oval 2221"/>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23" name="Group 2122"/>
                  <p:cNvGrpSpPr>
                    <a:grpSpLocks/>
                  </p:cNvGrpSpPr>
                  <p:nvPr/>
                </p:nvGrpSpPr>
                <p:grpSpPr bwMode="auto">
                  <a:xfrm rot="-1939763">
                    <a:off x="1850" y="2855"/>
                    <a:ext cx="64" cy="400"/>
                    <a:chOff x="2152" y="2971"/>
                    <a:chExt cx="64" cy="400"/>
                  </a:xfrm>
                </p:grpSpPr>
                <p:grpSp>
                  <p:nvGrpSpPr>
                    <p:cNvPr id="2208" name="Group 2207"/>
                    <p:cNvGrpSpPr>
                      <a:grpSpLocks/>
                    </p:cNvGrpSpPr>
                    <p:nvPr/>
                  </p:nvGrpSpPr>
                  <p:grpSpPr bwMode="auto">
                    <a:xfrm rot="16200000" flipV="1">
                      <a:off x="2006" y="3138"/>
                      <a:ext cx="358" cy="23"/>
                      <a:chOff x="923" y="2956"/>
                      <a:chExt cx="1478" cy="95"/>
                    </a:xfrm>
                  </p:grpSpPr>
                  <p:sp>
                    <p:nvSpPr>
                      <p:cNvPr id="2210" name="Freeform 220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11" name="Freeform 221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12" name="Freeform 221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13" name="Freeform 221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14" name="Freeform 221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15" name="Freeform 221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16" name="Freeform 221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17" name="Freeform 221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18" name="Freeform 221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19" name="Freeform 221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20" name="Freeform 221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209" name="Oval 2208"/>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24" name="Group 2123"/>
                  <p:cNvGrpSpPr>
                    <a:grpSpLocks/>
                  </p:cNvGrpSpPr>
                  <p:nvPr/>
                </p:nvGrpSpPr>
                <p:grpSpPr bwMode="auto">
                  <a:xfrm rot="1939763" flipH="1">
                    <a:off x="2479" y="2862"/>
                    <a:ext cx="64" cy="400"/>
                    <a:chOff x="2152" y="2971"/>
                    <a:chExt cx="64" cy="400"/>
                  </a:xfrm>
                </p:grpSpPr>
                <p:grpSp>
                  <p:nvGrpSpPr>
                    <p:cNvPr id="2195" name="Group 2194"/>
                    <p:cNvGrpSpPr>
                      <a:grpSpLocks/>
                    </p:cNvGrpSpPr>
                    <p:nvPr/>
                  </p:nvGrpSpPr>
                  <p:grpSpPr bwMode="auto">
                    <a:xfrm rot="16200000" flipV="1">
                      <a:off x="2006" y="3138"/>
                      <a:ext cx="358" cy="23"/>
                      <a:chOff x="923" y="2956"/>
                      <a:chExt cx="1478" cy="95"/>
                    </a:xfrm>
                  </p:grpSpPr>
                  <p:sp>
                    <p:nvSpPr>
                      <p:cNvPr id="2197" name="Freeform 2196"/>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98" name="Freeform 2197"/>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99" name="Freeform 2198"/>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00" name="Freeform 2199"/>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01" name="Freeform 2200"/>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02" name="Freeform 2201"/>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03" name="Freeform 2202"/>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04" name="Freeform 2203"/>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05" name="Freeform 2204"/>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06" name="Freeform 2205"/>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207" name="Freeform 2206"/>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196" name="Oval 2195"/>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25" name="Group 2124"/>
                  <p:cNvGrpSpPr>
                    <a:grpSpLocks/>
                  </p:cNvGrpSpPr>
                  <p:nvPr/>
                </p:nvGrpSpPr>
                <p:grpSpPr bwMode="auto">
                  <a:xfrm rot="-3366295" flipH="1" flipV="1">
                    <a:off x="2631" y="3639"/>
                    <a:ext cx="64" cy="400"/>
                    <a:chOff x="2152" y="2971"/>
                    <a:chExt cx="64" cy="400"/>
                  </a:xfrm>
                </p:grpSpPr>
                <p:grpSp>
                  <p:nvGrpSpPr>
                    <p:cNvPr id="2182" name="Group 2181"/>
                    <p:cNvGrpSpPr>
                      <a:grpSpLocks/>
                    </p:cNvGrpSpPr>
                    <p:nvPr/>
                  </p:nvGrpSpPr>
                  <p:grpSpPr bwMode="auto">
                    <a:xfrm rot="16200000" flipV="1">
                      <a:off x="2006" y="3138"/>
                      <a:ext cx="358" cy="23"/>
                      <a:chOff x="923" y="2956"/>
                      <a:chExt cx="1478" cy="95"/>
                    </a:xfrm>
                  </p:grpSpPr>
                  <p:sp>
                    <p:nvSpPr>
                      <p:cNvPr id="2184" name="Freeform 2183"/>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85" name="Freeform 2184"/>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86" name="Freeform 2185"/>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87" name="Freeform 2186"/>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88" name="Freeform 2187"/>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89" name="Freeform 2188"/>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90" name="Freeform 2189"/>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91" name="Freeform 2190"/>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92" name="Freeform 2191"/>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93" name="Freeform 2192"/>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94" name="Freeform 2193"/>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183" name="Oval 2182"/>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26" name="Group 2125"/>
                  <p:cNvGrpSpPr>
                    <a:grpSpLocks/>
                  </p:cNvGrpSpPr>
                  <p:nvPr/>
                </p:nvGrpSpPr>
                <p:grpSpPr bwMode="auto">
                  <a:xfrm rot="3366295" flipH="1">
                    <a:off x="2623" y="3015"/>
                    <a:ext cx="64" cy="400"/>
                    <a:chOff x="2152" y="2971"/>
                    <a:chExt cx="64" cy="400"/>
                  </a:xfrm>
                </p:grpSpPr>
                <p:grpSp>
                  <p:nvGrpSpPr>
                    <p:cNvPr id="2169" name="Group 2168"/>
                    <p:cNvGrpSpPr>
                      <a:grpSpLocks/>
                    </p:cNvGrpSpPr>
                    <p:nvPr/>
                  </p:nvGrpSpPr>
                  <p:grpSpPr bwMode="auto">
                    <a:xfrm rot="16200000" flipV="1">
                      <a:off x="2006" y="3138"/>
                      <a:ext cx="358" cy="23"/>
                      <a:chOff x="923" y="2956"/>
                      <a:chExt cx="1478" cy="95"/>
                    </a:xfrm>
                  </p:grpSpPr>
                  <p:sp>
                    <p:nvSpPr>
                      <p:cNvPr id="2171" name="Freeform 217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72" name="Freeform 217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73" name="Freeform 217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74" name="Freeform 217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75" name="Freeform 217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76" name="Freeform 217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77" name="Freeform 217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78" name="Freeform 217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79" name="Freeform 217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80" name="Freeform 217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81" name="Freeform 218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170" name="Oval 2169"/>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27" name="Group 2126"/>
                  <p:cNvGrpSpPr>
                    <a:grpSpLocks/>
                  </p:cNvGrpSpPr>
                  <p:nvPr/>
                </p:nvGrpSpPr>
                <p:grpSpPr bwMode="auto">
                  <a:xfrm rot="-3366295">
                    <a:off x="1700" y="3001"/>
                    <a:ext cx="64" cy="400"/>
                    <a:chOff x="2152" y="2971"/>
                    <a:chExt cx="64" cy="400"/>
                  </a:xfrm>
                </p:grpSpPr>
                <p:grpSp>
                  <p:nvGrpSpPr>
                    <p:cNvPr id="2156" name="Group 2155"/>
                    <p:cNvGrpSpPr>
                      <a:grpSpLocks/>
                    </p:cNvGrpSpPr>
                    <p:nvPr/>
                  </p:nvGrpSpPr>
                  <p:grpSpPr bwMode="auto">
                    <a:xfrm rot="16200000" flipV="1">
                      <a:off x="2006" y="3138"/>
                      <a:ext cx="358" cy="23"/>
                      <a:chOff x="923" y="2956"/>
                      <a:chExt cx="1478" cy="95"/>
                    </a:xfrm>
                  </p:grpSpPr>
                  <p:sp>
                    <p:nvSpPr>
                      <p:cNvPr id="2158" name="Freeform 2157"/>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59" name="Freeform 2158"/>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60" name="Freeform 2159"/>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61" name="Freeform 2160"/>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62" name="Freeform 2161"/>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63" name="Freeform 2162"/>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64" name="Freeform 2163"/>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65" name="Freeform 2164"/>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66" name="Freeform 2165"/>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67" name="Freeform 2166"/>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68" name="Freeform 2167"/>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157" name="Oval 2156"/>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28" name="Group 2127"/>
                  <p:cNvGrpSpPr>
                    <a:grpSpLocks/>
                  </p:cNvGrpSpPr>
                  <p:nvPr/>
                </p:nvGrpSpPr>
                <p:grpSpPr bwMode="auto">
                  <a:xfrm rot="3366295" flipV="1">
                    <a:off x="1686" y="3627"/>
                    <a:ext cx="64" cy="400"/>
                    <a:chOff x="2152" y="2971"/>
                    <a:chExt cx="64" cy="400"/>
                  </a:xfrm>
                </p:grpSpPr>
                <p:grpSp>
                  <p:nvGrpSpPr>
                    <p:cNvPr id="2143" name="Group 2142"/>
                    <p:cNvGrpSpPr>
                      <a:grpSpLocks/>
                    </p:cNvGrpSpPr>
                    <p:nvPr/>
                  </p:nvGrpSpPr>
                  <p:grpSpPr bwMode="auto">
                    <a:xfrm rot="16200000" flipV="1">
                      <a:off x="2006" y="3138"/>
                      <a:ext cx="358" cy="23"/>
                      <a:chOff x="923" y="2956"/>
                      <a:chExt cx="1478" cy="95"/>
                    </a:xfrm>
                  </p:grpSpPr>
                  <p:sp>
                    <p:nvSpPr>
                      <p:cNvPr id="2145" name="Freeform 214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46" name="Freeform 214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47" name="Freeform 214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48" name="Freeform 214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49" name="Freeform 214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50" name="Freeform 214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51" name="Freeform 215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52" name="Freeform 215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53" name="Freeform 215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54" name="Freeform 215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55" name="Freeform 215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144" name="Oval 2143"/>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129" name="Group 2128"/>
                  <p:cNvGrpSpPr>
                    <a:grpSpLocks/>
                  </p:cNvGrpSpPr>
                  <p:nvPr/>
                </p:nvGrpSpPr>
                <p:grpSpPr bwMode="auto">
                  <a:xfrm rot="6119570" flipV="1">
                    <a:off x="1614" y="3196"/>
                    <a:ext cx="64" cy="400"/>
                    <a:chOff x="2152" y="2971"/>
                    <a:chExt cx="64" cy="400"/>
                  </a:xfrm>
                </p:grpSpPr>
                <p:grpSp>
                  <p:nvGrpSpPr>
                    <p:cNvPr id="2130" name="Group 2129"/>
                    <p:cNvGrpSpPr>
                      <a:grpSpLocks/>
                    </p:cNvGrpSpPr>
                    <p:nvPr/>
                  </p:nvGrpSpPr>
                  <p:grpSpPr bwMode="auto">
                    <a:xfrm rot="16200000" flipV="1">
                      <a:off x="2006" y="3138"/>
                      <a:ext cx="358" cy="23"/>
                      <a:chOff x="923" y="2956"/>
                      <a:chExt cx="1478" cy="95"/>
                    </a:xfrm>
                  </p:grpSpPr>
                  <p:sp>
                    <p:nvSpPr>
                      <p:cNvPr id="2132" name="Freeform 2131"/>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33" name="Freeform 2132"/>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34" name="Freeform 2133"/>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35" name="Freeform 2134"/>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36" name="Freeform 2135"/>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37" name="Freeform 2136"/>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38" name="Freeform 2137"/>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39" name="Freeform 2138"/>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40" name="Freeform 2139"/>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41" name="Freeform 2140"/>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142" name="Freeform 2141"/>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2131" name="Oval 2130"/>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81" name="Group 1680"/>
                <p:cNvGrpSpPr>
                  <a:grpSpLocks/>
                </p:cNvGrpSpPr>
                <p:nvPr/>
              </p:nvGrpSpPr>
              <p:grpSpPr bwMode="auto">
                <a:xfrm>
                  <a:off x="4050" y="3678"/>
                  <a:ext cx="101" cy="162"/>
                  <a:chOff x="2136" y="3072"/>
                  <a:chExt cx="366" cy="581"/>
                </a:xfrm>
              </p:grpSpPr>
              <p:sp>
                <p:nvSpPr>
                  <p:cNvPr id="2072" name="AutoShape 534"/>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2073" name="Group 2072"/>
                  <p:cNvGrpSpPr>
                    <a:grpSpLocks/>
                  </p:cNvGrpSpPr>
                  <p:nvPr/>
                </p:nvGrpSpPr>
                <p:grpSpPr bwMode="auto">
                  <a:xfrm rot="5640007">
                    <a:off x="1963" y="3426"/>
                    <a:ext cx="414" cy="27"/>
                    <a:chOff x="923" y="2956"/>
                    <a:chExt cx="1478" cy="95"/>
                  </a:xfrm>
                </p:grpSpPr>
                <p:sp>
                  <p:nvSpPr>
                    <p:cNvPr id="2086" name="Freeform 208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87" name="Freeform 208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88" name="Freeform 208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89" name="Freeform 208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90" name="Freeform 208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91" name="Freeform 209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92" name="Freeform 209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93" name="Freeform 209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94" name="Freeform 209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95" name="Freeform 209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96" name="Freeform 209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074" name="Group 2073"/>
                  <p:cNvGrpSpPr>
                    <a:grpSpLocks/>
                  </p:cNvGrpSpPr>
                  <p:nvPr/>
                </p:nvGrpSpPr>
                <p:grpSpPr bwMode="auto">
                  <a:xfrm rot="15959993" flipH="1">
                    <a:off x="2274" y="3432"/>
                    <a:ext cx="414" cy="27"/>
                    <a:chOff x="923" y="2956"/>
                    <a:chExt cx="1478" cy="95"/>
                  </a:xfrm>
                </p:grpSpPr>
                <p:sp>
                  <p:nvSpPr>
                    <p:cNvPr id="2075" name="Freeform 207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76" name="Freeform 207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77" name="Freeform 207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78" name="Freeform 207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79" name="Freeform 207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80" name="Freeform 207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81" name="Freeform 208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82" name="Freeform 208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83" name="Freeform 208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84" name="Freeform 208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85" name="Freeform 208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82" name="Group 1681"/>
                <p:cNvGrpSpPr>
                  <a:grpSpLocks/>
                </p:cNvGrpSpPr>
                <p:nvPr/>
              </p:nvGrpSpPr>
              <p:grpSpPr bwMode="auto">
                <a:xfrm flipV="1">
                  <a:off x="4051" y="2755"/>
                  <a:ext cx="101" cy="162"/>
                  <a:chOff x="2136" y="3072"/>
                  <a:chExt cx="366" cy="581"/>
                </a:xfrm>
              </p:grpSpPr>
              <p:sp>
                <p:nvSpPr>
                  <p:cNvPr id="2047" name="AutoShape 560"/>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2048" name="Group 2047"/>
                  <p:cNvGrpSpPr>
                    <a:grpSpLocks/>
                  </p:cNvGrpSpPr>
                  <p:nvPr/>
                </p:nvGrpSpPr>
                <p:grpSpPr bwMode="auto">
                  <a:xfrm rot="5640007">
                    <a:off x="1963" y="3426"/>
                    <a:ext cx="414" cy="27"/>
                    <a:chOff x="923" y="2956"/>
                    <a:chExt cx="1478" cy="95"/>
                  </a:xfrm>
                </p:grpSpPr>
                <p:sp>
                  <p:nvSpPr>
                    <p:cNvPr id="2061" name="Freeform 206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62" name="Freeform 206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63" name="Freeform 206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64" name="Freeform 206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65" name="Freeform 206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66" name="Freeform 206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67" name="Freeform 206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68" name="Freeform 206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69" name="Freeform 206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70" name="Freeform 206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71" name="Freeform 207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049" name="Group 2048"/>
                  <p:cNvGrpSpPr>
                    <a:grpSpLocks/>
                  </p:cNvGrpSpPr>
                  <p:nvPr/>
                </p:nvGrpSpPr>
                <p:grpSpPr bwMode="auto">
                  <a:xfrm rot="15959993" flipH="1">
                    <a:off x="2274" y="3432"/>
                    <a:ext cx="414" cy="27"/>
                    <a:chOff x="923" y="2956"/>
                    <a:chExt cx="1478" cy="95"/>
                  </a:xfrm>
                </p:grpSpPr>
                <p:sp>
                  <p:nvSpPr>
                    <p:cNvPr id="2050" name="Freeform 204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51" name="Freeform 205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52" name="Freeform 205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53" name="Freeform 205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54" name="Freeform 205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55" name="Freeform 205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56" name="Freeform 205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57" name="Freeform 205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58" name="Freeform 205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59" name="Freeform 205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60" name="Freeform 205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83" name="Group 1682"/>
                <p:cNvGrpSpPr>
                  <a:grpSpLocks/>
                </p:cNvGrpSpPr>
                <p:nvPr/>
              </p:nvGrpSpPr>
              <p:grpSpPr bwMode="auto">
                <a:xfrm rot="16200000" flipV="1">
                  <a:off x="3591" y="3221"/>
                  <a:ext cx="101" cy="162"/>
                  <a:chOff x="2136" y="3072"/>
                  <a:chExt cx="366" cy="581"/>
                </a:xfrm>
              </p:grpSpPr>
              <p:sp>
                <p:nvSpPr>
                  <p:cNvPr id="2022" name="AutoShape 586"/>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2023" name="Group 2022"/>
                  <p:cNvGrpSpPr>
                    <a:grpSpLocks/>
                  </p:cNvGrpSpPr>
                  <p:nvPr/>
                </p:nvGrpSpPr>
                <p:grpSpPr bwMode="auto">
                  <a:xfrm rot="5640007">
                    <a:off x="1963" y="3426"/>
                    <a:ext cx="414" cy="27"/>
                    <a:chOff x="923" y="2956"/>
                    <a:chExt cx="1478" cy="95"/>
                  </a:xfrm>
                </p:grpSpPr>
                <p:sp>
                  <p:nvSpPr>
                    <p:cNvPr id="2036" name="Freeform 203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37" name="Freeform 203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38" name="Freeform 203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39" name="Freeform 203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40" name="Freeform 203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41" name="Freeform 204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42" name="Freeform 204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43" name="Freeform 204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44" name="Freeform 204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45" name="Freeform 204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46" name="Freeform 204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2024" name="Group 2023"/>
                  <p:cNvGrpSpPr>
                    <a:grpSpLocks/>
                  </p:cNvGrpSpPr>
                  <p:nvPr/>
                </p:nvGrpSpPr>
                <p:grpSpPr bwMode="auto">
                  <a:xfrm rot="15959993" flipH="1">
                    <a:off x="2274" y="3432"/>
                    <a:ext cx="414" cy="27"/>
                    <a:chOff x="923" y="2956"/>
                    <a:chExt cx="1478" cy="95"/>
                  </a:xfrm>
                </p:grpSpPr>
                <p:sp>
                  <p:nvSpPr>
                    <p:cNvPr id="2025" name="Freeform 202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26" name="Freeform 202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27" name="Freeform 202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28" name="Freeform 202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29" name="Freeform 202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30" name="Freeform 202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31" name="Freeform 203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32" name="Freeform 203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33" name="Freeform 203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34" name="Freeform 203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35" name="Freeform 203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84" name="Group 1683"/>
                <p:cNvGrpSpPr>
                  <a:grpSpLocks/>
                </p:cNvGrpSpPr>
                <p:nvPr/>
              </p:nvGrpSpPr>
              <p:grpSpPr bwMode="auto">
                <a:xfrm rot="5400000" flipH="1" flipV="1">
                  <a:off x="4513" y="3222"/>
                  <a:ext cx="101" cy="162"/>
                  <a:chOff x="2136" y="3072"/>
                  <a:chExt cx="366" cy="581"/>
                </a:xfrm>
              </p:grpSpPr>
              <p:sp>
                <p:nvSpPr>
                  <p:cNvPr id="1997" name="AutoShape 612"/>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998" name="Group 1997"/>
                  <p:cNvGrpSpPr>
                    <a:grpSpLocks/>
                  </p:cNvGrpSpPr>
                  <p:nvPr/>
                </p:nvGrpSpPr>
                <p:grpSpPr bwMode="auto">
                  <a:xfrm rot="5640007">
                    <a:off x="1963" y="3426"/>
                    <a:ext cx="414" cy="27"/>
                    <a:chOff x="923" y="2956"/>
                    <a:chExt cx="1478" cy="95"/>
                  </a:xfrm>
                </p:grpSpPr>
                <p:sp>
                  <p:nvSpPr>
                    <p:cNvPr id="2011" name="Freeform 201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12" name="Freeform 201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13" name="Freeform 201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14" name="Freeform 201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15" name="Freeform 201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16" name="Freeform 201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17" name="Freeform 201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18" name="Freeform 201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19" name="Freeform 201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20" name="Freeform 201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21" name="Freeform 202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999" name="Group 1998"/>
                  <p:cNvGrpSpPr>
                    <a:grpSpLocks/>
                  </p:cNvGrpSpPr>
                  <p:nvPr/>
                </p:nvGrpSpPr>
                <p:grpSpPr bwMode="auto">
                  <a:xfrm rot="15959993" flipH="1">
                    <a:off x="2274" y="3432"/>
                    <a:ext cx="414" cy="27"/>
                    <a:chOff x="923" y="2956"/>
                    <a:chExt cx="1478" cy="95"/>
                  </a:xfrm>
                </p:grpSpPr>
                <p:sp>
                  <p:nvSpPr>
                    <p:cNvPr id="2000" name="Freeform 199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01" name="Freeform 200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02" name="Freeform 200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03" name="Freeform 200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04" name="Freeform 200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05" name="Freeform 200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06" name="Freeform 200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07" name="Freeform 200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08" name="Freeform 200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09" name="Freeform 200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2010" name="Freeform 200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85" name="Group 1684"/>
                <p:cNvGrpSpPr>
                  <a:grpSpLocks/>
                </p:cNvGrpSpPr>
                <p:nvPr/>
              </p:nvGrpSpPr>
              <p:grpSpPr bwMode="auto">
                <a:xfrm rot="3313493" flipH="1" flipV="1">
                  <a:off x="4403" y="2900"/>
                  <a:ext cx="101" cy="162"/>
                  <a:chOff x="2136" y="3072"/>
                  <a:chExt cx="366" cy="581"/>
                </a:xfrm>
              </p:grpSpPr>
              <p:sp>
                <p:nvSpPr>
                  <p:cNvPr id="1972" name="AutoShape 638"/>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973" name="Group 1972"/>
                  <p:cNvGrpSpPr>
                    <a:grpSpLocks/>
                  </p:cNvGrpSpPr>
                  <p:nvPr/>
                </p:nvGrpSpPr>
                <p:grpSpPr bwMode="auto">
                  <a:xfrm rot="5640007">
                    <a:off x="1963" y="3426"/>
                    <a:ext cx="414" cy="27"/>
                    <a:chOff x="923" y="2956"/>
                    <a:chExt cx="1478" cy="95"/>
                  </a:xfrm>
                </p:grpSpPr>
                <p:sp>
                  <p:nvSpPr>
                    <p:cNvPr id="1986" name="Freeform 198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87" name="Freeform 198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88" name="Freeform 198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89" name="Freeform 198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90" name="Freeform 198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91" name="Freeform 199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92" name="Freeform 199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93" name="Freeform 199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94" name="Freeform 199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95" name="Freeform 199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96" name="Freeform 199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974" name="Group 1973"/>
                  <p:cNvGrpSpPr>
                    <a:grpSpLocks/>
                  </p:cNvGrpSpPr>
                  <p:nvPr/>
                </p:nvGrpSpPr>
                <p:grpSpPr bwMode="auto">
                  <a:xfrm rot="15959993" flipH="1">
                    <a:off x="2274" y="3432"/>
                    <a:ext cx="414" cy="27"/>
                    <a:chOff x="923" y="2956"/>
                    <a:chExt cx="1478" cy="95"/>
                  </a:xfrm>
                </p:grpSpPr>
                <p:sp>
                  <p:nvSpPr>
                    <p:cNvPr id="1975" name="Freeform 197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76" name="Freeform 197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77" name="Freeform 197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78" name="Freeform 197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79" name="Freeform 197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80" name="Freeform 197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81" name="Freeform 198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82" name="Freeform 198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83" name="Freeform 198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84" name="Freeform 198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85" name="Freeform 198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86" name="Group 1685"/>
                <p:cNvGrpSpPr>
                  <a:grpSpLocks/>
                </p:cNvGrpSpPr>
                <p:nvPr/>
              </p:nvGrpSpPr>
              <p:grpSpPr bwMode="auto">
                <a:xfrm rot="18286507" flipH="1">
                  <a:off x="4392" y="3529"/>
                  <a:ext cx="101" cy="162"/>
                  <a:chOff x="2136" y="3072"/>
                  <a:chExt cx="366" cy="581"/>
                </a:xfrm>
              </p:grpSpPr>
              <p:sp>
                <p:nvSpPr>
                  <p:cNvPr id="1947" name="AutoShape 664"/>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948" name="Group 1947"/>
                  <p:cNvGrpSpPr>
                    <a:grpSpLocks/>
                  </p:cNvGrpSpPr>
                  <p:nvPr/>
                </p:nvGrpSpPr>
                <p:grpSpPr bwMode="auto">
                  <a:xfrm rot="5640007">
                    <a:off x="1963" y="3426"/>
                    <a:ext cx="414" cy="27"/>
                    <a:chOff x="923" y="2956"/>
                    <a:chExt cx="1478" cy="95"/>
                  </a:xfrm>
                </p:grpSpPr>
                <p:sp>
                  <p:nvSpPr>
                    <p:cNvPr id="1961" name="Freeform 196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62" name="Freeform 196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63" name="Freeform 196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64" name="Freeform 196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65" name="Freeform 196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66" name="Freeform 196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67" name="Freeform 196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68" name="Freeform 196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69" name="Freeform 196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70" name="Freeform 196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71" name="Freeform 197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949" name="Group 1948"/>
                  <p:cNvGrpSpPr>
                    <a:grpSpLocks/>
                  </p:cNvGrpSpPr>
                  <p:nvPr/>
                </p:nvGrpSpPr>
                <p:grpSpPr bwMode="auto">
                  <a:xfrm rot="15959993" flipH="1">
                    <a:off x="2274" y="3432"/>
                    <a:ext cx="414" cy="27"/>
                    <a:chOff x="923" y="2956"/>
                    <a:chExt cx="1478" cy="95"/>
                  </a:xfrm>
                </p:grpSpPr>
                <p:sp>
                  <p:nvSpPr>
                    <p:cNvPr id="1950" name="Freeform 194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51" name="Freeform 195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52" name="Freeform 195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53" name="Freeform 195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54" name="Freeform 195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55" name="Freeform 195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56" name="Freeform 195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57" name="Freeform 195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58" name="Freeform 195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59" name="Freeform 195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60" name="Freeform 195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87" name="Group 1686"/>
                <p:cNvGrpSpPr>
                  <a:grpSpLocks/>
                </p:cNvGrpSpPr>
                <p:nvPr/>
              </p:nvGrpSpPr>
              <p:grpSpPr bwMode="auto">
                <a:xfrm rot="3313493">
                  <a:off x="3696" y="3512"/>
                  <a:ext cx="101" cy="162"/>
                  <a:chOff x="2136" y="3072"/>
                  <a:chExt cx="366" cy="581"/>
                </a:xfrm>
              </p:grpSpPr>
              <p:sp>
                <p:nvSpPr>
                  <p:cNvPr id="1922" name="AutoShape 690"/>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923" name="Group 1922"/>
                  <p:cNvGrpSpPr>
                    <a:grpSpLocks/>
                  </p:cNvGrpSpPr>
                  <p:nvPr/>
                </p:nvGrpSpPr>
                <p:grpSpPr bwMode="auto">
                  <a:xfrm rot="5640007">
                    <a:off x="1963" y="3426"/>
                    <a:ext cx="414" cy="27"/>
                    <a:chOff x="923" y="2956"/>
                    <a:chExt cx="1478" cy="95"/>
                  </a:xfrm>
                </p:grpSpPr>
                <p:sp>
                  <p:nvSpPr>
                    <p:cNvPr id="1936" name="Freeform 193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37" name="Freeform 193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38" name="Freeform 193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39" name="Freeform 193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40" name="Freeform 193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41" name="Freeform 194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42" name="Freeform 194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43" name="Freeform 194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44" name="Freeform 194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45" name="Freeform 194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46" name="Freeform 194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924" name="Group 1923"/>
                  <p:cNvGrpSpPr>
                    <a:grpSpLocks/>
                  </p:cNvGrpSpPr>
                  <p:nvPr/>
                </p:nvGrpSpPr>
                <p:grpSpPr bwMode="auto">
                  <a:xfrm rot="15959993" flipH="1">
                    <a:off x="2274" y="3432"/>
                    <a:ext cx="414" cy="27"/>
                    <a:chOff x="923" y="2956"/>
                    <a:chExt cx="1478" cy="95"/>
                  </a:xfrm>
                </p:grpSpPr>
                <p:sp>
                  <p:nvSpPr>
                    <p:cNvPr id="1925" name="Freeform 192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26" name="Freeform 192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27" name="Freeform 192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28" name="Freeform 192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29" name="Freeform 192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30" name="Freeform 192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31" name="Freeform 193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32" name="Freeform 193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33" name="Freeform 193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34" name="Freeform 193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35" name="Freeform 193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88" name="Group 1687"/>
                <p:cNvGrpSpPr>
                  <a:grpSpLocks/>
                </p:cNvGrpSpPr>
                <p:nvPr/>
              </p:nvGrpSpPr>
              <p:grpSpPr bwMode="auto">
                <a:xfrm rot="18286507" flipV="1">
                  <a:off x="3697" y="2909"/>
                  <a:ext cx="101" cy="162"/>
                  <a:chOff x="2136" y="3072"/>
                  <a:chExt cx="366" cy="581"/>
                </a:xfrm>
              </p:grpSpPr>
              <p:sp>
                <p:nvSpPr>
                  <p:cNvPr id="1897" name="AutoShape 716"/>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898" name="Group 1897"/>
                  <p:cNvGrpSpPr>
                    <a:grpSpLocks/>
                  </p:cNvGrpSpPr>
                  <p:nvPr/>
                </p:nvGrpSpPr>
                <p:grpSpPr bwMode="auto">
                  <a:xfrm rot="5640007">
                    <a:off x="1963" y="3426"/>
                    <a:ext cx="414" cy="27"/>
                    <a:chOff x="923" y="2956"/>
                    <a:chExt cx="1478" cy="95"/>
                  </a:xfrm>
                </p:grpSpPr>
                <p:sp>
                  <p:nvSpPr>
                    <p:cNvPr id="1911" name="Freeform 191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12" name="Freeform 191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13" name="Freeform 191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14" name="Freeform 191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15" name="Freeform 191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16" name="Freeform 191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17" name="Freeform 191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18" name="Freeform 191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19" name="Freeform 191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20" name="Freeform 191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21" name="Freeform 192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899" name="Group 1898"/>
                  <p:cNvGrpSpPr>
                    <a:grpSpLocks/>
                  </p:cNvGrpSpPr>
                  <p:nvPr/>
                </p:nvGrpSpPr>
                <p:grpSpPr bwMode="auto">
                  <a:xfrm rot="15959993" flipH="1">
                    <a:off x="2274" y="3432"/>
                    <a:ext cx="414" cy="27"/>
                    <a:chOff x="923" y="2956"/>
                    <a:chExt cx="1478" cy="95"/>
                  </a:xfrm>
                </p:grpSpPr>
                <p:sp>
                  <p:nvSpPr>
                    <p:cNvPr id="1900" name="Freeform 189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01" name="Freeform 190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02" name="Freeform 190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03" name="Freeform 190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04" name="Freeform 190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05" name="Freeform 190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06" name="Freeform 190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07" name="Freeform 190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08" name="Freeform 190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09" name="Freeform 190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910" name="Freeform 190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89" name="Group 1688"/>
                <p:cNvGrpSpPr>
                  <a:grpSpLocks/>
                </p:cNvGrpSpPr>
                <p:nvPr/>
              </p:nvGrpSpPr>
              <p:grpSpPr bwMode="auto">
                <a:xfrm rot="20106703" flipV="1">
                  <a:off x="3862" y="2795"/>
                  <a:ext cx="101" cy="162"/>
                  <a:chOff x="2136" y="3072"/>
                  <a:chExt cx="366" cy="581"/>
                </a:xfrm>
              </p:grpSpPr>
              <p:sp>
                <p:nvSpPr>
                  <p:cNvPr id="1872" name="AutoShape 742"/>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873" name="Group 1872"/>
                  <p:cNvGrpSpPr>
                    <a:grpSpLocks/>
                  </p:cNvGrpSpPr>
                  <p:nvPr/>
                </p:nvGrpSpPr>
                <p:grpSpPr bwMode="auto">
                  <a:xfrm rot="5640007">
                    <a:off x="1963" y="3426"/>
                    <a:ext cx="414" cy="27"/>
                    <a:chOff x="923" y="2956"/>
                    <a:chExt cx="1478" cy="95"/>
                  </a:xfrm>
                </p:grpSpPr>
                <p:sp>
                  <p:nvSpPr>
                    <p:cNvPr id="1886" name="Freeform 188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87" name="Freeform 188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88" name="Freeform 188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89" name="Freeform 188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90" name="Freeform 188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91" name="Freeform 189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92" name="Freeform 189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93" name="Freeform 189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94" name="Freeform 189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95" name="Freeform 189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96" name="Freeform 189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874" name="Group 1873"/>
                  <p:cNvGrpSpPr>
                    <a:grpSpLocks/>
                  </p:cNvGrpSpPr>
                  <p:nvPr/>
                </p:nvGrpSpPr>
                <p:grpSpPr bwMode="auto">
                  <a:xfrm rot="15959993" flipH="1">
                    <a:off x="2274" y="3432"/>
                    <a:ext cx="414" cy="27"/>
                    <a:chOff x="923" y="2956"/>
                    <a:chExt cx="1478" cy="95"/>
                  </a:xfrm>
                </p:grpSpPr>
                <p:sp>
                  <p:nvSpPr>
                    <p:cNvPr id="1875" name="Freeform 187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76" name="Freeform 187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77" name="Freeform 187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78" name="Freeform 187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79" name="Freeform 187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80" name="Freeform 187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81" name="Freeform 188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82" name="Freeform 188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83" name="Freeform 188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84" name="Freeform 188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85" name="Freeform 188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90" name="Group 1689"/>
                <p:cNvGrpSpPr>
                  <a:grpSpLocks/>
                </p:cNvGrpSpPr>
                <p:nvPr/>
              </p:nvGrpSpPr>
              <p:grpSpPr bwMode="auto">
                <a:xfrm rot="1493297" flipH="1" flipV="1">
                  <a:off x="4256" y="2790"/>
                  <a:ext cx="101" cy="162"/>
                  <a:chOff x="2136" y="3072"/>
                  <a:chExt cx="366" cy="581"/>
                </a:xfrm>
              </p:grpSpPr>
              <p:sp>
                <p:nvSpPr>
                  <p:cNvPr id="1847" name="AutoShape 768"/>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848" name="Group 1847"/>
                  <p:cNvGrpSpPr>
                    <a:grpSpLocks/>
                  </p:cNvGrpSpPr>
                  <p:nvPr/>
                </p:nvGrpSpPr>
                <p:grpSpPr bwMode="auto">
                  <a:xfrm rot="5640007">
                    <a:off x="1963" y="3426"/>
                    <a:ext cx="414" cy="27"/>
                    <a:chOff x="923" y="2956"/>
                    <a:chExt cx="1478" cy="95"/>
                  </a:xfrm>
                </p:grpSpPr>
                <p:sp>
                  <p:nvSpPr>
                    <p:cNvPr id="1861" name="Freeform 186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62" name="Freeform 186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63" name="Freeform 186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64" name="Freeform 186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65" name="Freeform 186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66" name="Freeform 186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67" name="Freeform 186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68" name="Freeform 186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69" name="Freeform 186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70" name="Freeform 186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71" name="Freeform 187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849" name="Group 1848"/>
                  <p:cNvGrpSpPr>
                    <a:grpSpLocks/>
                  </p:cNvGrpSpPr>
                  <p:nvPr/>
                </p:nvGrpSpPr>
                <p:grpSpPr bwMode="auto">
                  <a:xfrm rot="15959993" flipH="1">
                    <a:off x="2274" y="3432"/>
                    <a:ext cx="414" cy="27"/>
                    <a:chOff x="923" y="2956"/>
                    <a:chExt cx="1478" cy="95"/>
                  </a:xfrm>
                </p:grpSpPr>
                <p:sp>
                  <p:nvSpPr>
                    <p:cNvPr id="1850" name="Freeform 184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51" name="Freeform 185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52" name="Freeform 185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53" name="Freeform 185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54" name="Freeform 185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55" name="Freeform 185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56" name="Freeform 185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57" name="Freeform 185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58" name="Freeform 185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59" name="Freeform 185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60" name="Freeform 185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91" name="Group 1690"/>
                <p:cNvGrpSpPr>
                  <a:grpSpLocks/>
                </p:cNvGrpSpPr>
                <p:nvPr/>
              </p:nvGrpSpPr>
              <p:grpSpPr bwMode="auto">
                <a:xfrm rot="20106703" flipH="1">
                  <a:off x="4251" y="3631"/>
                  <a:ext cx="101" cy="162"/>
                  <a:chOff x="2136" y="3072"/>
                  <a:chExt cx="366" cy="581"/>
                </a:xfrm>
              </p:grpSpPr>
              <p:sp>
                <p:nvSpPr>
                  <p:cNvPr id="1822" name="AutoShape 794"/>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823" name="Group 1822"/>
                  <p:cNvGrpSpPr>
                    <a:grpSpLocks/>
                  </p:cNvGrpSpPr>
                  <p:nvPr/>
                </p:nvGrpSpPr>
                <p:grpSpPr bwMode="auto">
                  <a:xfrm rot="5640007">
                    <a:off x="1963" y="3426"/>
                    <a:ext cx="414" cy="27"/>
                    <a:chOff x="923" y="2956"/>
                    <a:chExt cx="1478" cy="95"/>
                  </a:xfrm>
                </p:grpSpPr>
                <p:sp>
                  <p:nvSpPr>
                    <p:cNvPr id="1836" name="Freeform 183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37" name="Freeform 183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38" name="Freeform 183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39" name="Freeform 183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40" name="Freeform 183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41" name="Freeform 184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42" name="Freeform 184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43" name="Freeform 184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44" name="Freeform 184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45" name="Freeform 184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46" name="Freeform 184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824" name="Group 1823"/>
                  <p:cNvGrpSpPr>
                    <a:grpSpLocks/>
                  </p:cNvGrpSpPr>
                  <p:nvPr/>
                </p:nvGrpSpPr>
                <p:grpSpPr bwMode="auto">
                  <a:xfrm rot="15959993" flipH="1">
                    <a:off x="2274" y="3432"/>
                    <a:ext cx="414" cy="27"/>
                    <a:chOff x="923" y="2956"/>
                    <a:chExt cx="1478" cy="95"/>
                  </a:xfrm>
                </p:grpSpPr>
                <p:sp>
                  <p:nvSpPr>
                    <p:cNvPr id="1825" name="Freeform 182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26" name="Freeform 182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27" name="Freeform 182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28" name="Freeform 182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29" name="Freeform 182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30" name="Freeform 182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31" name="Freeform 183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32" name="Freeform 183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33" name="Freeform 183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34" name="Freeform 183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35" name="Freeform 183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92" name="Group 1691"/>
                <p:cNvGrpSpPr>
                  <a:grpSpLocks/>
                </p:cNvGrpSpPr>
                <p:nvPr/>
              </p:nvGrpSpPr>
              <p:grpSpPr bwMode="auto">
                <a:xfrm rot="1493297">
                  <a:off x="3841" y="3638"/>
                  <a:ext cx="101" cy="162"/>
                  <a:chOff x="2136" y="3072"/>
                  <a:chExt cx="366" cy="581"/>
                </a:xfrm>
              </p:grpSpPr>
              <p:sp>
                <p:nvSpPr>
                  <p:cNvPr id="1797" name="AutoShape 820"/>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798" name="Group 1797"/>
                  <p:cNvGrpSpPr>
                    <a:grpSpLocks/>
                  </p:cNvGrpSpPr>
                  <p:nvPr/>
                </p:nvGrpSpPr>
                <p:grpSpPr bwMode="auto">
                  <a:xfrm rot="5640007">
                    <a:off x="1963" y="3426"/>
                    <a:ext cx="414" cy="27"/>
                    <a:chOff x="923" y="2956"/>
                    <a:chExt cx="1478" cy="95"/>
                  </a:xfrm>
                </p:grpSpPr>
                <p:sp>
                  <p:nvSpPr>
                    <p:cNvPr id="1811" name="Freeform 181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12" name="Freeform 181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13" name="Freeform 181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14" name="Freeform 181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15" name="Freeform 181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16" name="Freeform 181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17" name="Freeform 181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18" name="Freeform 181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19" name="Freeform 181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20" name="Freeform 181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21" name="Freeform 182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799" name="Group 1798"/>
                  <p:cNvGrpSpPr>
                    <a:grpSpLocks/>
                  </p:cNvGrpSpPr>
                  <p:nvPr/>
                </p:nvGrpSpPr>
                <p:grpSpPr bwMode="auto">
                  <a:xfrm rot="15959993" flipH="1">
                    <a:off x="2274" y="3432"/>
                    <a:ext cx="414" cy="27"/>
                    <a:chOff x="923" y="2956"/>
                    <a:chExt cx="1478" cy="95"/>
                  </a:xfrm>
                </p:grpSpPr>
                <p:sp>
                  <p:nvSpPr>
                    <p:cNvPr id="1800" name="Freeform 179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01" name="Freeform 180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02" name="Freeform 180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03" name="Freeform 180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04" name="Freeform 180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05" name="Freeform 180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06" name="Freeform 180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07" name="Freeform 180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08" name="Freeform 180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09" name="Freeform 180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810" name="Freeform 180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93" name="Group 1692"/>
                <p:cNvGrpSpPr>
                  <a:grpSpLocks/>
                </p:cNvGrpSpPr>
                <p:nvPr/>
              </p:nvGrpSpPr>
              <p:grpSpPr bwMode="auto">
                <a:xfrm rot="4453438">
                  <a:off x="3606" y="3369"/>
                  <a:ext cx="101" cy="162"/>
                  <a:chOff x="2136" y="3072"/>
                  <a:chExt cx="366" cy="581"/>
                </a:xfrm>
              </p:grpSpPr>
              <p:sp>
                <p:nvSpPr>
                  <p:cNvPr id="1772" name="AutoShape 846"/>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773" name="Group 1772"/>
                  <p:cNvGrpSpPr>
                    <a:grpSpLocks/>
                  </p:cNvGrpSpPr>
                  <p:nvPr/>
                </p:nvGrpSpPr>
                <p:grpSpPr bwMode="auto">
                  <a:xfrm rot="5640007">
                    <a:off x="1963" y="3426"/>
                    <a:ext cx="414" cy="27"/>
                    <a:chOff x="923" y="2956"/>
                    <a:chExt cx="1478" cy="95"/>
                  </a:xfrm>
                </p:grpSpPr>
                <p:sp>
                  <p:nvSpPr>
                    <p:cNvPr id="1786" name="Freeform 178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87" name="Freeform 178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88" name="Freeform 178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89" name="Freeform 178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90" name="Freeform 178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91" name="Freeform 179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92" name="Freeform 179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93" name="Freeform 179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94" name="Freeform 179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95" name="Freeform 179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96" name="Freeform 179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774" name="Group 1773"/>
                  <p:cNvGrpSpPr>
                    <a:grpSpLocks/>
                  </p:cNvGrpSpPr>
                  <p:nvPr/>
                </p:nvGrpSpPr>
                <p:grpSpPr bwMode="auto">
                  <a:xfrm rot="15959993" flipH="1">
                    <a:off x="2274" y="3432"/>
                    <a:ext cx="414" cy="27"/>
                    <a:chOff x="923" y="2956"/>
                    <a:chExt cx="1478" cy="95"/>
                  </a:xfrm>
                </p:grpSpPr>
                <p:sp>
                  <p:nvSpPr>
                    <p:cNvPr id="1775" name="Freeform 177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76" name="Freeform 177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77" name="Freeform 177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78" name="Freeform 177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79" name="Freeform 177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80" name="Freeform 177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81" name="Freeform 178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82" name="Freeform 178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83" name="Freeform 178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84" name="Freeform 178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85" name="Freeform 178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94" name="Group 1693"/>
                <p:cNvGrpSpPr>
                  <a:grpSpLocks/>
                </p:cNvGrpSpPr>
                <p:nvPr/>
              </p:nvGrpSpPr>
              <p:grpSpPr bwMode="auto">
                <a:xfrm rot="17146562" flipV="1">
                  <a:off x="3607" y="3058"/>
                  <a:ext cx="101" cy="162"/>
                  <a:chOff x="2136" y="3072"/>
                  <a:chExt cx="366" cy="581"/>
                </a:xfrm>
              </p:grpSpPr>
              <p:sp>
                <p:nvSpPr>
                  <p:cNvPr id="1747" name="AutoShape 872"/>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748" name="Group 1747"/>
                  <p:cNvGrpSpPr>
                    <a:grpSpLocks/>
                  </p:cNvGrpSpPr>
                  <p:nvPr/>
                </p:nvGrpSpPr>
                <p:grpSpPr bwMode="auto">
                  <a:xfrm rot="5640007">
                    <a:off x="1963" y="3426"/>
                    <a:ext cx="414" cy="27"/>
                    <a:chOff x="923" y="2956"/>
                    <a:chExt cx="1478" cy="95"/>
                  </a:xfrm>
                </p:grpSpPr>
                <p:sp>
                  <p:nvSpPr>
                    <p:cNvPr id="1761" name="Freeform 176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62" name="Freeform 176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63" name="Freeform 176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64" name="Freeform 176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65" name="Freeform 176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66" name="Freeform 176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67" name="Freeform 176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68" name="Freeform 176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69" name="Freeform 176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70" name="Freeform 176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71" name="Freeform 177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749" name="Group 1748"/>
                  <p:cNvGrpSpPr>
                    <a:grpSpLocks/>
                  </p:cNvGrpSpPr>
                  <p:nvPr/>
                </p:nvGrpSpPr>
                <p:grpSpPr bwMode="auto">
                  <a:xfrm rot="15959993" flipH="1">
                    <a:off x="2274" y="3432"/>
                    <a:ext cx="414" cy="27"/>
                    <a:chOff x="923" y="2956"/>
                    <a:chExt cx="1478" cy="95"/>
                  </a:xfrm>
                </p:grpSpPr>
                <p:sp>
                  <p:nvSpPr>
                    <p:cNvPr id="1750" name="Freeform 174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51" name="Freeform 175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52" name="Freeform 175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53" name="Freeform 175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54" name="Freeform 175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55" name="Freeform 175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56" name="Freeform 175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57" name="Freeform 175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58" name="Freeform 175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59" name="Freeform 175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60" name="Freeform 175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95" name="Group 1694"/>
                <p:cNvGrpSpPr>
                  <a:grpSpLocks/>
                </p:cNvGrpSpPr>
                <p:nvPr/>
              </p:nvGrpSpPr>
              <p:grpSpPr bwMode="auto">
                <a:xfrm rot="4453438" flipH="1" flipV="1">
                  <a:off x="4491" y="3053"/>
                  <a:ext cx="101" cy="162"/>
                  <a:chOff x="2136" y="3072"/>
                  <a:chExt cx="366" cy="581"/>
                </a:xfrm>
              </p:grpSpPr>
              <p:sp>
                <p:nvSpPr>
                  <p:cNvPr id="1722" name="AutoShape 898"/>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723" name="Group 1722"/>
                  <p:cNvGrpSpPr>
                    <a:grpSpLocks/>
                  </p:cNvGrpSpPr>
                  <p:nvPr/>
                </p:nvGrpSpPr>
                <p:grpSpPr bwMode="auto">
                  <a:xfrm rot="5640007">
                    <a:off x="1963" y="3426"/>
                    <a:ext cx="414" cy="27"/>
                    <a:chOff x="923" y="2956"/>
                    <a:chExt cx="1478" cy="95"/>
                  </a:xfrm>
                </p:grpSpPr>
                <p:sp>
                  <p:nvSpPr>
                    <p:cNvPr id="1736" name="Freeform 173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37" name="Freeform 173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38" name="Freeform 173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39" name="Freeform 173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40" name="Freeform 173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41" name="Freeform 174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42" name="Freeform 174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43" name="Freeform 174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44" name="Freeform 174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45" name="Freeform 174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46" name="Freeform 174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724" name="Group 1723"/>
                  <p:cNvGrpSpPr>
                    <a:grpSpLocks/>
                  </p:cNvGrpSpPr>
                  <p:nvPr/>
                </p:nvGrpSpPr>
                <p:grpSpPr bwMode="auto">
                  <a:xfrm rot="15959993" flipH="1">
                    <a:off x="2274" y="3432"/>
                    <a:ext cx="414" cy="27"/>
                    <a:chOff x="923" y="2956"/>
                    <a:chExt cx="1478" cy="95"/>
                  </a:xfrm>
                </p:grpSpPr>
                <p:sp>
                  <p:nvSpPr>
                    <p:cNvPr id="1725" name="Freeform 172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26" name="Freeform 172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27" name="Freeform 172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28" name="Freeform 172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29" name="Freeform 172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30" name="Freeform 172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31" name="Freeform 173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32" name="Freeform 173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33" name="Freeform 173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34" name="Freeform 173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35" name="Freeform 173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nvGrpSpPr>
                <p:cNvPr id="1696" name="Group 1695"/>
                <p:cNvGrpSpPr>
                  <a:grpSpLocks/>
                </p:cNvGrpSpPr>
                <p:nvPr/>
              </p:nvGrpSpPr>
              <p:grpSpPr bwMode="auto">
                <a:xfrm rot="17146562" flipH="1">
                  <a:off x="4492" y="3378"/>
                  <a:ext cx="101" cy="162"/>
                  <a:chOff x="2136" y="3072"/>
                  <a:chExt cx="366" cy="581"/>
                </a:xfrm>
              </p:grpSpPr>
              <p:sp>
                <p:nvSpPr>
                  <p:cNvPr id="1697" name="AutoShape 924"/>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nvGrpSpPr>
                  <p:cNvPr id="1698" name="Group 1697"/>
                  <p:cNvGrpSpPr>
                    <a:grpSpLocks/>
                  </p:cNvGrpSpPr>
                  <p:nvPr/>
                </p:nvGrpSpPr>
                <p:grpSpPr bwMode="auto">
                  <a:xfrm rot="5640007">
                    <a:off x="1963" y="3426"/>
                    <a:ext cx="414" cy="27"/>
                    <a:chOff x="923" y="2956"/>
                    <a:chExt cx="1478" cy="95"/>
                  </a:xfrm>
                </p:grpSpPr>
                <p:sp>
                  <p:nvSpPr>
                    <p:cNvPr id="1711" name="Freeform 171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12" name="Freeform 171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13" name="Freeform 171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14" name="Freeform 171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15" name="Freeform 171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16" name="Freeform 171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17" name="Freeform 171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18" name="Freeform 171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19" name="Freeform 171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20" name="Freeform 171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21" name="Freeform 172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699" name="Group 1698"/>
                  <p:cNvGrpSpPr>
                    <a:grpSpLocks/>
                  </p:cNvGrpSpPr>
                  <p:nvPr/>
                </p:nvGrpSpPr>
                <p:grpSpPr bwMode="auto">
                  <a:xfrm rot="15959993" flipH="1">
                    <a:off x="2274" y="3432"/>
                    <a:ext cx="414" cy="27"/>
                    <a:chOff x="923" y="2956"/>
                    <a:chExt cx="1478" cy="95"/>
                  </a:xfrm>
                </p:grpSpPr>
                <p:sp>
                  <p:nvSpPr>
                    <p:cNvPr id="1700" name="Freeform 169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01" name="Freeform 170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02" name="Freeform 170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03" name="Freeform 170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04" name="Freeform 170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05" name="Freeform 170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06" name="Freeform 170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07" name="Freeform 170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08" name="Freeform 170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09" name="Freeform 170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710" name="Freeform 170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grpSp>
          <p:sp>
            <p:nvSpPr>
              <p:cNvPr id="1665" name="Oval 1664"/>
              <p:cNvSpPr>
                <a:spLocks noChangeArrowheads="1"/>
              </p:cNvSpPr>
              <p:nvPr/>
            </p:nvSpPr>
            <p:spPr bwMode="auto">
              <a:xfrm>
                <a:off x="2628" y="1638"/>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66" name="Oval 1665"/>
              <p:cNvSpPr>
                <a:spLocks noChangeArrowheads="1"/>
              </p:cNvSpPr>
              <p:nvPr/>
            </p:nvSpPr>
            <p:spPr bwMode="auto">
              <a:xfrm>
                <a:off x="2999" y="1564"/>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67" name="Oval 1666"/>
              <p:cNvSpPr>
                <a:spLocks noChangeArrowheads="1"/>
              </p:cNvSpPr>
              <p:nvPr/>
            </p:nvSpPr>
            <p:spPr bwMode="auto">
              <a:xfrm>
                <a:off x="3388" y="1697"/>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68" name="Oval 1667"/>
              <p:cNvSpPr>
                <a:spLocks noChangeArrowheads="1"/>
              </p:cNvSpPr>
              <p:nvPr/>
            </p:nvSpPr>
            <p:spPr bwMode="auto">
              <a:xfrm>
                <a:off x="3489" y="1913"/>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69" name="Oval 1668"/>
              <p:cNvSpPr>
                <a:spLocks noChangeArrowheads="1"/>
              </p:cNvSpPr>
              <p:nvPr/>
            </p:nvSpPr>
            <p:spPr bwMode="auto">
              <a:xfrm>
                <a:off x="3590" y="2318"/>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70" name="Oval 1669"/>
              <p:cNvSpPr>
                <a:spLocks noChangeArrowheads="1"/>
              </p:cNvSpPr>
              <p:nvPr/>
            </p:nvSpPr>
            <p:spPr bwMode="auto">
              <a:xfrm>
                <a:off x="3457" y="2525"/>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71" name="Oval 1670"/>
              <p:cNvSpPr>
                <a:spLocks noChangeArrowheads="1"/>
              </p:cNvSpPr>
              <p:nvPr/>
            </p:nvSpPr>
            <p:spPr bwMode="auto">
              <a:xfrm>
                <a:off x="3324" y="2759"/>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72" name="Oval 1671"/>
              <p:cNvSpPr>
                <a:spLocks noChangeArrowheads="1"/>
              </p:cNvSpPr>
              <p:nvPr/>
            </p:nvSpPr>
            <p:spPr bwMode="auto">
              <a:xfrm>
                <a:off x="3083" y="2921"/>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73" name="Oval 1672"/>
              <p:cNvSpPr>
                <a:spLocks noChangeArrowheads="1"/>
              </p:cNvSpPr>
              <p:nvPr/>
            </p:nvSpPr>
            <p:spPr bwMode="auto">
              <a:xfrm>
                <a:off x="2842" y="2831"/>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74" name="Oval 1673"/>
              <p:cNvSpPr>
                <a:spLocks noChangeArrowheads="1"/>
              </p:cNvSpPr>
              <p:nvPr/>
            </p:nvSpPr>
            <p:spPr bwMode="auto">
              <a:xfrm>
                <a:off x="2601" y="2660"/>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75" name="Oval 1674"/>
              <p:cNvSpPr>
                <a:spLocks noChangeArrowheads="1"/>
              </p:cNvSpPr>
              <p:nvPr/>
            </p:nvSpPr>
            <p:spPr bwMode="auto">
              <a:xfrm>
                <a:off x="2432" y="2489"/>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76" name="Oval 1675"/>
              <p:cNvSpPr>
                <a:spLocks noChangeArrowheads="1"/>
              </p:cNvSpPr>
              <p:nvPr/>
            </p:nvSpPr>
            <p:spPr bwMode="auto">
              <a:xfrm>
                <a:off x="2353" y="2264"/>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77" name="Oval 1676"/>
              <p:cNvSpPr>
                <a:spLocks noChangeArrowheads="1"/>
              </p:cNvSpPr>
              <p:nvPr/>
            </p:nvSpPr>
            <p:spPr bwMode="auto">
              <a:xfrm>
                <a:off x="2454" y="2039"/>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78" name="Oval 1677"/>
              <p:cNvSpPr>
                <a:spLocks noChangeArrowheads="1"/>
              </p:cNvSpPr>
              <p:nvPr/>
            </p:nvSpPr>
            <p:spPr bwMode="auto">
              <a:xfrm>
                <a:off x="2573" y="1859"/>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79" name="Oval 1678"/>
              <p:cNvSpPr>
                <a:spLocks noChangeArrowheads="1"/>
              </p:cNvSpPr>
              <p:nvPr/>
            </p:nvSpPr>
            <p:spPr bwMode="auto">
              <a:xfrm>
                <a:off x="3685" y="2075"/>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cxnSp>
        <p:nvCxnSpPr>
          <p:cNvPr id="1484" name="Straight Connector 1483"/>
          <p:cNvCxnSpPr>
            <a:cxnSpLocks noChangeShapeType="1"/>
            <a:stCxn id="1482" idx="3"/>
          </p:cNvCxnSpPr>
          <p:nvPr/>
        </p:nvCxnSpPr>
        <p:spPr bwMode="auto">
          <a:xfrm>
            <a:off x="5524385" y="5551269"/>
            <a:ext cx="426719" cy="769664"/>
          </a:xfrm>
          <a:prstGeom prst="line">
            <a:avLst/>
          </a:prstGeom>
          <a:noFill/>
          <a:ln w="25400">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1485" name="Group 1484"/>
          <p:cNvGrpSpPr>
            <a:grpSpLocks/>
          </p:cNvGrpSpPr>
          <p:nvPr/>
        </p:nvGrpSpPr>
        <p:grpSpPr bwMode="auto">
          <a:xfrm>
            <a:off x="13906917" y="5635042"/>
            <a:ext cx="706834" cy="518345"/>
            <a:chOff x="7262894" y="3495572"/>
            <a:chExt cx="427598" cy="314407"/>
          </a:xfrm>
        </p:grpSpPr>
        <p:sp>
          <p:nvSpPr>
            <p:cNvPr id="1652" name="Freeform 1651" descr="Granite"/>
            <p:cNvSpPr>
              <a:spLocks/>
            </p:cNvSpPr>
            <p:nvPr/>
          </p:nvSpPr>
          <p:spPr bwMode="auto">
            <a:xfrm>
              <a:off x="7273207" y="3495572"/>
              <a:ext cx="417285" cy="314407"/>
            </a:xfrm>
            <a:custGeom>
              <a:avLst/>
              <a:gdLst>
                <a:gd name="T0" fmla="*/ 2147483647 w 526"/>
                <a:gd name="T1" fmla="*/ 2147483647 h 495"/>
                <a:gd name="T2" fmla="*/ 2147483647 w 526"/>
                <a:gd name="T3" fmla="*/ 0 h 495"/>
                <a:gd name="T4" fmla="*/ 2147483647 w 526"/>
                <a:gd name="T5" fmla="*/ 2147483647 h 495"/>
                <a:gd name="T6" fmla="*/ 2147483647 w 526"/>
                <a:gd name="T7" fmla="*/ 2147483647 h 495"/>
                <a:gd name="T8" fmla="*/ 2147483647 w 526"/>
                <a:gd name="T9" fmla="*/ 2147483647 h 495"/>
                <a:gd name="T10" fmla="*/ 2147483647 w 526"/>
                <a:gd name="T11" fmla="*/ 2147483647 h 495"/>
                <a:gd name="T12" fmla="*/ 2147483647 w 526"/>
                <a:gd name="T13" fmla="*/ 2147483647 h 495"/>
                <a:gd name="T14" fmla="*/ 2147483647 w 526"/>
                <a:gd name="T15" fmla="*/ 2147483647 h 495"/>
                <a:gd name="T16" fmla="*/ 2147483647 w 526"/>
                <a:gd name="T17" fmla="*/ 2147483647 h 495"/>
                <a:gd name="T18" fmla="*/ 2147483647 w 526"/>
                <a:gd name="T19" fmla="*/ 2147483647 h 495"/>
                <a:gd name="T20" fmla="*/ 0 w 526"/>
                <a:gd name="T21" fmla="*/ 2147483647 h 4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6"/>
                <a:gd name="T34" fmla="*/ 0 h 495"/>
                <a:gd name="T35" fmla="*/ 526 w 526"/>
                <a:gd name="T36" fmla="*/ 495 h 4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6" h="495">
                  <a:moveTo>
                    <a:pt x="10" y="81"/>
                  </a:moveTo>
                  <a:lnTo>
                    <a:pt x="111" y="0"/>
                  </a:lnTo>
                  <a:lnTo>
                    <a:pt x="263" y="20"/>
                  </a:lnTo>
                  <a:lnTo>
                    <a:pt x="384" y="91"/>
                  </a:lnTo>
                  <a:lnTo>
                    <a:pt x="485" y="212"/>
                  </a:lnTo>
                  <a:lnTo>
                    <a:pt x="526" y="313"/>
                  </a:lnTo>
                  <a:lnTo>
                    <a:pt x="526" y="425"/>
                  </a:lnTo>
                  <a:lnTo>
                    <a:pt x="495" y="475"/>
                  </a:lnTo>
                  <a:lnTo>
                    <a:pt x="404" y="495"/>
                  </a:lnTo>
                  <a:lnTo>
                    <a:pt x="293" y="273"/>
                  </a:lnTo>
                  <a:lnTo>
                    <a:pt x="0" y="91"/>
                  </a:lnTo>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53" name="Freeform 1652"/>
            <p:cNvSpPr>
              <a:spLocks/>
            </p:cNvSpPr>
            <p:nvPr/>
          </p:nvSpPr>
          <p:spPr bwMode="auto">
            <a:xfrm>
              <a:off x="7262894" y="3536857"/>
              <a:ext cx="117411" cy="50179"/>
            </a:xfrm>
            <a:custGeom>
              <a:avLst/>
              <a:gdLst>
                <a:gd name="T0" fmla="*/ 2147483647 w 148"/>
                <a:gd name="T1" fmla="*/ 2147483647 h 79"/>
                <a:gd name="T2" fmla="*/ 2147483647 w 148"/>
                <a:gd name="T3" fmla="*/ 2147483647 h 79"/>
                <a:gd name="T4" fmla="*/ 2147483647 w 148"/>
                <a:gd name="T5" fmla="*/ 2147483647 h 79"/>
                <a:gd name="T6" fmla="*/ 2147483647 w 148"/>
                <a:gd name="T7" fmla="*/ 2147483647 h 79"/>
                <a:gd name="T8" fmla="*/ 2147483647 w 148"/>
                <a:gd name="T9" fmla="*/ 2147483647 h 79"/>
                <a:gd name="T10" fmla="*/ 2147483647 w 148"/>
                <a:gd name="T11" fmla="*/ 2147483647 h 79"/>
                <a:gd name="T12" fmla="*/ 2147483647 w 148"/>
                <a:gd name="T13" fmla="*/ 2147483647 h 79"/>
                <a:gd name="T14" fmla="*/ 2147483647 w 148"/>
                <a:gd name="T15" fmla="*/ 2147483647 h 79"/>
                <a:gd name="T16" fmla="*/ 2147483647 w 148"/>
                <a:gd name="T17" fmla="*/ 2147483647 h 79"/>
                <a:gd name="T18" fmla="*/ 2147483647 w 148"/>
                <a:gd name="T19" fmla="*/ 2147483647 h 79"/>
                <a:gd name="T20" fmla="*/ 2147483647 w 148"/>
                <a:gd name="T21" fmla="*/ 2147483647 h 79"/>
                <a:gd name="T22" fmla="*/ 2147483647 w 148"/>
                <a:gd name="T23" fmla="*/ 2147483647 h 79"/>
                <a:gd name="T24" fmla="*/ 2147483647 w 148"/>
                <a:gd name="T25" fmla="*/ 2147483647 h 79"/>
                <a:gd name="T26" fmla="*/ 2147483647 w 148"/>
                <a:gd name="T27" fmla="*/ 2147483647 h 79"/>
                <a:gd name="T28" fmla="*/ 2147483647 w 148"/>
                <a:gd name="T29" fmla="*/ 2147483647 h 79"/>
                <a:gd name="T30" fmla="*/ 2147483647 w 148"/>
                <a:gd name="T31" fmla="*/ 2147483647 h 79"/>
                <a:gd name="T32" fmla="*/ 2147483647 w 148"/>
                <a:gd name="T33" fmla="*/ 2147483647 h 79"/>
                <a:gd name="T34" fmla="*/ 2147483647 w 148"/>
                <a:gd name="T35" fmla="*/ 0 h 79"/>
                <a:gd name="T36" fmla="*/ 0 w 148"/>
                <a:gd name="T37" fmla="*/ 2147483647 h 79"/>
                <a:gd name="T38" fmla="*/ 2147483647 w 148"/>
                <a:gd name="T39" fmla="*/ 2147483647 h 79"/>
                <a:gd name="T40" fmla="*/ 2147483647 w 148"/>
                <a:gd name="T41" fmla="*/ 2147483647 h 79"/>
                <a:gd name="T42" fmla="*/ 2147483647 w 148"/>
                <a:gd name="T43" fmla="*/ 2147483647 h 79"/>
                <a:gd name="T44" fmla="*/ 2147483647 w 148"/>
                <a:gd name="T45" fmla="*/ 2147483647 h 79"/>
                <a:gd name="T46" fmla="*/ 2147483647 w 148"/>
                <a:gd name="T47" fmla="*/ 2147483647 h 79"/>
                <a:gd name="T48" fmla="*/ 2147483647 w 148"/>
                <a:gd name="T49" fmla="*/ 2147483647 h 79"/>
                <a:gd name="T50" fmla="*/ 2147483647 w 148"/>
                <a:gd name="T51" fmla="*/ 2147483647 h 79"/>
                <a:gd name="T52" fmla="*/ 2147483647 w 148"/>
                <a:gd name="T53" fmla="*/ 2147483647 h 79"/>
                <a:gd name="T54" fmla="*/ 2147483647 w 148"/>
                <a:gd name="T55" fmla="*/ 2147483647 h 79"/>
                <a:gd name="T56" fmla="*/ 2147483647 w 148"/>
                <a:gd name="T57" fmla="*/ 2147483647 h 79"/>
                <a:gd name="T58" fmla="*/ 2147483647 w 148"/>
                <a:gd name="T59" fmla="*/ 2147483647 h 79"/>
                <a:gd name="T60" fmla="*/ 2147483647 w 148"/>
                <a:gd name="T61" fmla="*/ 2147483647 h 79"/>
                <a:gd name="T62" fmla="*/ 2147483647 w 148"/>
                <a:gd name="T63" fmla="*/ 2147483647 h 79"/>
                <a:gd name="T64" fmla="*/ 2147483647 w 148"/>
                <a:gd name="T65" fmla="*/ 2147483647 h 79"/>
                <a:gd name="T66" fmla="*/ 2147483647 w 148"/>
                <a:gd name="T67" fmla="*/ 2147483647 h 79"/>
                <a:gd name="T68" fmla="*/ 2147483647 w 148"/>
                <a:gd name="T69" fmla="*/ 2147483647 h 79"/>
                <a:gd name="T70" fmla="*/ 2147483647 w 148"/>
                <a:gd name="T71" fmla="*/ 2147483647 h 79"/>
                <a:gd name="T72" fmla="*/ 2147483647 w 148"/>
                <a:gd name="T73" fmla="*/ 2147483647 h 79"/>
                <a:gd name="T74" fmla="*/ 2147483647 w 148"/>
                <a:gd name="T75" fmla="*/ 2147483647 h 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8"/>
                <a:gd name="T115" fmla="*/ 0 h 79"/>
                <a:gd name="T116" fmla="*/ 148 w 148"/>
                <a:gd name="T117" fmla="*/ 79 h 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8" h="79">
                  <a:moveTo>
                    <a:pt x="148" y="72"/>
                  </a:moveTo>
                  <a:lnTo>
                    <a:pt x="144" y="72"/>
                  </a:lnTo>
                  <a:lnTo>
                    <a:pt x="137" y="69"/>
                  </a:lnTo>
                  <a:lnTo>
                    <a:pt x="126" y="65"/>
                  </a:lnTo>
                  <a:lnTo>
                    <a:pt x="119" y="61"/>
                  </a:lnTo>
                  <a:lnTo>
                    <a:pt x="112" y="58"/>
                  </a:lnTo>
                  <a:lnTo>
                    <a:pt x="101" y="51"/>
                  </a:lnTo>
                  <a:lnTo>
                    <a:pt x="94" y="47"/>
                  </a:lnTo>
                  <a:lnTo>
                    <a:pt x="83" y="43"/>
                  </a:lnTo>
                  <a:lnTo>
                    <a:pt x="76" y="40"/>
                  </a:lnTo>
                  <a:lnTo>
                    <a:pt x="65" y="33"/>
                  </a:lnTo>
                  <a:lnTo>
                    <a:pt x="58" y="29"/>
                  </a:lnTo>
                  <a:lnTo>
                    <a:pt x="51" y="25"/>
                  </a:lnTo>
                  <a:lnTo>
                    <a:pt x="40" y="18"/>
                  </a:lnTo>
                  <a:lnTo>
                    <a:pt x="33" y="15"/>
                  </a:lnTo>
                  <a:lnTo>
                    <a:pt x="22" y="11"/>
                  </a:lnTo>
                  <a:lnTo>
                    <a:pt x="15" y="4"/>
                  </a:lnTo>
                  <a:lnTo>
                    <a:pt x="4" y="0"/>
                  </a:lnTo>
                  <a:lnTo>
                    <a:pt x="0" y="7"/>
                  </a:lnTo>
                  <a:lnTo>
                    <a:pt x="11" y="11"/>
                  </a:lnTo>
                  <a:lnTo>
                    <a:pt x="18" y="15"/>
                  </a:lnTo>
                  <a:lnTo>
                    <a:pt x="29" y="22"/>
                  </a:lnTo>
                  <a:lnTo>
                    <a:pt x="36" y="25"/>
                  </a:lnTo>
                  <a:lnTo>
                    <a:pt x="47" y="33"/>
                  </a:lnTo>
                  <a:lnTo>
                    <a:pt x="54" y="36"/>
                  </a:lnTo>
                  <a:lnTo>
                    <a:pt x="62" y="40"/>
                  </a:lnTo>
                  <a:lnTo>
                    <a:pt x="72" y="47"/>
                  </a:lnTo>
                  <a:lnTo>
                    <a:pt x="80" y="51"/>
                  </a:lnTo>
                  <a:lnTo>
                    <a:pt x="90" y="54"/>
                  </a:lnTo>
                  <a:lnTo>
                    <a:pt x="98" y="61"/>
                  </a:lnTo>
                  <a:lnTo>
                    <a:pt x="108" y="65"/>
                  </a:lnTo>
                  <a:lnTo>
                    <a:pt x="116" y="69"/>
                  </a:lnTo>
                  <a:lnTo>
                    <a:pt x="126" y="72"/>
                  </a:lnTo>
                  <a:lnTo>
                    <a:pt x="134" y="76"/>
                  </a:lnTo>
                  <a:lnTo>
                    <a:pt x="144" y="79"/>
                  </a:lnTo>
                  <a:lnTo>
                    <a:pt x="148" y="72"/>
                  </a:lnTo>
                  <a:lnTo>
                    <a:pt x="144" y="72"/>
                  </a:lnTo>
                  <a:lnTo>
                    <a:pt x="148" y="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54" name="Freeform 1653"/>
            <p:cNvSpPr>
              <a:spLocks/>
            </p:cNvSpPr>
            <p:nvPr/>
          </p:nvSpPr>
          <p:spPr bwMode="auto">
            <a:xfrm>
              <a:off x="7377131" y="3582589"/>
              <a:ext cx="103131" cy="61611"/>
            </a:xfrm>
            <a:custGeom>
              <a:avLst/>
              <a:gdLst>
                <a:gd name="T0" fmla="*/ 2147483647 w 130"/>
                <a:gd name="T1" fmla="*/ 2147483647 h 97"/>
                <a:gd name="T2" fmla="*/ 2147483647 w 130"/>
                <a:gd name="T3" fmla="*/ 2147483647 h 97"/>
                <a:gd name="T4" fmla="*/ 2147483647 w 130"/>
                <a:gd name="T5" fmla="*/ 2147483647 h 97"/>
                <a:gd name="T6" fmla="*/ 2147483647 w 130"/>
                <a:gd name="T7" fmla="*/ 2147483647 h 97"/>
                <a:gd name="T8" fmla="*/ 2147483647 w 130"/>
                <a:gd name="T9" fmla="*/ 2147483647 h 97"/>
                <a:gd name="T10" fmla="*/ 2147483647 w 130"/>
                <a:gd name="T11" fmla="*/ 2147483647 h 97"/>
                <a:gd name="T12" fmla="*/ 2147483647 w 130"/>
                <a:gd name="T13" fmla="*/ 2147483647 h 97"/>
                <a:gd name="T14" fmla="*/ 2147483647 w 130"/>
                <a:gd name="T15" fmla="*/ 2147483647 h 97"/>
                <a:gd name="T16" fmla="*/ 2147483647 w 130"/>
                <a:gd name="T17" fmla="*/ 2147483647 h 97"/>
                <a:gd name="T18" fmla="*/ 2147483647 w 130"/>
                <a:gd name="T19" fmla="*/ 2147483647 h 97"/>
                <a:gd name="T20" fmla="*/ 2147483647 w 130"/>
                <a:gd name="T21" fmla="*/ 2147483647 h 97"/>
                <a:gd name="T22" fmla="*/ 2147483647 w 130"/>
                <a:gd name="T23" fmla="*/ 2147483647 h 97"/>
                <a:gd name="T24" fmla="*/ 2147483647 w 130"/>
                <a:gd name="T25" fmla="*/ 2147483647 h 97"/>
                <a:gd name="T26" fmla="*/ 2147483647 w 130"/>
                <a:gd name="T27" fmla="*/ 2147483647 h 97"/>
                <a:gd name="T28" fmla="*/ 2147483647 w 130"/>
                <a:gd name="T29" fmla="*/ 2147483647 h 97"/>
                <a:gd name="T30" fmla="*/ 2147483647 w 130"/>
                <a:gd name="T31" fmla="*/ 0 h 97"/>
                <a:gd name="T32" fmla="*/ 0 w 130"/>
                <a:gd name="T33" fmla="*/ 2147483647 h 97"/>
                <a:gd name="T34" fmla="*/ 2147483647 w 130"/>
                <a:gd name="T35" fmla="*/ 2147483647 h 97"/>
                <a:gd name="T36" fmla="*/ 2147483647 w 130"/>
                <a:gd name="T37" fmla="*/ 2147483647 h 97"/>
                <a:gd name="T38" fmla="*/ 2147483647 w 130"/>
                <a:gd name="T39" fmla="*/ 2147483647 h 97"/>
                <a:gd name="T40" fmla="*/ 2147483647 w 130"/>
                <a:gd name="T41" fmla="*/ 2147483647 h 97"/>
                <a:gd name="T42" fmla="*/ 2147483647 w 130"/>
                <a:gd name="T43" fmla="*/ 2147483647 h 97"/>
                <a:gd name="T44" fmla="*/ 2147483647 w 130"/>
                <a:gd name="T45" fmla="*/ 2147483647 h 97"/>
                <a:gd name="T46" fmla="*/ 2147483647 w 130"/>
                <a:gd name="T47" fmla="*/ 2147483647 h 97"/>
                <a:gd name="T48" fmla="*/ 2147483647 w 130"/>
                <a:gd name="T49" fmla="*/ 2147483647 h 97"/>
                <a:gd name="T50" fmla="*/ 2147483647 w 130"/>
                <a:gd name="T51" fmla="*/ 2147483647 h 97"/>
                <a:gd name="T52" fmla="*/ 2147483647 w 130"/>
                <a:gd name="T53" fmla="*/ 2147483647 h 97"/>
                <a:gd name="T54" fmla="*/ 2147483647 w 130"/>
                <a:gd name="T55" fmla="*/ 2147483647 h 97"/>
                <a:gd name="T56" fmla="*/ 2147483647 w 130"/>
                <a:gd name="T57" fmla="*/ 2147483647 h 97"/>
                <a:gd name="T58" fmla="*/ 2147483647 w 130"/>
                <a:gd name="T59" fmla="*/ 2147483647 h 97"/>
                <a:gd name="T60" fmla="*/ 2147483647 w 130"/>
                <a:gd name="T61" fmla="*/ 2147483647 h 97"/>
                <a:gd name="T62" fmla="*/ 2147483647 w 130"/>
                <a:gd name="T63" fmla="*/ 2147483647 h 97"/>
                <a:gd name="T64" fmla="*/ 2147483647 w 130"/>
                <a:gd name="T65" fmla="*/ 2147483647 h 97"/>
                <a:gd name="T66" fmla="*/ 2147483647 w 130"/>
                <a:gd name="T67" fmla="*/ 2147483647 h 97"/>
                <a:gd name="T68" fmla="*/ 2147483647 w 130"/>
                <a:gd name="T69" fmla="*/ 2147483647 h 97"/>
                <a:gd name="T70" fmla="*/ 2147483647 w 130"/>
                <a:gd name="T71" fmla="*/ 2147483647 h 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
                <a:gd name="T109" fmla="*/ 0 h 97"/>
                <a:gd name="T110" fmla="*/ 130 w 130"/>
                <a:gd name="T111" fmla="*/ 97 h 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 h="97">
                  <a:moveTo>
                    <a:pt x="130" y="94"/>
                  </a:moveTo>
                  <a:lnTo>
                    <a:pt x="126" y="90"/>
                  </a:lnTo>
                  <a:lnTo>
                    <a:pt x="123" y="83"/>
                  </a:lnTo>
                  <a:lnTo>
                    <a:pt x="112" y="79"/>
                  </a:lnTo>
                  <a:lnTo>
                    <a:pt x="98" y="65"/>
                  </a:lnTo>
                  <a:lnTo>
                    <a:pt x="90" y="61"/>
                  </a:lnTo>
                  <a:lnTo>
                    <a:pt x="83" y="54"/>
                  </a:lnTo>
                  <a:lnTo>
                    <a:pt x="76" y="51"/>
                  </a:lnTo>
                  <a:lnTo>
                    <a:pt x="65" y="43"/>
                  </a:lnTo>
                  <a:lnTo>
                    <a:pt x="58" y="40"/>
                  </a:lnTo>
                  <a:lnTo>
                    <a:pt x="51" y="33"/>
                  </a:lnTo>
                  <a:lnTo>
                    <a:pt x="44" y="29"/>
                  </a:lnTo>
                  <a:lnTo>
                    <a:pt x="33" y="22"/>
                  </a:lnTo>
                  <a:lnTo>
                    <a:pt x="26" y="18"/>
                  </a:lnTo>
                  <a:lnTo>
                    <a:pt x="18" y="15"/>
                  </a:lnTo>
                  <a:lnTo>
                    <a:pt x="4" y="0"/>
                  </a:lnTo>
                  <a:lnTo>
                    <a:pt x="0" y="7"/>
                  </a:lnTo>
                  <a:lnTo>
                    <a:pt x="8" y="15"/>
                  </a:lnTo>
                  <a:lnTo>
                    <a:pt x="15" y="18"/>
                  </a:lnTo>
                  <a:lnTo>
                    <a:pt x="22" y="25"/>
                  </a:lnTo>
                  <a:lnTo>
                    <a:pt x="29" y="29"/>
                  </a:lnTo>
                  <a:lnTo>
                    <a:pt x="40" y="36"/>
                  </a:lnTo>
                  <a:lnTo>
                    <a:pt x="47" y="40"/>
                  </a:lnTo>
                  <a:lnTo>
                    <a:pt x="54" y="43"/>
                  </a:lnTo>
                  <a:lnTo>
                    <a:pt x="62" y="51"/>
                  </a:lnTo>
                  <a:lnTo>
                    <a:pt x="69" y="54"/>
                  </a:lnTo>
                  <a:lnTo>
                    <a:pt x="76" y="61"/>
                  </a:lnTo>
                  <a:lnTo>
                    <a:pt x="87" y="65"/>
                  </a:lnTo>
                  <a:lnTo>
                    <a:pt x="101" y="79"/>
                  </a:lnTo>
                  <a:lnTo>
                    <a:pt x="108" y="83"/>
                  </a:lnTo>
                  <a:lnTo>
                    <a:pt x="123" y="97"/>
                  </a:lnTo>
                  <a:lnTo>
                    <a:pt x="123" y="94"/>
                  </a:lnTo>
                  <a:lnTo>
                    <a:pt x="130" y="94"/>
                  </a:lnTo>
                  <a:lnTo>
                    <a:pt x="130" y="90"/>
                  </a:lnTo>
                  <a:lnTo>
                    <a:pt x="126" y="90"/>
                  </a:lnTo>
                  <a:lnTo>
                    <a:pt x="130" y="9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55" name="Freeform 1654"/>
            <p:cNvSpPr>
              <a:spLocks/>
            </p:cNvSpPr>
            <p:nvPr/>
          </p:nvSpPr>
          <p:spPr bwMode="auto">
            <a:xfrm>
              <a:off x="7474710" y="3642295"/>
              <a:ext cx="22213" cy="22866"/>
            </a:xfrm>
            <a:custGeom>
              <a:avLst/>
              <a:gdLst>
                <a:gd name="T0" fmla="*/ 2147483647 w 28"/>
                <a:gd name="T1" fmla="*/ 2147483647 h 36"/>
                <a:gd name="T2" fmla="*/ 2147483647 w 28"/>
                <a:gd name="T3" fmla="*/ 2147483647 h 36"/>
                <a:gd name="T4" fmla="*/ 2147483647 w 28"/>
                <a:gd name="T5" fmla="*/ 2147483647 h 36"/>
                <a:gd name="T6" fmla="*/ 2147483647 w 28"/>
                <a:gd name="T7" fmla="*/ 2147483647 h 36"/>
                <a:gd name="T8" fmla="*/ 2147483647 w 28"/>
                <a:gd name="T9" fmla="*/ 2147483647 h 36"/>
                <a:gd name="T10" fmla="*/ 2147483647 w 28"/>
                <a:gd name="T11" fmla="*/ 2147483647 h 36"/>
                <a:gd name="T12" fmla="*/ 2147483647 w 28"/>
                <a:gd name="T13" fmla="*/ 2147483647 h 36"/>
                <a:gd name="T14" fmla="*/ 2147483647 w 28"/>
                <a:gd name="T15" fmla="*/ 0 h 36"/>
                <a:gd name="T16" fmla="*/ 0 w 28"/>
                <a:gd name="T17" fmla="*/ 0 h 36"/>
                <a:gd name="T18" fmla="*/ 0 w 28"/>
                <a:gd name="T19" fmla="*/ 2147483647 h 36"/>
                <a:gd name="T20" fmla="*/ 2147483647 w 28"/>
                <a:gd name="T21" fmla="*/ 2147483647 h 36"/>
                <a:gd name="T22" fmla="*/ 2147483647 w 28"/>
                <a:gd name="T23" fmla="*/ 2147483647 h 36"/>
                <a:gd name="T24" fmla="*/ 2147483647 w 28"/>
                <a:gd name="T25" fmla="*/ 2147483647 h 36"/>
                <a:gd name="T26" fmla="*/ 2147483647 w 28"/>
                <a:gd name="T27" fmla="*/ 2147483647 h 36"/>
                <a:gd name="T28" fmla="*/ 2147483647 w 28"/>
                <a:gd name="T29" fmla="*/ 2147483647 h 36"/>
                <a:gd name="T30" fmla="*/ 2147483647 w 28"/>
                <a:gd name="T31" fmla="*/ 2147483647 h 36"/>
                <a:gd name="T32" fmla="*/ 2147483647 w 28"/>
                <a:gd name="T33" fmla="*/ 214748364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36"/>
                <a:gd name="T53" fmla="*/ 28 w 28"/>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36">
                  <a:moveTo>
                    <a:pt x="28" y="32"/>
                  </a:moveTo>
                  <a:lnTo>
                    <a:pt x="28" y="25"/>
                  </a:lnTo>
                  <a:lnTo>
                    <a:pt x="25" y="21"/>
                  </a:lnTo>
                  <a:lnTo>
                    <a:pt x="18" y="18"/>
                  </a:lnTo>
                  <a:lnTo>
                    <a:pt x="11" y="11"/>
                  </a:lnTo>
                  <a:lnTo>
                    <a:pt x="11" y="7"/>
                  </a:lnTo>
                  <a:lnTo>
                    <a:pt x="7" y="3"/>
                  </a:lnTo>
                  <a:lnTo>
                    <a:pt x="7" y="0"/>
                  </a:lnTo>
                  <a:lnTo>
                    <a:pt x="0" y="0"/>
                  </a:lnTo>
                  <a:lnTo>
                    <a:pt x="0" y="7"/>
                  </a:lnTo>
                  <a:lnTo>
                    <a:pt x="3" y="11"/>
                  </a:lnTo>
                  <a:lnTo>
                    <a:pt x="7" y="18"/>
                  </a:lnTo>
                  <a:lnTo>
                    <a:pt x="14" y="25"/>
                  </a:lnTo>
                  <a:lnTo>
                    <a:pt x="18" y="25"/>
                  </a:lnTo>
                  <a:lnTo>
                    <a:pt x="21" y="29"/>
                  </a:lnTo>
                  <a:lnTo>
                    <a:pt x="21" y="36"/>
                  </a:lnTo>
                  <a:lnTo>
                    <a:pt x="28"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56" name="Freeform 1655"/>
            <p:cNvSpPr>
              <a:spLocks/>
            </p:cNvSpPr>
            <p:nvPr/>
          </p:nvSpPr>
          <p:spPr bwMode="auto">
            <a:xfrm>
              <a:off x="7491370" y="3662621"/>
              <a:ext cx="85678" cy="87018"/>
            </a:xfrm>
            <a:custGeom>
              <a:avLst/>
              <a:gdLst>
                <a:gd name="T0" fmla="*/ 2147483647 w 108"/>
                <a:gd name="T1" fmla="*/ 2147483647 h 137"/>
                <a:gd name="T2" fmla="*/ 2147483647 w 108"/>
                <a:gd name="T3" fmla="*/ 2147483647 h 137"/>
                <a:gd name="T4" fmla="*/ 2147483647 w 108"/>
                <a:gd name="T5" fmla="*/ 2147483647 h 137"/>
                <a:gd name="T6" fmla="*/ 2147483647 w 108"/>
                <a:gd name="T7" fmla="*/ 2147483647 h 137"/>
                <a:gd name="T8" fmla="*/ 2147483647 w 108"/>
                <a:gd name="T9" fmla="*/ 2147483647 h 137"/>
                <a:gd name="T10" fmla="*/ 2147483647 w 108"/>
                <a:gd name="T11" fmla="*/ 2147483647 h 137"/>
                <a:gd name="T12" fmla="*/ 2147483647 w 108"/>
                <a:gd name="T13" fmla="*/ 2147483647 h 137"/>
                <a:gd name="T14" fmla="*/ 2147483647 w 108"/>
                <a:gd name="T15" fmla="*/ 2147483647 h 137"/>
                <a:gd name="T16" fmla="*/ 2147483647 w 108"/>
                <a:gd name="T17" fmla="*/ 2147483647 h 137"/>
                <a:gd name="T18" fmla="*/ 2147483647 w 108"/>
                <a:gd name="T19" fmla="*/ 2147483647 h 137"/>
                <a:gd name="T20" fmla="*/ 2147483647 w 108"/>
                <a:gd name="T21" fmla="*/ 2147483647 h 137"/>
                <a:gd name="T22" fmla="*/ 2147483647 w 108"/>
                <a:gd name="T23" fmla="*/ 0 h 137"/>
                <a:gd name="T24" fmla="*/ 0 w 108"/>
                <a:gd name="T25" fmla="*/ 2147483647 h 137"/>
                <a:gd name="T26" fmla="*/ 2147483647 w 108"/>
                <a:gd name="T27" fmla="*/ 2147483647 h 137"/>
                <a:gd name="T28" fmla="*/ 2147483647 w 108"/>
                <a:gd name="T29" fmla="*/ 2147483647 h 137"/>
                <a:gd name="T30" fmla="*/ 2147483647 w 108"/>
                <a:gd name="T31" fmla="*/ 2147483647 h 137"/>
                <a:gd name="T32" fmla="*/ 2147483647 w 108"/>
                <a:gd name="T33" fmla="*/ 2147483647 h 137"/>
                <a:gd name="T34" fmla="*/ 2147483647 w 108"/>
                <a:gd name="T35" fmla="*/ 2147483647 h 137"/>
                <a:gd name="T36" fmla="*/ 2147483647 w 108"/>
                <a:gd name="T37" fmla="*/ 2147483647 h 137"/>
                <a:gd name="T38" fmla="*/ 2147483647 w 108"/>
                <a:gd name="T39" fmla="*/ 2147483647 h 137"/>
                <a:gd name="T40" fmla="*/ 2147483647 w 108"/>
                <a:gd name="T41" fmla="*/ 2147483647 h 137"/>
                <a:gd name="T42" fmla="*/ 2147483647 w 108"/>
                <a:gd name="T43" fmla="*/ 2147483647 h 137"/>
                <a:gd name="T44" fmla="*/ 2147483647 w 108"/>
                <a:gd name="T45" fmla="*/ 2147483647 h 137"/>
                <a:gd name="T46" fmla="*/ 2147483647 w 108"/>
                <a:gd name="T47" fmla="*/ 2147483647 h 137"/>
                <a:gd name="T48" fmla="*/ 2147483647 w 108"/>
                <a:gd name="T49" fmla="*/ 2147483647 h 137"/>
                <a:gd name="T50" fmla="*/ 2147483647 w 108"/>
                <a:gd name="T51" fmla="*/ 2147483647 h 137"/>
                <a:gd name="T52" fmla="*/ 2147483647 w 108"/>
                <a:gd name="T53" fmla="*/ 2147483647 h 1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8"/>
                <a:gd name="T82" fmla="*/ 0 h 137"/>
                <a:gd name="T83" fmla="*/ 108 w 108"/>
                <a:gd name="T84" fmla="*/ 137 h 1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8" h="137">
                  <a:moveTo>
                    <a:pt x="108" y="137"/>
                  </a:moveTo>
                  <a:lnTo>
                    <a:pt x="101" y="126"/>
                  </a:lnTo>
                  <a:lnTo>
                    <a:pt x="97" y="115"/>
                  </a:lnTo>
                  <a:lnTo>
                    <a:pt x="90" y="108"/>
                  </a:lnTo>
                  <a:lnTo>
                    <a:pt x="87" y="97"/>
                  </a:lnTo>
                  <a:lnTo>
                    <a:pt x="58" y="69"/>
                  </a:lnTo>
                  <a:lnTo>
                    <a:pt x="51" y="58"/>
                  </a:lnTo>
                  <a:lnTo>
                    <a:pt x="29" y="36"/>
                  </a:lnTo>
                  <a:lnTo>
                    <a:pt x="25" y="29"/>
                  </a:lnTo>
                  <a:lnTo>
                    <a:pt x="18" y="18"/>
                  </a:lnTo>
                  <a:lnTo>
                    <a:pt x="15" y="11"/>
                  </a:lnTo>
                  <a:lnTo>
                    <a:pt x="7" y="0"/>
                  </a:lnTo>
                  <a:lnTo>
                    <a:pt x="0" y="4"/>
                  </a:lnTo>
                  <a:lnTo>
                    <a:pt x="7" y="11"/>
                  </a:lnTo>
                  <a:lnTo>
                    <a:pt x="15" y="22"/>
                  </a:lnTo>
                  <a:lnTo>
                    <a:pt x="18" y="33"/>
                  </a:lnTo>
                  <a:lnTo>
                    <a:pt x="40" y="54"/>
                  </a:lnTo>
                  <a:lnTo>
                    <a:pt x="47" y="65"/>
                  </a:lnTo>
                  <a:lnTo>
                    <a:pt x="61" y="79"/>
                  </a:lnTo>
                  <a:lnTo>
                    <a:pt x="65" y="87"/>
                  </a:lnTo>
                  <a:lnTo>
                    <a:pt x="72" y="94"/>
                  </a:lnTo>
                  <a:lnTo>
                    <a:pt x="79" y="105"/>
                  </a:lnTo>
                  <a:lnTo>
                    <a:pt x="87" y="112"/>
                  </a:lnTo>
                  <a:lnTo>
                    <a:pt x="90" y="119"/>
                  </a:lnTo>
                  <a:lnTo>
                    <a:pt x="97" y="130"/>
                  </a:lnTo>
                  <a:lnTo>
                    <a:pt x="101" y="137"/>
                  </a:lnTo>
                  <a:lnTo>
                    <a:pt x="108" y="1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57" name="Freeform 1656"/>
            <p:cNvSpPr>
              <a:spLocks/>
            </p:cNvSpPr>
            <p:nvPr/>
          </p:nvSpPr>
          <p:spPr bwMode="auto">
            <a:xfrm>
              <a:off x="7571494" y="3749638"/>
              <a:ext cx="48393" cy="47637"/>
            </a:xfrm>
            <a:custGeom>
              <a:avLst/>
              <a:gdLst>
                <a:gd name="T0" fmla="*/ 2147483647 w 61"/>
                <a:gd name="T1" fmla="*/ 2147483647 h 75"/>
                <a:gd name="T2" fmla="*/ 2147483647 w 61"/>
                <a:gd name="T3" fmla="*/ 2147483647 h 75"/>
                <a:gd name="T4" fmla="*/ 2147483647 w 61"/>
                <a:gd name="T5" fmla="*/ 2147483647 h 75"/>
                <a:gd name="T6" fmla="*/ 2147483647 w 61"/>
                <a:gd name="T7" fmla="*/ 2147483647 h 75"/>
                <a:gd name="T8" fmla="*/ 2147483647 w 61"/>
                <a:gd name="T9" fmla="*/ 2147483647 h 75"/>
                <a:gd name="T10" fmla="*/ 2147483647 w 61"/>
                <a:gd name="T11" fmla="*/ 2147483647 h 75"/>
                <a:gd name="T12" fmla="*/ 2147483647 w 61"/>
                <a:gd name="T13" fmla="*/ 2147483647 h 75"/>
                <a:gd name="T14" fmla="*/ 2147483647 w 61"/>
                <a:gd name="T15" fmla="*/ 2147483647 h 75"/>
                <a:gd name="T16" fmla="*/ 2147483647 w 61"/>
                <a:gd name="T17" fmla="*/ 0 h 75"/>
                <a:gd name="T18" fmla="*/ 0 w 61"/>
                <a:gd name="T19" fmla="*/ 0 h 75"/>
                <a:gd name="T20" fmla="*/ 2147483647 w 61"/>
                <a:gd name="T21" fmla="*/ 2147483647 h 75"/>
                <a:gd name="T22" fmla="*/ 2147483647 w 61"/>
                <a:gd name="T23" fmla="*/ 2147483647 h 75"/>
                <a:gd name="T24" fmla="*/ 2147483647 w 61"/>
                <a:gd name="T25" fmla="*/ 2147483647 h 75"/>
                <a:gd name="T26" fmla="*/ 2147483647 w 61"/>
                <a:gd name="T27" fmla="*/ 2147483647 h 75"/>
                <a:gd name="T28" fmla="*/ 2147483647 w 61"/>
                <a:gd name="T29" fmla="*/ 2147483647 h 75"/>
                <a:gd name="T30" fmla="*/ 2147483647 w 61"/>
                <a:gd name="T31" fmla="*/ 2147483647 h 75"/>
                <a:gd name="T32" fmla="*/ 2147483647 w 61"/>
                <a:gd name="T33" fmla="*/ 2147483647 h 75"/>
                <a:gd name="T34" fmla="*/ 2147483647 w 61"/>
                <a:gd name="T35" fmla="*/ 2147483647 h 75"/>
                <a:gd name="T36" fmla="*/ 2147483647 w 61"/>
                <a:gd name="T37" fmla="*/ 2147483647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75"/>
                <a:gd name="T59" fmla="*/ 61 w 61"/>
                <a:gd name="T60" fmla="*/ 75 h 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75">
                  <a:moveTo>
                    <a:pt x="61" y="75"/>
                  </a:moveTo>
                  <a:lnTo>
                    <a:pt x="54" y="65"/>
                  </a:lnTo>
                  <a:lnTo>
                    <a:pt x="47" y="54"/>
                  </a:lnTo>
                  <a:lnTo>
                    <a:pt x="40" y="47"/>
                  </a:lnTo>
                  <a:lnTo>
                    <a:pt x="32" y="36"/>
                  </a:lnTo>
                  <a:lnTo>
                    <a:pt x="25" y="29"/>
                  </a:lnTo>
                  <a:lnTo>
                    <a:pt x="18" y="18"/>
                  </a:lnTo>
                  <a:lnTo>
                    <a:pt x="11" y="11"/>
                  </a:lnTo>
                  <a:lnTo>
                    <a:pt x="7" y="0"/>
                  </a:lnTo>
                  <a:lnTo>
                    <a:pt x="0" y="0"/>
                  </a:lnTo>
                  <a:lnTo>
                    <a:pt x="4" y="14"/>
                  </a:lnTo>
                  <a:lnTo>
                    <a:pt x="11" y="21"/>
                  </a:lnTo>
                  <a:lnTo>
                    <a:pt x="18" y="32"/>
                  </a:lnTo>
                  <a:lnTo>
                    <a:pt x="36" y="50"/>
                  </a:lnTo>
                  <a:lnTo>
                    <a:pt x="40" y="57"/>
                  </a:lnTo>
                  <a:lnTo>
                    <a:pt x="47" y="68"/>
                  </a:lnTo>
                  <a:lnTo>
                    <a:pt x="58" y="75"/>
                  </a:lnTo>
                  <a:lnTo>
                    <a:pt x="54" y="75"/>
                  </a:lnTo>
                  <a:lnTo>
                    <a:pt x="61" y="7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58" name="Oval 1657"/>
            <p:cNvSpPr>
              <a:spLocks noChangeArrowheads="1"/>
            </p:cNvSpPr>
            <p:nvPr/>
          </p:nvSpPr>
          <p:spPr bwMode="auto">
            <a:xfrm>
              <a:off x="7527869" y="3583225"/>
              <a:ext cx="36493" cy="29218"/>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59" name="Oval 1658"/>
            <p:cNvSpPr>
              <a:spLocks noChangeArrowheads="1"/>
            </p:cNvSpPr>
            <p:nvPr/>
          </p:nvSpPr>
          <p:spPr bwMode="auto">
            <a:xfrm>
              <a:off x="7579435" y="3662621"/>
              <a:ext cx="36493" cy="29218"/>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60" name="Oval 1659"/>
            <p:cNvSpPr>
              <a:spLocks noChangeArrowheads="1"/>
            </p:cNvSpPr>
            <p:nvPr/>
          </p:nvSpPr>
          <p:spPr bwMode="auto">
            <a:xfrm>
              <a:off x="7409665" y="3541938"/>
              <a:ext cx="36493" cy="29218"/>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61" name="Oval 1660"/>
            <p:cNvSpPr>
              <a:spLocks noChangeArrowheads="1"/>
            </p:cNvSpPr>
            <p:nvPr/>
          </p:nvSpPr>
          <p:spPr bwMode="auto">
            <a:xfrm>
              <a:off x="7484237" y="3628321"/>
              <a:ext cx="36493" cy="29218"/>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grpSp>
        <p:nvGrpSpPr>
          <p:cNvPr id="1486" name="Group 1485"/>
          <p:cNvGrpSpPr>
            <a:grpSpLocks/>
          </p:cNvGrpSpPr>
          <p:nvPr/>
        </p:nvGrpSpPr>
        <p:grpSpPr bwMode="auto">
          <a:xfrm>
            <a:off x="12200042" y="5593155"/>
            <a:ext cx="2429416" cy="1599539"/>
            <a:chOff x="6258555" y="3500653"/>
            <a:chExt cx="1473190" cy="969264"/>
          </a:xfrm>
        </p:grpSpPr>
        <p:sp>
          <p:nvSpPr>
            <p:cNvPr id="1489" name="Freeform 1488"/>
            <p:cNvSpPr>
              <a:spLocks/>
            </p:cNvSpPr>
            <p:nvPr/>
          </p:nvSpPr>
          <p:spPr bwMode="auto">
            <a:xfrm>
              <a:off x="6260935" y="3502559"/>
              <a:ext cx="1467637" cy="964818"/>
            </a:xfrm>
            <a:custGeom>
              <a:avLst/>
              <a:gdLst>
                <a:gd name="T0" fmla="*/ 2147483647 w 1850"/>
                <a:gd name="T1" fmla="*/ 2147483647 h 1519"/>
                <a:gd name="T2" fmla="*/ 2147483647 w 1850"/>
                <a:gd name="T3" fmla="*/ 2147483647 h 1519"/>
                <a:gd name="T4" fmla="*/ 2147483647 w 1850"/>
                <a:gd name="T5" fmla="*/ 2147483647 h 1519"/>
                <a:gd name="T6" fmla="*/ 2147483647 w 1850"/>
                <a:gd name="T7" fmla="*/ 2147483647 h 1519"/>
                <a:gd name="T8" fmla="*/ 2147483647 w 1850"/>
                <a:gd name="T9" fmla="*/ 2147483647 h 1519"/>
                <a:gd name="T10" fmla="*/ 2147483647 w 1850"/>
                <a:gd name="T11" fmla="*/ 2147483647 h 1519"/>
                <a:gd name="T12" fmla="*/ 2147483647 w 1850"/>
                <a:gd name="T13" fmla="*/ 2147483647 h 1519"/>
                <a:gd name="T14" fmla="*/ 2147483647 w 1850"/>
                <a:gd name="T15" fmla="*/ 2147483647 h 1519"/>
                <a:gd name="T16" fmla="*/ 2147483647 w 1850"/>
                <a:gd name="T17" fmla="*/ 2147483647 h 1519"/>
                <a:gd name="T18" fmla="*/ 2147483647 w 1850"/>
                <a:gd name="T19" fmla="*/ 2147483647 h 1519"/>
                <a:gd name="T20" fmla="*/ 2147483647 w 1850"/>
                <a:gd name="T21" fmla="*/ 2147483647 h 1519"/>
                <a:gd name="T22" fmla="*/ 2147483647 w 1850"/>
                <a:gd name="T23" fmla="*/ 2147483647 h 1519"/>
                <a:gd name="T24" fmla="*/ 2147483647 w 1850"/>
                <a:gd name="T25" fmla="*/ 2147483647 h 1519"/>
                <a:gd name="T26" fmla="*/ 2147483647 w 1850"/>
                <a:gd name="T27" fmla="*/ 2147483647 h 1519"/>
                <a:gd name="T28" fmla="*/ 2147483647 w 1850"/>
                <a:gd name="T29" fmla="*/ 2147483647 h 1519"/>
                <a:gd name="T30" fmla="*/ 2147483647 w 1850"/>
                <a:gd name="T31" fmla="*/ 2147483647 h 1519"/>
                <a:gd name="T32" fmla="*/ 2147483647 w 1850"/>
                <a:gd name="T33" fmla="*/ 2147483647 h 1519"/>
                <a:gd name="T34" fmla="*/ 2147483647 w 1850"/>
                <a:gd name="T35" fmla="*/ 2147483647 h 1519"/>
                <a:gd name="T36" fmla="*/ 2147483647 w 1850"/>
                <a:gd name="T37" fmla="*/ 2147483647 h 1519"/>
                <a:gd name="T38" fmla="*/ 2147483647 w 1850"/>
                <a:gd name="T39" fmla="*/ 2147483647 h 1519"/>
                <a:gd name="T40" fmla="*/ 2147483647 w 1850"/>
                <a:gd name="T41" fmla="*/ 2147483647 h 1519"/>
                <a:gd name="T42" fmla="*/ 2147483647 w 1850"/>
                <a:gd name="T43" fmla="*/ 2147483647 h 1519"/>
                <a:gd name="T44" fmla="*/ 2147483647 w 1850"/>
                <a:gd name="T45" fmla="*/ 2147483647 h 1519"/>
                <a:gd name="T46" fmla="*/ 2147483647 w 1850"/>
                <a:gd name="T47" fmla="*/ 2147483647 h 1519"/>
                <a:gd name="T48" fmla="*/ 2147483647 w 1850"/>
                <a:gd name="T49" fmla="*/ 2147483647 h 1519"/>
                <a:gd name="T50" fmla="*/ 2147483647 w 1850"/>
                <a:gd name="T51" fmla="*/ 2147483647 h 1519"/>
                <a:gd name="T52" fmla="*/ 2147483647 w 1850"/>
                <a:gd name="T53" fmla="*/ 2147483647 h 1519"/>
                <a:gd name="T54" fmla="*/ 2147483647 w 1850"/>
                <a:gd name="T55" fmla="*/ 2147483647 h 1519"/>
                <a:gd name="T56" fmla="*/ 2147483647 w 1850"/>
                <a:gd name="T57" fmla="*/ 2147483647 h 1519"/>
                <a:gd name="T58" fmla="*/ 2147483647 w 1850"/>
                <a:gd name="T59" fmla="*/ 2147483647 h 1519"/>
                <a:gd name="T60" fmla="*/ 2147483647 w 1850"/>
                <a:gd name="T61" fmla="*/ 2147483647 h 1519"/>
                <a:gd name="T62" fmla="*/ 2147483647 w 1850"/>
                <a:gd name="T63" fmla="*/ 2147483647 h 1519"/>
                <a:gd name="T64" fmla="*/ 2147483647 w 1850"/>
                <a:gd name="T65" fmla="*/ 2147483647 h 1519"/>
                <a:gd name="T66" fmla="*/ 2147483647 w 1850"/>
                <a:gd name="T67" fmla="*/ 2147483647 h 1519"/>
                <a:gd name="T68" fmla="*/ 2147483647 w 1850"/>
                <a:gd name="T69" fmla="*/ 2147483647 h 1519"/>
                <a:gd name="T70" fmla="*/ 2147483647 w 1850"/>
                <a:gd name="T71" fmla="*/ 2147483647 h 1519"/>
                <a:gd name="T72" fmla="*/ 2147483647 w 1850"/>
                <a:gd name="T73" fmla="*/ 2147483647 h 1519"/>
                <a:gd name="T74" fmla="*/ 2147483647 w 1850"/>
                <a:gd name="T75" fmla="*/ 2147483647 h 1519"/>
                <a:gd name="T76" fmla="*/ 2147483647 w 1850"/>
                <a:gd name="T77" fmla="*/ 2147483647 h 1519"/>
                <a:gd name="T78" fmla="*/ 2147483647 w 1850"/>
                <a:gd name="T79" fmla="*/ 2147483647 h 1519"/>
                <a:gd name="T80" fmla="*/ 2147483647 w 1850"/>
                <a:gd name="T81" fmla="*/ 2147483647 h 1519"/>
                <a:gd name="T82" fmla="*/ 2147483647 w 1850"/>
                <a:gd name="T83" fmla="*/ 2147483647 h 1519"/>
                <a:gd name="T84" fmla="*/ 2147483647 w 1850"/>
                <a:gd name="T85" fmla="*/ 2147483647 h 1519"/>
                <a:gd name="T86" fmla="*/ 2147483647 w 1850"/>
                <a:gd name="T87" fmla="*/ 2147483647 h 1519"/>
                <a:gd name="T88" fmla="*/ 2147483647 w 1850"/>
                <a:gd name="T89" fmla="*/ 2147483647 h 1519"/>
                <a:gd name="T90" fmla="*/ 2147483647 w 1850"/>
                <a:gd name="T91" fmla="*/ 2147483647 h 1519"/>
                <a:gd name="T92" fmla="*/ 2147483647 w 1850"/>
                <a:gd name="T93" fmla="*/ 2147483647 h 1519"/>
                <a:gd name="T94" fmla="*/ 2147483647 w 1850"/>
                <a:gd name="T95" fmla="*/ 2147483647 h 1519"/>
                <a:gd name="T96" fmla="*/ 2147483647 w 1850"/>
                <a:gd name="T97" fmla="*/ 2147483647 h 1519"/>
                <a:gd name="T98" fmla="*/ 2147483647 w 1850"/>
                <a:gd name="T99" fmla="*/ 2147483647 h 1519"/>
                <a:gd name="T100" fmla="*/ 2147483647 w 1850"/>
                <a:gd name="T101" fmla="*/ 2147483647 h 1519"/>
                <a:gd name="T102" fmla="*/ 2147483647 w 1850"/>
                <a:gd name="T103" fmla="*/ 2147483647 h 1519"/>
                <a:gd name="T104" fmla="*/ 2147483647 w 1850"/>
                <a:gd name="T105" fmla="*/ 2147483647 h 1519"/>
                <a:gd name="T106" fmla="*/ 2147483647 w 1850"/>
                <a:gd name="T107" fmla="*/ 2147483647 h 1519"/>
                <a:gd name="T108" fmla="*/ 2147483647 w 1850"/>
                <a:gd name="T109" fmla="*/ 2147483647 h 1519"/>
                <a:gd name="T110" fmla="*/ 2147483647 w 1850"/>
                <a:gd name="T111" fmla="*/ 2147483647 h 1519"/>
                <a:gd name="T112" fmla="*/ 2147483647 w 1850"/>
                <a:gd name="T113" fmla="*/ 2147483647 h 15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50"/>
                <a:gd name="T172" fmla="*/ 0 h 1519"/>
                <a:gd name="T173" fmla="*/ 1850 w 1850"/>
                <a:gd name="T174" fmla="*/ 1519 h 15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50" h="1519">
                  <a:moveTo>
                    <a:pt x="1188" y="25"/>
                  </a:moveTo>
                  <a:lnTo>
                    <a:pt x="1195" y="33"/>
                  </a:lnTo>
                  <a:lnTo>
                    <a:pt x="1206" y="36"/>
                  </a:lnTo>
                  <a:lnTo>
                    <a:pt x="1217" y="40"/>
                  </a:lnTo>
                  <a:lnTo>
                    <a:pt x="1227" y="43"/>
                  </a:lnTo>
                  <a:lnTo>
                    <a:pt x="1235" y="47"/>
                  </a:lnTo>
                  <a:lnTo>
                    <a:pt x="1245" y="51"/>
                  </a:lnTo>
                  <a:lnTo>
                    <a:pt x="1256" y="54"/>
                  </a:lnTo>
                  <a:lnTo>
                    <a:pt x="1267" y="58"/>
                  </a:lnTo>
                  <a:lnTo>
                    <a:pt x="1274" y="61"/>
                  </a:lnTo>
                  <a:lnTo>
                    <a:pt x="1285" y="65"/>
                  </a:lnTo>
                  <a:lnTo>
                    <a:pt x="1292" y="72"/>
                  </a:lnTo>
                  <a:lnTo>
                    <a:pt x="1303" y="76"/>
                  </a:lnTo>
                  <a:lnTo>
                    <a:pt x="1310" y="83"/>
                  </a:lnTo>
                  <a:lnTo>
                    <a:pt x="1317" y="87"/>
                  </a:lnTo>
                  <a:lnTo>
                    <a:pt x="1328" y="90"/>
                  </a:lnTo>
                  <a:lnTo>
                    <a:pt x="1335" y="97"/>
                  </a:lnTo>
                  <a:lnTo>
                    <a:pt x="1346" y="101"/>
                  </a:lnTo>
                  <a:lnTo>
                    <a:pt x="1353" y="105"/>
                  </a:lnTo>
                  <a:lnTo>
                    <a:pt x="1361" y="108"/>
                  </a:lnTo>
                  <a:lnTo>
                    <a:pt x="1371" y="115"/>
                  </a:lnTo>
                  <a:lnTo>
                    <a:pt x="1379" y="119"/>
                  </a:lnTo>
                  <a:lnTo>
                    <a:pt x="1389" y="123"/>
                  </a:lnTo>
                  <a:lnTo>
                    <a:pt x="1397" y="126"/>
                  </a:lnTo>
                  <a:lnTo>
                    <a:pt x="1407" y="130"/>
                  </a:lnTo>
                  <a:lnTo>
                    <a:pt x="1415" y="137"/>
                  </a:lnTo>
                  <a:lnTo>
                    <a:pt x="1422" y="141"/>
                  </a:lnTo>
                  <a:lnTo>
                    <a:pt x="1433" y="148"/>
                  </a:lnTo>
                  <a:lnTo>
                    <a:pt x="1440" y="151"/>
                  </a:lnTo>
                  <a:lnTo>
                    <a:pt x="1447" y="159"/>
                  </a:lnTo>
                  <a:lnTo>
                    <a:pt x="1454" y="162"/>
                  </a:lnTo>
                  <a:lnTo>
                    <a:pt x="1461" y="166"/>
                  </a:lnTo>
                  <a:lnTo>
                    <a:pt x="1472" y="173"/>
                  </a:lnTo>
                  <a:lnTo>
                    <a:pt x="1479" y="180"/>
                  </a:lnTo>
                  <a:lnTo>
                    <a:pt x="1487" y="184"/>
                  </a:lnTo>
                  <a:lnTo>
                    <a:pt x="1494" y="191"/>
                  </a:lnTo>
                  <a:lnTo>
                    <a:pt x="1501" y="195"/>
                  </a:lnTo>
                  <a:lnTo>
                    <a:pt x="1512" y="202"/>
                  </a:lnTo>
                  <a:lnTo>
                    <a:pt x="1519" y="205"/>
                  </a:lnTo>
                  <a:lnTo>
                    <a:pt x="1533" y="220"/>
                  </a:lnTo>
                  <a:lnTo>
                    <a:pt x="1533" y="223"/>
                  </a:lnTo>
                  <a:lnTo>
                    <a:pt x="1537" y="231"/>
                  </a:lnTo>
                  <a:lnTo>
                    <a:pt x="1555" y="249"/>
                  </a:lnTo>
                  <a:lnTo>
                    <a:pt x="1555" y="252"/>
                  </a:lnTo>
                  <a:lnTo>
                    <a:pt x="1562" y="263"/>
                  </a:lnTo>
                  <a:lnTo>
                    <a:pt x="1566" y="274"/>
                  </a:lnTo>
                  <a:lnTo>
                    <a:pt x="1580" y="288"/>
                  </a:lnTo>
                  <a:lnTo>
                    <a:pt x="1587" y="299"/>
                  </a:lnTo>
                  <a:lnTo>
                    <a:pt x="1594" y="306"/>
                  </a:lnTo>
                  <a:lnTo>
                    <a:pt x="1598" y="313"/>
                  </a:lnTo>
                  <a:lnTo>
                    <a:pt x="1612" y="328"/>
                  </a:lnTo>
                  <a:lnTo>
                    <a:pt x="1620" y="339"/>
                  </a:lnTo>
                  <a:lnTo>
                    <a:pt x="1634" y="353"/>
                  </a:lnTo>
                  <a:lnTo>
                    <a:pt x="1641" y="364"/>
                  </a:lnTo>
                  <a:lnTo>
                    <a:pt x="1645" y="371"/>
                  </a:lnTo>
                  <a:lnTo>
                    <a:pt x="1652" y="382"/>
                  </a:lnTo>
                  <a:lnTo>
                    <a:pt x="1656" y="389"/>
                  </a:lnTo>
                  <a:lnTo>
                    <a:pt x="1659" y="400"/>
                  </a:lnTo>
                  <a:lnTo>
                    <a:pt x="1666" y="410"/>
                  </a:lnTo>
                  <a:lnTo>
                    <a:pt x="1674" y="418"/>
                  </a:lnTo>
                  <a:lnTo>
                    <a:pt x="1681" y="428"/>
                  </a:lnTo>
                  <a:lnTo>
                    <a:pt x="1688" y="436"/>
                  </a:lnTo>
                  <a:lnTo>
                    <a:pt x="1695" y="446"/>
                  </a:lnTo>
                  <a:lnTo>
                    <a:pt x="1702" y="454"/>
                  </a:lnTo>
                  <a:lnTo>
                    <a:pt x="1710" y="464"/>
                  </a:lnTo>
                  <a:lnTo>
                    <a:pt x="1720" y="482"/>
                  </a:lnTo>
                  <a:lnTo>
                    <a:pt x="1728" y="497"/>
                  </a:lnTo>
                  <a:lnTo>
                    <a:pt x="1735" y="515"/>
                  </a:lnTo>
                  <a:lnTo>
                    <a:pt x="1746" y="529"/>
                  </a:lnTo>
                  <a:lnTo>
                    <a:pt x="1753" y="544"/>
                  </a:lnTo>
                  <a:lnTo>
                    <a:pt x="1764" y="562"/>
                  </a:lnTo>
                  <a:lnTo>
                    <a:pt x="1771" y="576"/>
                  </a:lnTo>
                  <a:lnTo>
                    <a:pt x="1782" y="594"/>
                  </a:lnTo>
                  <a:lnTo>
                    <a:pt x="1789" y="608"/>
                  </a:lnTo>
                  <a:lnTo>
                    <a:pt x="1792" y="623"/>
                  </a:lnTo>
                  <a:lnTo>
                    <a:pt x="1796" y="637"/>
                  </a:lnTo>
                  <a:lnTo>
                    <a:pt x="1803" y="652"/>
                  </a:lnTo>
                  <a:lnTo>
                    <a:pt x="1807" y="666"/>
                  </a:lnTo>
                  <a:lnTo>
                    <a:pt x="1814" y="680"/>
                  </a:lnTo>
                  <a:lnTo>
                    <a:pt x="1818" y="698"/>
                  </a:lnTo>
                  <a:lnTo>
                    <a:pt x="1821" y="713"/>
                  </a:lnTo>
                  <a:lnTo>
                    <a:pt x="1828" y="738"/>
                  </a:lnTo>
                  <a:lnTo>
                    <a:pt x="1832" y="767"/>
                  </a:lnTo>
                  <a:lnTo>
                    <a:pt x="1832" y="853"/>
                  </a:lnTo>
                  <a:lnTo>
                    <a:pt x="1828" y="878"/>
                  </a:lnTo>
                  <a:lnTo>
                    <a:pt x="1821" y="907"/>
                  </a:lnTo>
                  <a:lnTo>
                    <a:pt x="1814" y="932"/>
                  </a:lnTo>
                  <a:lnTo>
                    <a:pt x="1807" y="961"/>
                  </a:lnTo>
                  <a:lnTo>
                    <a:pt x="1803" y="994"/>
                  </a:lnTo>
                  <a:lnTo>
                    <a:pt x="1803" y="1026"/>
                  </a:lnTo>
                  <a:lnTo>
                    <a:pt x="1810" y="1058"/>
                  </a:lnTo>
                  <a:lnTo>
                    <a:pt x="1818" y="1091"/>
                  </a:lnTo>
                  <a:lnTo>
                    <a:pt x="1828" y="1123"/>
                  </a:lnTo>
                  <a:lnTo>
                    <a:pt x="1836" y="1155"/>
                  </a:lnTo>
                  <a:lnTo>
                    <a:pt x="1843" y="1184"/>
                  </a:lnTo>
                  <a:lnTo>
                    <a:pt x="1843" y="1209"/>
                  </a:lnTo>
                  <a:lnTo>
                    <a:pt x="1846" y="1231"/>
                  </a:lnTo>
                  <a:lnTo>
                    <a:pt x="1846" y="1256"/>
                  </a:lnTo>
                  <a:lnTo>
                    <a:pt x="1850" y="1278"/>
                  </a:lnTo>
                  <a:lnTo>
                    <a:pt x="1850" y="1289"/>
                  </a:lnTo>
                  <a:lnTo>
                    <a:pt x="1846" y="1296"/>
                  </a:lnTo>
                  <a:lnTo>
                    <a:pt x="1839" y="1303"/>
                  </a:lnTo>
                  <a:lnTo>
                    <a:pt x="1836" y="1314"/>
                  </a:lnTo>
                  <a:lnTo>
                    <a:pt x="1832" y="1314"/>
                  </a:lnTo>
                  <a:lnTo>
                    <a:pt x="1828" y="1317"/>
                  </a:lnTo>
                  <a:lnTo>
                    <a:pt x="1828" y="1321"/>
                  </a:lnTo>
                  <a:lnTo>
                    <a:pt x="1818" y="1332"/>
                  </a:lnTo>
                  <a:lnTo>
                    <a:pt x="1810" y="1335"/>
                  </a:lnTo>
                  <a:lnTo>
                    <a:pt x="1800" y="1343"/>
                  </a:lnTo>
                  <a:lnTo>
                    <a:pt x="1785" y="1357"/>
                  </a:lnTo>
                  <a:lnTo>
                    <a:pt x="1774" y="1361"/>
                  </a:lnTo>
                  <a:lnTo>
                    <a:pt x="1767" y="1368"/>
                  </a:lnTo>
                  <a:lnTo>
                    <a:pt x="1760" y="1371"/>
                  </a:lnTo>
                  <a:lnTo>
                    <a:pt x="1753" y="1379"/>
                  </a:lnTo>
                  <a:lnTo>
                    <a:pt x="1742" y="1386"/>
                  </a:lnTo>
                  <a:lnTo>
                    <a:pt x="1735" y="1389"/>
                  </a:lnTo>
                  <a:lnTo>
                    <a:pt x="1724" y="1397"/>
                  </a:lnTo>
                  <a:lnTo>
                    <a:pt x="1717" y="1400"/>
                  </a:lnTo>
                  <a:lnTo>
                    <a:pt x="1710" y="1404"/>
                  </a:lnTo>
                  <a:lnTo>
                    <a:pt x="1699" y="1411"/>
                  </a:lnTo>
                  <a:lnTo>
                    <a:pt x="1692" y="1415"/>
                  </a:lnTo>
                  <a:lnTo>
                    <a:pt x="1681" y="1422"/>
                  </a:lnTo>
                  <a:lnTo>
                    <a:pt x="1670" y="1429"/>
                  </a:lnTo>
                  <a:lnTo>
                    <a:pt x="1659" y="1436"/>
                  </a:lnTo>
                  <a:lnTo>
                    <a:pt x="1652" y="1443"/>
                  </a:lnTo>
                  <a:lnTo>
                    <a:pt x="1641" y="1451"/>
                  </a:lnTo>
                  <a:lnTo>
                    <a:pt x="1630" y="1458"/>
                  </a:lnTo>
                  <a:lnTo>
                    <a:pt x="1620" y="1461"/>
                  </a:lnTo>
                  <a:lnTo>
                    <a:pt x="1609" y="1469"/>
                  </a:lnTo>
                  <a:lnTo>
                    <a:pt x="1598" y="1476"/>
                  </a:lnTo>
                  <a:lnTo>
                    <a:pt x="1587" y="1479"/>
                  </a:lnTo>
                  <a:lnTo>
                    <a:pt x="1576" y="1487"/>
                  </a:lnTo>
                  <a:lnTo>
                    <a:pt x="1566" y="1494"/>
                  </a:lnTo>
                  <a:lnTo>
                    <a:pt x="1555" y="1497"/>
                  </a:lnTo>
                  <a:lnTo>
                    <a:pt x="1544" y="1501"/>
                  </a:lnTo>
                  <a:lnTo>
                    <a:pt x="1533" y="1508"/>
                  </a:lnTo>
                  <a:lnTo>
                    <a:pt x="1523" y="1515"/>
                  </a:lnTo>
                  <a:lnTo>
                    <a:pt x="1472" y="1515"/>
                  </a:lnTo>
                  <a:lnTo>
                    <a:pt x="1465" y="1519"/>
                  </a:lnTo>
                  <a:lnTo>
                    <a:pt x="1440" y="1519"/>
                  </a:lnTo>
                  <a:lnTo>
                    <a:pt x="1433" y="1515"/>
                  </a:lnTo>
                  <a:lnTo>
                    <a:pt x="1415" y="1515"/>
                  </a:lnTo>
                  <a:lnTo>
                    <a:pt x="1407" y="1512"/>
                  </a:lnTo>
                  <a:lnTo>
                    <a:pt x="1400" y="1512"/>
                  </a:lnTo>
                  <a:lnTo>
                    <a:pt x="1393" y="1508"/>
                  </a:lnTo>
                  <a:lnTo>
                    <a:pt x="1361" y="1508"/>
                  </a:lnTo>
                  <a:lnTo>
                    <a:pt x="1353" y="1505"/>
                  </a:lnTo>
                  <a:lnTo>
                    <a:pt x="1332" y="1505"/>
                  </a:lnTo>
                  <a:lnTo>
                    <a:pt x="1321" y="1501"/>
                  </a:lnTo>
                  <a:lnTo>
                    <a:pt x="1310" y="1497"/>
                  </a:lnTo>
                  <a:lnTo>
                    <a:pt x="1299" y="1497"/>
                  </a:lnTo>
                  <a:lnTo>
                    <a:pt x="1289" y="1494"/>
                  </a:lnTo>
                  <a:lnTo>
                    <a:pt x="1281" y="1494"/>
                  </a:lnTo>
                  <a:lnTo>
                    <a:pt x="1271" y="1490"/>
                  </a:lnTo>
                  <a:lnTo>
                    <a:pt x="1260" y="1487"/>
                  </a:lnTo>
                  <a:lnTo>
                    <a:pt x="1249" y="1487"/>
                  </a:lnTo>
                  <a:lnTo>
                    <a:pt x="1242" y="1483"/>
                  </a:lnTo>
                  <a:lnTo>
                    <a:pt x="1224" y="1483"/>
                  </a:lnTo>
                  <a:lnTo>
                    <a:pt x="1217" y="1479"/>
                  </a:lnTo>
                  <a:lnTo>
                    <a:pt x="1209" y="1479"/>
                  </a:lnTo>
                  <a:lnTo>
                    <a:pt x="1206" y="1476"/>
                  </a:lnTo>
                  <a:lnTo>
                    <a:pt x="1191" y="1476"/>
                  </a:lnTo>
                  <a:lnTo>
                    <a:pt x="1184" y="1472"/>
                  </a:lnTo>
                  <a:lnTo>
                    <a:pt x="1177" y="1472"/>
                  </a:lnTo>
                  <a:lnTo>
                    <a:pt x="1170" y="1469"/>
                  </a:lnTo>
                  <a:lnTo>
                    <a:pt x="1159" y="1469"/>
                  </a:lnTo>
                  <a:lnTo>
                    <a:pt x="1152" y="1465"/>
                  </a:lnTo>
                  <a:lnTo>
                    <a:pt x="1137" y="1465"/>
                  </a:lnTo>
                  <a:lnTo>
                    <a:pt x="1130" y="1461"/>
                  </a:lnTo>
                  <a:lnTo>
                    <a:pt x="1127" y="1461"/>
                  </a:lnTo>
                  <a:lnTo>
                    <a:pt x="1116" y="1458"/>
                  </a:lnTo>
                  <a:lnTo>
                    <a:pt x="1109" y="1458"/>
                  </a:lnTo>
                  <a:lnTo>
                    <a:pt x="1098" y="1454"/>
                  </a:lnTo>
                  <a:lnTo>
                    <a:pt x="1091" y="1454"/>
                  </a:lnTo>
                  <a:lnTo>
                    <a:pt x="1080" y="1451"/>
                  </a:lnTo>
                  <a:lnTo>
                    <a:pt x="1073" y="1451"/>
                  </a:lnTo>
                  <a:lnTo>
                    <a:pt x="1062" y="1447"/>
                  </a:lnTo>
                  <a:lnTo>
                    <a:pt x="1055" y="1447"/>
                  </a:lnTo>
                  <a:lnTo>
                    <a:pt x="1047" y="1443"/>
                  </a:lnTo>
                  <a:lnTo>
                    <a:pt x="1029" y="1443"/>
                  </a:lnTo>
                  <a:lnTo>
                    <a:pt x="1019" y="1440"/>
                  </a:lnTo>
                  <a:lnTo>
                    <a:pt x="1011" y="1440"/>
                  </a:lnTo>
                  <a:lnTo>
                    <a:pt x="1001" y="1436"/>
                  </a:lnTo>
                  <a:lnTo>
                    <a:pt x="993" y="1436"/>
                  </a:lnTo>
                  <a:lnTo>
                    <a:pt x="983" y="1433"/>
                  </a:lnTo>
                  <a:lnTo>
                    <a:pt x="972" y="1433"/>
                  </a:lnTo>
                  <a:lnTo>
                    <a:pt x="965" y="1429"/>
                  </a:lnTo>
                  <a:lnTo>
                    <a:pt x="957" y="1429"/>
                  </a:lnTo>
                  <a:lnTo>
                    <a:pt x="950" y="1425"/>
                  </a:lnTo>
                  <a:lnTo>
                    <a:pt x="943" y="1425"/>
                  </a:lnTo>
                  <a:lnTo>
                    <a:pt x="939" y="1418"/>
                  </a:lnTo>
                  <a:lnTo>
                    <a:pt x="936" y="1415"/>
                  </a:lnTo>
                  <a:lnTo>
                    <a:pt x="936" y="1400"/>
                  </a:lnTo>
                  <a:lnTo>
                    <a:pt x="939" y="1397"/>
                  </a:lnTo>
                  <a:lnTo>
                    <a:pt x="975" y="1397"/>
                  </a:lnTo>
                  <a:lnTo>
                    <a:pt x="990" y="1393"/>
                  </a:lnTo>
                  <a:lnTo>
                    <a:pt x="1022" y="1393"/>
                  </a:lnTo>
                  <a:lnTo>
                    <a:pt x="1040" y="1389"/>
                  </a:lnTo>
                  <a:lnTo>
                    <a:pt x="1073" y="1389"/>
                  </a:lnTo>
                  <a:lnTo>
                    <a:pt x="1091" y="1386"/>
                  </a:lnTo>
                  <a:lnTo>
                    <a:pt x="1224" y="1386"/>
                  </a:lnTo>
                  <a:lnTo>
                    <a:pt x="1235" y="1389"/>
                  </a:lnTo>
                  <a:lnTo>
                    <a:pt x="1249" y="1389"/>
                  </a:lnTo>
                  <a:lnTo>
                    <a:pt x="1256" y="1386"/>
                  </a:lnTo>
                  <a:lnTo>
                    <a:pt x="1278" y="1386"/>
                  </a:lnTo>
                  <a:lnTo>
                    <a:pt x="1281" y="1389"/>
                  </a:lnTo>
                  <a:lnTo>
                    <a:pt x="1299" y="1389"/>
                  </a:lnTo>
                  <a:lnTo>
                    <a:pt x="1317" y="1393"/>
                  </a:lnTo>
                  <a:lnTo>
                    <a:pt x="1335" y="1393"/>
                  </a:lnTo>
                  <a:lnTo>
                    <a:pt x="1353" y="1389"/>
                  </a:lnTo>
                  <a:lnTo>
                    <a:pt x="1389" y="1389"/>
                  </a:lnTo>
                  <a:lnTo>
                    <a:pt x="1404" y="1386"/>
                  </a:lnTo>
                  <a:lnTo>
                    <a:pt x="1422" y="1386"/>
                  </a:lnTo>
                  <a:lnTo>
                    <a:pt x="1436" y="1382"/>
                  </a:lnTo>
                  <a:lnTo>
                    <a:pt x="1454" y="1379"/>
                  </a:lnTo>
                  <a:lnTo>
                    <a:pt x="1472" y="1375"/>
                  </a:lnTo>
                  <a:lnTo>
                    <a:pt x="1490" y="1371"/>
                  </a:lnTo>
                  <a:lnTo>
                    <a:pt x="1505" y="1368"/>
                  </a:lnTo>
                  <a:lnTo>
                    <a:pt x="1523" y="1361"/>
                  </a:lnTo>
                  <a:lnTo>
                    <a:pt x="1537" y="1357"/>
                  </a:lnTo>
                  <a:lnTo>
                    <a:pt x="1555" y="1350"/>
                  </a:lnTo>
                  <a:lnTo>
                    <a:pt x="1562" y="1350"/>
                  </a:lnTo>
                  <a:lnTo>
                    <a:pt x="1569" y="1346"/>
                  </a:lnTo>
                  <a:lnTo>
                    <a:pt x="1576" y="1343"/>
                  </a:lnTo>
                  <a:lnTo>
                    <a:pt x="1584" y="1335"/>
                  </a:lnTo>
                  <a:lnTo>
                    <a:pt x="1591" y="1332"/>
                  </a:lnTo>
                  <a:lnTo>
                    <a:pt x="1598" y="1328"/>
                  </a:lnTo>
                  <a:lnTo>
                    <a:pt x="1605" y="1321"/>
                  </a:lnTo>
                  <a:lnTo>
                    <a:pt x="1612" y="1317"/>
                  </a:lnTo>
                  <a:lnTo>
                    <a:pt x="1616" y="1310"/>
                  </a:lnTo>
                  <a:lnTo>
                    <a:pt x="1623" y="1307"/>
                  </a:lnTo>
                  <a:lnTo>
                    <a:pt x="1627" y="1299"/>
                  </a:lnTo>
                  <a:lnTo>
                    <a:pt x="1634" y="1292"/>
                  </a:lnTo>
                  <a:lnTo>
                    <a:pt x="1638" y="1285"/>
                  </a:lnTo>
                  <a:lnTo>
                    <a:pt x="1641" y="1278"/>
                  </a:lnTo>
                  <a:lnTo>
                    <a:pt x="1645" y="1274"/>
                  </a:lnTo>
                  <a:lnTo>
                    <a:pt x="1648" y="1263"/>
                  </a:lnTo>
                  <a:lnTo>
                    <a:pt x="1645" y="1263"/>
                  </a:lnTo>
                  <a:lnTo>
                    <a:pt x="1641" y="1267"/>
                  </a:lnTo>
                  <a:lnTo>
                    <a:pt x="1630" y="1274"/>
                  </a:lnTo>
                  <a:lnTo>
                    <a:pt x="1620" y="1281"/>
                  </a:lnTo>
                  <a:lnTo>
                    <a:pt x="1609" y="1289"/>
                  </a:lnTo>
                  <a:lnTo>
                    <a:pt x="1594" y="1292"/>
                  </a:lnTo>
                  <a:lnTo>
                    <a:pt x="1584" y="1296"/>
                  </a:lnTo>
                  <a:lnTo>
                    <a:pt x="1519" y="1296"/>
                  </a:lnTo>
                  <a:lnTo>
                    <a:pt x="1505" y="1292"/>
                  </a:lnTo>
                  <a:lnTo>
                    <a:pt x="1494" y="1289"/>
                  </a:lnTo>
                  <a:lnTo>
                    <a:pt x="1479" y="1289"/>
                  </a:lnTo>
                  <a:lnTo>
                    <a:pt x="1469" y="1281"/>
                  </a:lnTo>
                  <a:lnTo>
                    <a:pt x="1454" y="1278"/>
                  </a:lnTo>
                  <a:lnTo>
                    <a:pt x="1443" y="1274"/>
                  </a:lnTo>
                  <a:lnTo>
                    <a:pt x="1425" y="1274"/>
                  </a:lnTo>
                  <a:lnTo>
                    <a:pt x="1415" y="1271"/>
                  </a:lnTo>
                  <a:lnTo>
                    <a:pt x="1407" y="1271"/>
                  </a:lnTo>
                  <a:lnTo>
                    <a:pt x="1397" y="1267"/>
                  </a:lnTo>
                  <a:lnTo>
                    <a:pt x="1389" y="1267"/>
                  </a:lnTo>
                  <a:lnTo>
                    <a:pt x="1379" y="1263"/>
                  </a:lnTo>
                  <a:lnTo>
                    <a:pt x="1371" y="1260"/>
                  </a:lnTo>
                  <a:lnTo>
                    <a:pt x="1361" y="1260"/>
                  </a:lnTo>
                  <a:lnTo>
                    <a:pt x="1353" y="1256"/>
                  </a:lnTo>
                  <a:lnTo>
                    <a:pt x="1332" y="1256"/>
                  </a:lnTo>
                  <a:lnTo>
                    <a:pt x="1321" y="1253"/>
                  </a:lnTo>
                  <a:lnTo>
                    <a:pt x="1249" y="1253"/>
                  </a:lnTo>
                  <a:lnTo>
                    <a:pt x="1227" y="1249"/>
                  </a:lnTo>
                  <a:lnTo>
                    <a:pt x="1184" y="1249"/>
                  </a:lnTo>
                  <a:lnTo>
                    <a:pt x="1159" y="1245"/>
                  </a:lnTo>
                  <a:lnTo>
                    <a:pt x="1116" y="1245"/>
                  </a:lnTo>
                  <a:lnTo>
                    <a:pt x="1094" y="1242"/>
                  </a:lnTo>
                  <a:lnTo>
                    <a:pt x="1047" y="1242"/>
                  </a:lnTo>
                  <a:lnTo>
                    <a:pt x="1026" y="1238"/>
                  </a:lnTo>
                  <a:lnTo>
                    <a:pt x="983" y="1238"/>
                  </a:lnTo>
                  <a:lnTo>
                    <a:pt x="961" y="1235"/>
                  </a:lnTo>
                  <a:lnTo>
                    <a:pt x="929" y="1235"/>
                  </a:lnTo>
                  <a:lnTo>
                    <a:pt x="918" y="1231"/>
                  </a:lnTo>
                  <a:lnTo>
                    <a:pt x="904" y="1231"/>
                  </a:lnTo>
                  <a:lnTo>
                    <a:pt x="893" y="1227"/>
                  </a:lnTo>
                  <a:lnTo>
                    <a:pt x="878" y="1227"/>
                  </a:lnTo>
                  <a:lnTo>
                    <a:pt x="868" y="1224"/>
                  </a:lnTo>
                  <a:lnTo>
                    <a:pt x="842" y="1224"/>
                  </a:lnTo>
                  <a:lnTo>
                    <a:pt x="828" y="1220"/>
                  </a:lnTo>
                  <a:lnTo>
                    <a:pt x="792" y="1220"/>
                  </a:lnTo>
                  <a:lnTo>
                    <a:pt x="778" y="1217"/>
                  </a:lnTo>
                  <a:lnTo>
                    <a:pt x="738" y="1217"/>
                  </a:lnTo>
                  <a:lnTo>
                    <a:pt x="720" y="1213"/>
                  </a:lnTo>
                  <a:lnTo>
                    <a:pt x="702" y="1209"/>
                  </a:lnTo>
                  <a:lnTo>
                    <a:pt x="680" y="1209"/>
                  </a:lnTo>
                  <a:lnTo>
                    <a:pt x="662" y="1206"/>
                  </a:lnTo>
                  <a:lnTo>
                    <a:pt x="626" y="1206"/>
                  </a:lnTo>
                  <a:lnTo>
                    <a:pt x="605" y="1202"/>
                  </a:lnTo>
                  <a:lnTo>
                    <a:pt x="565" y="1202"/>
                  </a:lnTo>
                  <a:lnTo>
                    <a:pt x="547" y="1199"/>
                  </a:lnTo>
                  <a:lnTo>
                    <a:pt x="508" y="1199"/>
                  </a:lnTo>
                  <a:lnTo>
                    <a:pt x="490" y="1195"/>
                  </a:lnTo>
                  <a:lnTo>
                    <a:pt x="450" y="1195"/>
                  </a:lnTo>
                  <a:lnTo>
                    <a:pt x="432" y="1191"/>
                  </a:lnTo>
                  <a:lnTo>
                    <a:pt x="414" y="1188"/>
                  </a:lnTo>
                  <a:lnTo>
                    <a:pt x="392" y="1188"/>
                  </a:lnTo>
                  <a:lnTo>
                    <a:pt x="374" y="1184"/>
                  </a:lnTo>
                  <a:lnTo>
                    <a:pt x="195" y="1184"/>
                  </a:lnTo>
                  <a:lnTo>
                    <a:pt x="177" y="1181"/>
                  </a:lnTo>
                  <a:lnTo>
                    <a:pt x="155" y="1177"/>
                  </a:lnTo>
                  <a:lnTo>
                    <a:pt x="133" y="1177"/>
                  </a:lnTo>
                  <a:lnTo>
                    <a:pt x="115" y="1170"/>
                  </a:lnTo>
                  <a:lnTo>
                    <a:pt x="105" y="1173"/>
                  </a:lnTo>
                  <a:lnTo>
                    <a:pt x="90" y="1173"/>
                  </a:lnTo>
                  <a:lnTo>
                    <a:pt x="79" y="1170"/>
                  </a:lnTo>
                  <a:lnTo>
                    <a:pt x="69" y="1166"/>
                  </a:lnTo>
                  <a:lnTo>
                    <a:pt x="58" y="1159"/>
                  </a:lnTo>
                  <a:lnTo>
                    <a:pt x="47" y="1152"/>
                  </a:lnTo>
                  <a:lnTo>
                    <a:pt x="40" y="1145"/>
                  </a:lnTo>
                  <a:lnTo>
                    <a:pt x="29" y="1138"/>
                  </a:lnTo>
                  <a:lnTo>
                    <a:pt x="25" y="1109"/>
                  </a:lnTo>
                  <a:lnTo>
                    <a:pt x="22" y="1084"/>
                  </a:lnTo>
                  <a:lnTo>
                    <a:pt x="22" y="1030"/>
                  </a:lnTo>
                  <a:lnTo>
                    <a:pt x="18" y="1019"/>
                  </a:lnTo>
                  <a:lnTo>
                    <a:pt x="18" y="983"/>
                  </a:lnTo>
                  <a:lnTo>
                    <a:pt x="15" y="972"/>
                  </a:lnTo>
                  <a:lnTo>
                    <a:pt x="11" y="958"/>
                  </a:lnTo>
                  <a:lnTo>
                    <a:pt x="7" y="947"/>
                  </a:lnTo>
                  <a:lnTo>
                    <a:pt x="4" y="940"/>
                  </a:lnTo>
                  <a:lnTo>
                    <a:pt x="0" y="918"/>
                  </a:lnTo>
                  <a:lnTo>
                    <a:pt x="4" y="896"/>
                  </a:lnTo>
                  <a:lnTo>
                    <a:pt x="7" y="878"/>
                  </a:lnTo>
                  <a:lnTo>
                    <a:pt x="11" y="860"/>
                  </a:lnTo>
                  <a:lnTo>
                    <a:pt x="18" y="839"/>
                  </a:lnTo>
                  <a:lnTo>
                    <a:pt x="18" y="821"/>
                  </a:lnTo>
                  <a:lnTo>
                    <a:pt x="15" y="799"/>
                  </a:lnTo>
                  <a:lnTo>
                    <a:pt x="7" y="781"/>
                  </a:lnTo>
                  <a:lnTo>
                    <a:pt x="4" y="763"/>
                  </a:lnTo>
                  <a:lnTo>
                    <a:pt x="4" y="749"/>
                  </a:lnTo>
                  <a:lnTo>
                    <a:pt x="7" y="734"/>
                  </a:lnTo>
                  <a:lnTo>
                    <a:pt x="18" y="720"/>
                  </a:lnTo>
                  <a:lnTo>
                    <a:pt x="25" y="709"/>
                  </a:lnTo>
                  <a:lnTo>
                    <a:pt x="40" y="698"/>
                  </a:lnTo>
                  <a:lnTo>
                    <a:pt x="51" y="688"/>
                  </a:lnTo>
                  <a:lnTo>
                    <a:pt x="65" y="677"/>
                  </a:lnTo>
                  <a:lnTo>
                    <a:pt x="58" y="630"/>
                  </a:lnTo>
                  <a:lnTo>
                    <a:pt x="58" y="583"/>
                  </a:lnTo>
                  <a:lnTo>
                    <a:pt x="61" y="536"/>
                  </a:lnTo>
                  <a:lnTo>
                    <a:pt x="61" y="493"/>
                  </a:lnTo>
                  <a:lnTo>
                    <a:pt x="65" y="468"/>
                  </a:lnTo>
                  <a:lnTo>
                    <a:pt x="69" y="446"/>
                  </a:lnTo>
                  <a:lnTo>
                    <a:pt x="72" y="425"/>
                  </a:lnTo>
                  <a:lnTo>
                    <a:pt x="76" y="403"/>
                  </a:lnTo>
                  <a:lnTo>
                    <a:pt x="83" y="382"/>
                  </a:lnTo>
                  <a:lnTo>
                    <a:pt x="90" y="360"/>
                  </a:lnTo>
                  <a:lnTo>
                    <a:pt x="105" y="342"/>
                  </a:lnTo>
                  <a:lnTo>
                    <a:pt x="119" y="324"/>
                  </a:lnTo>
                  <a:lnTo>
                    <a:pt x="151" y="281"/>
                  </a:lnTo>
                  <a:lnTo>
                    <a:pt x="166" y="277"/>
                  </a:lnTo>
                  <a:lnTo>
                    <a:pt x="177" y="270"/>
                  </a:lnTo>
                  <a:lnTo>
                    <a:pt x="191" y="263"/>
                  </a:lnTo>
                  <a:lnTo>
                    <a:pt x="202" y="259"/>
                  </a:lnTo>
                  <a:lnTo>
                    <a:pt x="216" y="252"/>
                  </a:lnTo>
                  <a:lnTo>
                    <a:pt x="231" y="249"/>
                  </a:lnTo>
                  <a:lnTo>
                    <a:pt x="245" y="245"/>
                  </a:lnTo>
                  <a:lnTo>
                    <a:pt x="256" y="241"/>
                  </a:lnTo>
                  <a:lnTo>
                    <a:pt x="270" y="238"/>
                  </a:lnTo>
                  <a:lnTo>
                    <a:pt x="285" y="234"/>
                  </a:lnTo>
                  <a:lnTo>
                    <a:pt x="313" y="234"/>
                  </a:lnTo>
                  <a:lnTo>
                    <a:pt x="324" y="238"/>
                  </a:lnTo>
                  <a:lnTo>
                    <a:pt x="338" y="241"/>
                  </a:lnTo>
                  <a:lnTo>
                    <a:pt x="353" y="245"/>
                  </a:lnTo>
                  <a:lnTo>
                    <a:pt x="364" y="252"/>
                  </a:lnTo>
                  <a:lnTo>
                    <a:pt x="374" y="252"/>
                  </a:lnTo>
                  <a:lnTo>
                    <a:pt x="382" y="256"/>
                  </a:lnTo>
                  <a:lnTo>
                    <a:pt x="389" y="259"/>
                  </a:lnTo>
                  <a:lnTo>
                    <a:pt x="396" y="263"/>
                  </a:lnTo>
                  <a:lnTo>
                    <a:pt x="403" y="270"/>
                  </a:lnTo>
                  <a:lnTo>
                    <a:pt x="410" y="274"/>
                  </a:lnTo>
                  <a:lnTo>
                    <a:pt x="421" y="277"/>
                  </a:lnTo>
                  <a:lnTo>
                    <a:pt x="425" y="285"/>
                  </a:lnTo>
                  <a:lnTo>
                    <a:pt x="436" y="285"/>
                  </a:lnTo>
                  <a:lnTo>
                    <a:pt x="443" y="288"/>
                  </a:lnTo>
                  <a:lnTo>
                    <a:pt x="450" y="292"/>
                  </a:lnTo>
                  <a:lnTo>
                    <a:pt x="464" y="292"/>
                  </a:lnTo>
                  <a:lnTo>
                    <a:pt x="472" y="288"/>
                  </a:lnTo>
                  <a:lnTo>
                    <a:pt x="479" y="285"/>
                  </a:lnTo>
                  <a:lnTo>
                    <a:pt x="486" y="277"/>
                  </a:lnTo>
                  <a:lnTo>
                    <a:pt x="497" y="270"/>
                  </a:lnTo>
                  <a:lnTo>
                    <a:pt x="508" y="263"/>
                  </a:lnTo>
                  <a:lnTo>
                    <a:pt x="518" y="256"/>
                  </a:lnTo>
                  <a:lnTo>
                    <a:pt x="529" y="249"/>
                  </a:lnTo>
                  <a:lnTo>
                    <a:pt x="540" y="241"/>
                  </a:lnTo>
                  <a:lnTo>
                    <a:pt x="551" y="234"/>
                  </a:lnTo>
                  <a:lnTo>
                    <a:pt x="562" y="227"/>
                  </a:lnTo>
                  <a:lnTo>
                    <a:pt x="572" y="220"/>
                  </a:lnTo>
                  <a:lnTo>
                    <a:pt x="583" y="213"/>
                  </a:lnTo>
                  <a:lnTo>
                    <a:pt x="594" y="205"/>
                  </a:lnTo>
                  <a:lnTo>
                    <a:pt x="605" y="198"/>
                  </a:lnTo>
                  <a:lnTo>
                    <a:pt x="616" y="191"/>
                  </a:lnTo>
                  <a:lnTo>
                    <a:pt x="626" y="184"/>
                  </a:lnTo>
                  <a:lnTo>
                    <a:pt x="637" y="180"/>
                  </a:lnTo>
                  <a:lnTo>
                    <a:pt x="648" y="173"/>
                  </a:lnTo>
                  <a:lnTo>
                    <a:pt x="662" y="166"/>
                  </a:lnTo>
                  <a:lnTo>
                    <a:pt x="666" y="166"/>
                  </a:lnTo>
                  <a:lnTo>
                    <a:pt x="677" y="155"/>
                  </a:lnTo>
                  <a:lnTo>
                    <a:pt x="684" y="151"/>
                  </a:lnTo>
                  <a:lnTo>
                    <a:pt x="691" y="148"/>
                  </a:lnTo>
                  <a:lnTo>
                    <a:pt x="698" y="144"/>
                  </a:lnTo>
                  <a:lnTo>
                    <a:pt x="702" y="141"/>
                  </a:lnTo>
                  <a:lnTo>
                    <a:pt x="709" y="137"/>
                  </a:lnTo>
                  <a:lnTo>
                    <a:pt x="716" y="133"/>
                  </a:lnTo>
                  <a:lnTo>
                    <a:pt x="724" y="130"/>
                  </a:lnTo>
                  <a:lnTo>
                    <a:pt x="731" y="130"/>
                  </a:lnTo>
                  <a:lnTo>
                    <a:pt x="738" y="126"/>
                  </a:lnTo>
                  <a:lnTo>
                    <a:pt x="742" y="123"/>
                  </a:lnTo>
                  <a:lnTo>
                    <a:pt x="749" y="119"/>
                  </a:lnTo>
                  <a:lnTo>
                    <a:pt x="752" y="115"/>
                  </a:lnTo>
                  <a:lnTo>
                    <a:pt x="760" y="112"/>
                  </a:lnTo>
                  <a:lnTo>
                    <a:pt x="767" y="105"/>
                  </a:lnTo>
                  <a:lnTo>
                    <a:pt x="774" y="105"/>
                  </a:lnTo>
                  <a:lnTo>
                    <a:pt x="778" y="101"/>
                  </a:lnTo>
                  <a:lnTo>
                    <a:pt x="781" y="101"/>
                  </a:lnTo>
                  <a:lnTo>
                    <a:pt x="785" y="97"/>
                  </a:lnTo>
                  <a:lnTo>
                    <a:pt x="792" y="94"/>
                  </a:lnTo>
                  <a:lnTo>
                    <a:pt x="799" y="87"/>
                  </a:lnTo>
                  <a:lnTo>
                    <a:pt x="810" y="83"/>
                  </a:lnTo>
                  <a:lnTo>
                    <a:pt x="821" y="79"/>
                  </a:lnTo>
                  <a:lnTo>
                    <a:pt x="832" y="72"/>
                  </a:lnTo>
                  <a:lnTo>
                    <a:pt x="842" y="69"/>
                  </a:lnTo>
                  <a:lnTo>
                    <a:pt x="853" y="65"/>
                  </a:lnTo>
                  <a:lnTo>
                    <a:pt x="864" y="61"/>
                  </a:lnTo>
                  <a:lnTo>
                    <a:pt x="871" y="54"/>
                  </a:lnTo>
                  <a:lnTo>
                    <a:pt x="878" y="51"/>
                  </a:lnTo>
                  <a:lnTo>
                    <a:pt x="886" y="47"/>
                  </a:lnTo>
                  <a:lnTo>
                    <a:pt x="893" y="47"/>
                  </a:lnTo>
                  <a:lnTo>
                    <a:pt x="900" y="43"/>
                  </a:lnTo>
                  <a:lnTo>
                    <a:pt x="904" y="40"/>
                  </a:lnTo>
                  <a:lnTo>
                    <a:pt x="911" y="36"/>
                  </a:lnTo>
                  <a:lnTo>
                    <a:pt x="918" y="33"/>
                  </a:lnTo>
                  <a:lnTo>
                    <a:pt x="925" y="33"/>
                  </a:lnTo>
                  <a:lnTo>
                    <a:pt x="929" y="29"/>
                  </a:lnTo>
                  <a:lnTo>
                    <a:pt x="936" y="25"/>
                  </a:lnTo>
                  <a:lnTo>
                    <a:pt x="943" y="25"/>
                  </a:lnTo>
                  <a:lnTo>
                    <a:pt x="950" y="22"/>
                  </a:lnTo>
                  <a:lnTo>
                    <a:pt x="957" y="18"/>
                  </a:lnTo>
                  <a:lnTo>
                    <a:pt x="961" y="18"/>
                  </a:lnTo>
                  <a:lnTo>
                    <a:pt x="968" y="15"/>
                  </a:lnTo>
                  <a:lnTo>
                    <a:pt x="975" y="15"/>
                  </a:lnTo>
                  <a:lnTo>
                    <a:pt x="983" y="7"/>
                  </a:lnTo>
                  <a:lnTo>
                    <a:pt x="1026" y="7"/>
                  </a:lnTo>
                  <a:lnTo>
                    <a:pt x="1037" y="4"/>
                  </a:lnTo>
                  <a:lnTo>
                    <a:pt x="1044" y="0"/>
                  </a:lnTo>
                  <a:lnTo>
                    <a:pt x="1062" y="0"/>
                  </a:lnTo>
                  <a:lnTo>
                    <a:pt x="1073" y="4"/>
                  </a:lnTo>
                  <a:lnTo>
                    <a:pt x="1101" y="4"/>
                  </a:lnTo>
                  <a:lnTo>
                    <a:pt x="1109" y="7"/>
                  </a:lnTo>
                  <a:lnTo>
                    <a:pt x="1127" y="7"/>
                  </a:lnTo>
                  <a:lnTo>
                    <a:pt x="1137" y="11"/>
                  </a:lnTo>
                  <a:lnTo>
                    <a:pt x="1145" y="11"/>
                  </a:lnTo>
                  <a:lnTo>
                    <a:pt x="1155" y="15"/>
                  </a:lnTo>
                  <a:lnTo>
                    <a:pt x="1163" y="18"/>
                  </a:lnTo>
                  <a:lnTo>
                    <a:pt x="1170" y="18"/>
                  </a:lnTo>
                  <a:lnTo>
                    <a:pt x="1177" y="22"/>
                  </a:lnTo>
                  <a:lnTo>
                    <a:pt x="1188"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90" name="Freeform 1489"/>
            <p:cNvSpPr>
              <a:spLocks/>
            </p:cNvSpPr>
            <p:nvPr/>
          </p:nvSpPr>
          <p:spPr bwMode="auto">
            <a:xfrm>
              <a:off x="7200222" y="3516531"/>
              <a:ext cx="65847" cy="24772"/>
            </a:xfrm>
            <a:custGeom>
              <a:avLst/>
              <a:gdLst>
                <a:gd name="T0" fmla="*/ 2147483647 w 83"/>
                <a:gd name="T1" fmla="*/ 2147483647 h 39"/>
                <a:gd name="T2" fmla="*/ 2147483647 w 83"/>
                <a:gd name="T3" fmla="*/ 2147483647 h 39"/>
                <a:gd name="T4" fmla="*/ 2147483647 w 83"/>
                <a:gd name="T5" fmla="*/ 2147483647 h 39"/>
                <a:gd name="T6" fmla="*/ 2147483647 w 83"/>
                <a:gd name="T7" fmla="*/ 2147483647 h 39"/>
                <a:gd name="T8" fmla="*/ 2147483647 w 83"/>
                <a:gd name="T9" fmla="*/ 2147483647 h 39"/>
                <a:gd name="T10" fmla="*/ 2147483647 w 83"/>
                <a:gd name="T11" fmla="*/ 2147483647 h 39"/>
                <a:gd name="T12" fmla="*/ 2147483647 w 83"/>
                <a:gd name="T13" fmla="*/ 2147483647 h 39"/>
                <a:gd name="T14" fmla="*/ 2147483647 w 83"/>
                <a:gd name="T15" fmla="*/ 2147483647 h 39"/>
                <a:gd name="T16" fmla="*/ 2147483647 w 83"/>
                <a:gd name="T17" fmla="*/ 0 h 39"/>
                <a:gd name="T18" fmla="*/ 0 w 83"/>
                <a:gd name="T19" fmla="*/ 2147483647 h 39"/>
                <a:gd name="T20" fmla="*/ 2147483647 w 83"/>
                <a:gd name="T21" fmla="*/ 2147483647 h 39"/>
                <a:gd name="T22" fmla="*/ 2147483647 w 83"/>
                <a:gd name="T23" fmla="*/ 2147483647 h 39"/>
                <a:gd name="T24" fmla="*/ 2147483647 w 83"/>
                <a:gd name="T25" fmla="*/ 2147483647 h 39"/>
                <a:gd name="T26" fmla="*/ 2147483647 w 83"/>
                <a:gd name="T27" fmla="*/ 2147483647 h 39"/>
                <a:gd name="T28" fmla="*/ 2147483647 w 83"/>
                <a:gd name="T29" fmla="*/ 2147483647 h 39"/>
                <a:gd name="T30" fmla="*/ 2147483647 w 83"/>
                <a:gd name="T31" fmla="*/ 2147483647 h 39"/>
                <a:gd name="T32" fmla="*/ 2147483647 w 83"/>
                <a:gd name="T33" fmla="*/ 2147483647 h 39"/>
                <a:gd name="T34" fmla="*/ 2147483647 w 83"/>
                <a:gd name="T35" fmla="*/ 2147483647 h 39"/>
                <a:gd name="T36" fmla="*/ 2147483647 w 83"/>
                <a:gd name="T37" fmla="*/ 2147483647 h 39"/>
                <a:gd name="T38" fmla="*/ 2147483647 w 83"/>
                <a:gd name="T39" fmla="*/ 2147483647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39"/>
                <a:gd name="T62" fmla="*/ 83 w 83"/>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39">
                  <a:moveTo>
                    <a:pt x="83" y="32"/>
                  </a:moveTo>
                  <a:lnTo>
                    <a:pt x="72" y="29"/>
                  </a:lnTo>
                  <a:lnTo>
                    <a:pt x="65" y="25"/>
                  </a:lnTo>
                  <a:lnTo>
                    <a:pt x="54" y="21"/>
                  </a:lnTo>
                  <a:lnTo>
                    <a:pt x="43" y="18"/>
                  </a:lnTo>
                  <a:lnTo>
                    <a:pt x="33" y="14"/>
                  </a:lnTo>
                  <a:lnTo>
                    <a:pt x="22" y="11"/>
                  </a:lnTo>
                  <a:lnTo>
                    <a:pt x="15" y="7"/>
                  </a:lnTo>
                  <a:lnTo>
                    <a:pt x="4" y="0"/>
                  </a:lnTo>
                  <a:lnTo>
                    <a:pt x="0" y="7"/>
                  </a:lnTo>
                  <a:lnTo>
                    <a:pt x="11" y="14"/>
                  </a:lnTo>
                  <a:lnTo>
                    <a:pt x="22" y="18"/>
                  </a:lnTo>
                  <a:lnTo>
                    <a:pt x="29" y="21"/>
                  </a:lnTo>
                  <a:lnTo>
                    <a:pt x="40" y="25"/>
                  </a:lnTo>
                  <a:lnTo>
                    <a:pt x="51" y="29"/>
                  </a:lnTo>
                  <a:lnTo>
                    <a:pt x="61" y="32"/>
                  </a:lnTo>
                  <a:lnTo>
                    <a:pt x="72" y="36"/>
                  </a:lnTo>
                  <a:lnTo>
                    <a:pt x="83" y="39"/>
                  </a:lnTo>
                  <a:lnTo>
                    <a:pt x="79" y="39"/>
                  </a:lnTo>
                  <a:lnTo>
                    <a:pt x="83"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91" name="Freeform 1490"/>
            <p:cNvSpPr>
              <a:spLocks/>
            </p:cNvSpPr>
            <p:nvPr/>
          </p:nvSpPr>
          <p:spPr bwMode="auto">
            <a:xfrm>
              <a:off x="7614333" y="3797276"/>
              <a:ext cx="62673" cy="82572"/>
            </a:xfrm>
            <a:custGeom>
              <a:avLst/>
              <a:gdLst>
                <a:gd name="T0" fmla="*/ 2147483647 w 79"/>
                <a:gd name="T1" fmla="*/ 2147483647 h 130"/>
                <a:gd name="T2" fmla="*/ 2147483647 w 79"/>
                <a:gd name="T3" fmla="*/ 2147483647 h 130"/>
                <a:gd name="T4" fmla="*/ 2147483647 w 79"/>
                <a:gd name="T5" fmla="*/ 2147483647 h 130"/>
                <a:gd name="T6" fmla="*/ 2147483647 w 79"/>
                <a:gd name="T7" fmla="*/ 2147483647 h 130"/>
                <a:gd name="T8" fmla="*/ 2147483647 w 79"/>
                <a:gd name="T9" fmla="*/ 2147483647 h 130"/>
                <a:gd name="T10" fmla="*/ 2147483647 w 79"/>
                <a:gd name="T11" fmla="*/ 2147483647 h 130"/>
                <a:gd name="T12" fmla="*/ 2147483647 w 79"/>
                <a:gd name="T13" fmla="*/ 2147483647 h 130"/>
                <a:gd name="T14" fmla="*/ 2147483647 w 79"/>
                <a:gd name="T15" fmla="*/ 2147483647 h 130"/>
                <a:gd name="T16" fmla="*/ 2147483647 w 79"/>
                <a:gd name="T17" fmla="*/ 0 h 130"/>
                <a:gd name="T18" fmla="*/ 0 w 79"/>
                <a:gd name="T19" fmla="*/ 0 h 130"/>
                <a:gd name="T20" fmla="*/ 2147483647 w 79"/>
                <a:gd name="T21" fmla="*/ 2147483647 h 130"/>
                <a:gd name="T22" fmla="*/ 2147483647 w 79"/>
                <a:gd name="T23" fmla="*/ 2147483647 h 130"/>
                <a:gd name="T24" fmla="*/ 2147483647 w 79"/>
                <a:gd name="T25" fmla="*/ 2147483647 h 130"/>
                <a:gd name="T26" fmla="*/ 2147483647 w 79"/>
                <a:gd name="T27" fmla="*/ 2147483647 h 130"/>
                <a:gd name="T28" fmla="*/ 2147483647 w 79"/>
                <a:gd name="T29" fmla="*/ 2147483647 h 130"/>
                <a:gd name="T30" fmla="*/ 2147483647 w 79"/>
                <a:gd name="T31" fmla="*/ 2147483647 h 130"/>
                <a:gd name="T32" fmla="*/ 2147483647 w 79"/>
                <a:gd name="T33" fmla="*/ 2147483647 h 130"/>
                <a:gd name="T34" fmla="*/ 2147483647 w 79"/>
                <a:gd name="T35" fmla="*/ 2147483647 h 130"/>
                <a:gd name="T36" fmla="*/ 2147483647 w 79"/>
                <a:gd name="T37" fmla="*/ 2147483647 h 130"/>
                <a:gd name="T38" fmla="*/ 2147483647 w 79"/>
                <a:gd name="T39" fmla="*/ 2147483647 h 1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130"/>
                <a:gd name="T62" fmla="*/ 79 w 79"/>
                <a:gd name="T63" fmla="*/ 130 h 1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130">
                  <a:moveTo>
                    <a:pt x="79" y="126"/>
                  </a:moveTo>
                  <a:lnTo>
                    <a:pt x="68" y="112"/>
                  </a:lnTo>
                  <a:lnTo>
                    <a:pt x="61" y="98"/>
                  </a:lnTo>
                  <a:lnTo>
                    <a:pt x="50" y="80"/>
                  </a:lnTo>
                  <a:lnTo>
                    <a:pt x="43" y="65"/>
                  </a:lnTo>
                  <a:lnTo>
                    <a:pt x="32" y="47"/>
                  </a:lnTo>
                  <a:lnTo>
                    <a:pt x="25" y="33"/>
                  </a:lnTo>
                  <a:lnTo>
                    <a:pt x="18" y="15"/>
                  </a:lnTo>
                  <a:lnTo>
                    <a:pt x="7" y="0"/>
                  </a:lnTo>
                  <a:lnTo>
                    <a:pt x="0" y="0"/>
                  </a:lnTo>
                  <a:lnTo>
                    <a:pt x="11" y="18"/>
                  </a:lnTo>
                  <a:lnTo>
                    <a:pt x="18" y="36"/>
                  </a:lnTo>
                  <a:lnTo>
                    <a:pt x="25" y="51"/>
                  </a:lnTo>
                  <a:lnTo>
                    <a:pt x="36" y="69"/>
                  </a:lnTo>
                  <a:lnTo>
                    <a:pt x="43" y="83"/>
                  </a:lnTo>
                  <a:lnTo>
                    <a:pt x="54" y="98"/>
                  </a:lnTo>
                  <a:lnTo>
                    <a:pt x="65" y="116"/>
                  </a:lnTo>
                  <a:lnTo>
                    <a:pt x="76" y="130"/>
                  </a:lnTo>
                  <a:lnTo>
                    <a:pt x="72" y="130"/>
                  </a:lnTo>
                  <a:lnTo>
                    <a:pt x="79"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92" name="Freeform 1491"/>
            <p:cNvSpPr>
              <a:spLocks/>
            </p:cNvSpPr>
            <p:nvPr/>
          </p:nvSpPr>
          <p:spPr bwMode="auto">
            <a:xfrm>
              <a:off x="7671451" y="3877306"/>
              <a:ext cx="37287" cy="78126"/>
            </a:xfrm>
            <a:custGeom>
              <a:avLst/>
              <a:gdLst>
                <a:gd name="T0" fmla="*/ 2147483647 w 47"/>
                <a:gd name="T1" fmla="*/ 2147483647 h 123"/>
                <a:gd name="T2" fmla="*/ 2147483647 w 47"/>
                <a:gd name="T3" fmla="*/ 2147483647 h 123"/>
                <a:gd name="T4" fmla="*/ 2147483647 w 47"/>
                <a:gd name="T5" fmla="*/ 2147483647 h 123"/>
                <a:gd name="T6" fmla="*/ 2147483647 w 47"/>
                <a:gd name="T7" fmla="*/ 2147483647 h 123"/>
                <a:gd name="T8" fmla="*/ 2147483647 w 47"/>
                <a:gd name="T9" fmla="*/ 2147483647 h 123"/>
                <a:gd name="T10" fmla="*/ 2147483647 w 47"/>
                <a:gd name="T11" fmla="*/ 2147483647 h 123"/>
                <a:gd name="T12" fmla="*/ 2147483647 w 47"/>
                <a:gd name="T13" fmla="*/ 2147483647 h 123"/>
                <a:gd name="T14" fmla="*/ 2147483647 w 47"/>
                <a:gd name="T15" fmla="*/ 2147483647 h 123"/>
                <a:gd name="T16" fmla="*/ 2147483647 w 47"/>
                <a:gd name="T17" fmla="*/ 0 h 123"/>
                <a:gd name="T18" fmla="*/ 0 w 47"/>
                <a:gd name="T19" fmla="*/ 2147483647 h 123"/>
                <a:gd name="T20" fmla="*/ 2147483647 w 47"/>
                <a:gd name="T21" fmla="*/ 2147483647 h 123"/>
                <a:gd name="T22" fmla="*/ 2147483647 w 47"/>
                <a:gd name="T23" fmla="*/ 2147483647 h 123"/>
                <a:gd name="T24" fmla="*/ 2147483647 w 47"/>
                <a:gd name="T25" fmla="*/ 2147483647 h 123"/>
                <a:gd name="T26" fmla="*/ 2147483647 w 47"/>
                <a:gd name="T27" fmla="*/ 2147483647 h 123"/>
                <a:gd name="T28" fmla="*/ 2147483647 w 47"/>
                <a:gd name="T29" fmla="*/ 2147483647 h 123"/>
                <a:gd name="T30" fmla="*/ 2147483647 w 47"/>
                <a:gd name="T31" fmla="*/ 2147483647 h 123"/>
                <a:gd name="T32" fmla="*/ 2147483647 w 47"/>
                <a:gd name="T33" fmla="*/ 2147483647 h 123"/>
                <a:gd name="T34" fmla="*/ 2147483647 w 47"/>
                <a:gd name="T35" fmla="*/ 2147483647 h 123"/>
                <a:gd name="T36" fmla="*/ 2147483647 w 47"/>
                <a:gd name="T37" fmla="*/ 2147483647 h 1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123"/>
                <a:gd name="T59" fmla="*/ 47 w 47"/>
                <a:gd name="T60" fmla="*/ 123 h 1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123">
                  <a:moveTo>
                    <a:pt x="47" y="123"/>
                  </a:moveTo>
                  <a:lnTo>
                    <a:pt x="43" y="105"/>
                  </a:lnTo>
                  <a:lnTo>
                    <a:pt x="40" y="90"/>
                  </a:lnTo>
                  <a:lnTo>
                    <a:pt x="32" y="76"/>
                  </a:lnTo>
                  <a:lnTo>
                    <a:pt x="29" y="62"/>
                  </a:lnTo>
                  <a:lnTo>
                    <a:pt x="22" y="47"/>
                  </a:lnTo>
                  <a:lnTo>
                    <a:pt x="18" y="33"/>
                  </a:lnTo>
                  <a:lnTo>
                    <a:pt x="14" y="15"/>
                  </a:lnTo>
                  <a:lnTo>
                    <a:pt x="7" y="0"/>
                  </a:lnTo>
                  <a:lnTo>
                    <a:pt x="0" y="4"/>
                  </a:lnTo>
                  <a:lnTo>
                    <a:pt x="7" y="18"/>
                  </a:lnTo>
                  <a:lnTo>
                    <a:pt x="11" y="33"/>
                  </a:lnTo>
                  <a:lnTo>
                    <a:pt x="14" y="47"/>
                  </a:lnTo>
                  <a:lnTo>
                    <a:pt x="22" y="62"/>
                  </a:lnTo>
                  <a:lnTo>
                    <a:pt x="25" y="76"/>
                  </a:lnTo>
                  <a:lnTo>
                    <a:pt x="32" y="94"/>
                  </a:lnTo>
                  <a:lnTo>
                    <a:pt x="36" y="108"/>
                  </a:lnTo>
                  <a:lnTo>
                    <a:pt x="40" y="123"/>
                  </a:lnTo>
                  <a:lnTo>
                    <a:pt x="47"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93" name="Freeform 1492"/>
            <p:cNvSpPr>
              <a:spLocks/>
            </p:cNvSpPr>
            <p:nvPr/>
          </p:nvSpPr>
          <p:spPr bwMode="auto">
            <a:xfrm>
              <a:off x="7696838" y="3955432"/>
              <a:ext cx="20627" cy="139101"/>
            </a:xfrm>
            <a:custGeom>
              <a:avLst/>
              <a:gdLst>
                <a:gd name="T0" fmla="*/ 2147483647 w 26"/>
                <a:gd name="T1" fmla="*/ 2147483647 h 219"/>
                <a:gd name="T2" fmla="*/ 2147483647 w 26"/>
                <a:gd name="T3" fmla="*/ 2147483647 h 219"/>
                <a:gd name="T4" fmla="*/ 2147483647 w 26"/>
                <a:gd name="T5" fmla="*/ 2147483647 h 219"/>
                <a:gd name="T6" fmla="*/ 2147483647 w 26"/>
                <a:gd name="T7" fmla="*/ 2147483647 h 219"/>
                <a:gd name="T8" fmla="*/ 2147483647 w 26"/>
                <a:gd name="T9" fmla="*/ 2147483647 h 219"/>
                <a:gd name="T10" fmla="*/ 2147483647 w 26"/>
                <a:gd name="T11" fmla="*/ 2147483647 h 219"/>
                <a:gd name="T12" fmla="*/ 2147483647 w 26"/>
                <a:gd name="T13" fmla="*/ 2147483647 h 219"/>
                <a:gd name="T14" fmla="*/ 2147483647 w 26"/>
                <a:gd name="T15" fmla="*/ 0 h 219"/>
                <a:gd name="T16" fmla="*/ 2147483647 w 26"/>
                <a:gd name="T17" fmla="*/ 0 h 219"/>
                <a:gd name="T18" fmla="*/ 2147483647 w 26"/>
                <a:gd name="T19" fmla="*/ 2147483647 h 219"/>
                <a:gd name="T20" fmla="*/ 2147483647 w 26"/>
                <a:gd name="T21" fmla="*/ 2147483647 h 219"/>
                <a:gd name="T22" fmla="*/ 2147483647 w 26"/>
                <a:gd name="T23" fmla="*/ 2147483647 h 219"/>
                <a:gd name="T24" fmla="*/ 2147483647 w 26"/>
                <a:gd name="T25" fmla="*/ 2147483647 h 219"/>
                <a:gd name="T26" fmla="*/ 2147483647 w 26"/>
                <a:gd name="T27" fmla="*/ 2147483647 h 219"/>
                <a:gd name="T28" fmla="*/ 0 w 26"/>
                <a:gd name="T29" fmla="*/ 2147483647 h 219"/>
                <a:gd name="T30" fmla="*/ 2147483647 w 26"/>
                <a:gd name="T31" fmla="*/ 2147483647 h 2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19"/>
                <a:gd name="T50" fmla="*/ 26 w 26"/>
                <a:gd name="T51" fmla="*/ 219 h 2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19">
                  <a:moveTo>
                    <a:pt x="8" y="219"/>
                  </a:moveTo>
                  <a:lnTo>
                    <a:pt x="15" y="194"/>
                  </a:lnTo>
                  <a:lnTo>
                    <a:pt x="22" y="165"/>
                  </a:lnTo>
                  <a:lnTo>
                    <a:pt x="22" y="140"/>
                  </a:lnTo>
                  <a:lnTo>
                    <a:pt x="26" y="111"/>
                  </a:lnTo>
                  <a:lnTo>
                    <a:pt x="26" y="54"/>
                  </a:lnTo>
                  <a:lnTo>
                    <a:pt x="22" y="25"/>
                  </a:lnTo>
                  <a:lnTo>
                    <a:pt x="15" y="0"/>
                  </a:lnTo>
                  <a:lnTo>
                    <a:pt x="8" y="0"/>
                  </a:lnTo>
                  <a:lnTo>
                    <a:pt x="15" y="29"/>
                  </a:lnTo>
                  <a:lnTo>
                    <a:pt x="18" y="54"/>
                  </a:lnTo>
                  <a:lnTo>
                    <a:pt x="18" y="140"/>
                  </a:lnTo>
                  <a:lnTo>
                    <a:pt x="15" y="165"/>
                  </a:lnTo>
                  <a:lnTo>
                    <a:pt x="8" y="194"/>
                  </a:lnTo>
                  <a:lnTo>
                    <a:pt x="0" y="219"/>
                  </a:lnTo>
                  <a:lnTo>
                    <a:pt x="8" y="2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94" name="Freeform 1493"/>
            <p:cNvSpPr>
              <a:spLocks/>
            </p:cNvSpPr>
            <p:nvPr/>
          </p:nvSpPr>
          <p:spPr bwMode="auto">
            <a:xfrm>
              <a:off x="7685732" y="4094534"/>
              <a:ext cx="39667" cy="160062"/>
            </a:xfrm>
            <a:custGeom>
              <a:avLst/>
              <a:gdLst>
                <a:gd name="T0" fmla="*/ 2147483647 w 50"/>
                <a:gd name="T1" fmla="*/ 2147483647 h 252"/>
                <a:gd name="T2" fmla="*/ 2147483647 w 50"/>
                <a:gd name="T3" fmla="*/ 2147483647 h 252"/>
                <a:gd name="T4" fmla="*/ 2147483647 w 50"/>
                <a:gd name="T5" fmla="*/ 2147483647 h 252"/>
                <a:gd name="T6" fmla="*/ 2147483647 w 50"/>
                <a:gd name="T7" fmla="*/ 2147483647 h 252"/>
                <a:gd name="T8" fmla="*/ 2147483647 w 50"/>
                <a:gd name="T9" fmla="*/ 2147483647 h 252"/>
                <a:gd name="T10" fmla="*/ 2147483647 w 50"/>
                <a:gd name="T11" fmla="*/ 2147483647 h 252"/>
                <a:gd name="T12" fmla="*/ 2147483647 w 50"/>
                <a:gd name="T13" fmla="*/ 2147483647 h 252"/>
                <a:gd name="T14" fmla="*/ 2147483647 w 50"/>
                <a:gd name="T15" fmla="*/ 2147483647 h 252"/>
                <a:gd name="T16" fmla="*/ 2147483647 w 50"/>
                <a:gd name="T17" fmla="*/ 0 h 252"/>
                <a:gd name="T18" fmla="*/ 2147483647 w 50"/>
                <a:gd name="T19" fmla="*/ 0 h 252"/>
                <a:gd name="T20" fmla="*/ 2147483647 w 50"/>
                <a:gd name="T21" fmla="*/ 2147483647 h 252"/>
                <a:gd name="T22" fmla="*/ 0 w 50"/>
                <a:gd name="T23" fmla="*/ 2147483647 h 252"/>
                <a:gd name="T24" fmla="*/ 2147483647 w 50"/>
                <a:gd name="T25" fmla="*/ 2147483647 h 252"/>
                <a:gd name="T26" fmla="*/ 2147483647 w 50"/>
                <a:gd name="T27" fmla="*/ 2147483647 h 252"/>
                <a:gd name="T28" fmla="*/ 2147483647 w 50"/>
                <a:gd name="T29" fmla="*/ 2147483647 h 252"/>
                <a:gd name="T30" fmla="*/ 2147483647 w 50"/>
                <a:gd name="T31" fmla="*/ 2147483647 h 252"/>
                <a:gd name="T32" fmla="*/ 2147483647 w 50"/>
                <a:gd name="T33" fmla="*/ 2147483647 h 252"/>
                <a:gd name="T34" fmla="*/ 2147483647 w 50"/>
                <a:gd name="T35" fmla="*/ 2147483647 h 252"/>
                <a:gd name="T36" fmla="*/ 2147483647 w 50"/>
                <a:gd name="T37" fmla="*/ 2147483647 h 2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252"/>
                <a:gd name="T59" fmla="*/ 50 w 50"/>
                <a:gd name="T60" fmla="*/ 252 h 2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252">
                  <a:moveTo>
                    <a:pt x="50" y="252"/>
                  </a:moveTo>
                  <a:lnTo>
                    <a:pt x="43" y="223"/>
                  </a:lnTo>
                  <a:lnTo>
                    <a:pt x="36" y="191"/>
                  </a:lnTo>
                  <a:lnTo>
                    <a:pt x="25" y="159"/>
                  </a:lnTo>
                  <a:lnTo>
                    <a:pt x="18" y="126"/>
                  </a:lnTo>
                  <a:lnTo>
                    <a:pt x="11" y="94"/>
                  </a:lnTo>
                  <a:lnTo>
                    <a:pt x="11" y="62"/>
                  </a:lnTo>
                  <a:lnTo>
                    <a:pt x="14" y="33"/>
                  </a:lnTo>
                  <a:lnTo>
                    <a:pt x="22" y="0"/>
                  </a:lnTo>
                  <a:lnTo>
                    <a:pt x="14" y="0"/>
                  </a:lnTo>
                  <a:lnTo>
                    <a:pt x="7" y="29"/>
                  </a:lnTo>
                  <a:lnTo>
                    <a:pt x="0" y="62"/>
                  </a:lnTo>
                  <a:lnTo>
                    <a:pt x="4" y="94"/>
                  </a:lnTo>
                  <a:lnTo>
                    <a:pt x="11" y="126"/>
                  </a:lnTo>
                  <a:lnTo>
                    <a:pt x="18" y="159"/>
                  </a:lnTo>
                  <a:lnTo>
                    <a:pt x="29" y="191"/>
                  </a:lnTo>
                  <a:lnTo>
                    <a:pt x="36" y="223"/>
                  </a:lnTo>
                  <a:lnTo>
                    <a:pt x="43" y="252"/>
                  </a:lnTo>
                  <a:lnTo>
                    <a:pt x="50" y="2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95" name="Freeform 1494"/>
            <p:cNvSpPr>
              <a:spLocks/>
            </p:cNvSpPr>
            <p:nvPr/>
          </p:nvSpPr>
          <p:spPr bwMode="auto">
            <a:xfrm>
              <a:off x="7719844" y="4254595"/>
              <a:ext cx="11900" cy="59706"/>
            </a:xfrm>
            <a:custGeom>
              <a:avLst/>
              <a:gdLst>
                <a:gd name="T0" fmla="*/ 2147483647 w 15"/>
                <a:gd name="T1" fmla="*/ 2147483647 h 94"/>
                <a:gd name="T2" fmla="*/ 2147483647 w 15"/>
                <a:gd name="T3" fmla="*/ 2147483647 h 94"/>
                <a:gd name="T4" fmla="*/ 2147483647 w 15"/>
                <a:gd name="T5" fmla="*/ 2147483647 h 94"/>
                <a:gd name="T6" fmla="*/ 2147483647 w 15"/>
                <a:gd name="T7" fmla="*/ 2147483647 h 94"/>
                <a:gd name="T8" fmla="*/ 2147483647 w 15"/>
                <a:gd name="T9" fmla="*/ 0 h 94"/>
                <a:gd name="T10" fmla="*/ 0 w 15"/>
                <a:gd name="T11" fmla="*/ 0 h 94"/>
                <a:gd name="T12" fmla="*/ 0 w 15"/>
                <a:gd name="T13" fmla="*/ 2147483647 h 94"/>
                <a:gd name="T14" fmla="*/ 2147483647 w 15"/>
                <a:gd name="T15" fmla="*/ 2147483647 h 94"/>
                <a:gd name="T16" fmla="*/ 2147483647 w 15"/>
                <a:gd name="T17" fmla="*/ 2147483647 h 94"/>
                <a:gd name="T18" fmla="*/ 2147483647 w 15"/>
                <a:gd name="T19" fmla="*/ 2147483647 h 94"/>
                <a:gd name="T20" fmla="*/ 2147483647 w 15"/>
                <a:gd name="T21" fmla="*/ 2147483647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94"/>
                <a:gd name="T35" fmla="*/ 15 w 15"/>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94">
                  <a:moveTo>
                    <a:pt x="15" y="94"/>
                  </a:moveTo>
                  <a:lnTo>
                    <a:pt x="11" y="72"/>
                  </a:lnTo>
                  <a:lnTo>
                    <a:pt x="11" y="47"/>
                  </a:lnTo>
                  <a:lnTo>
                    <a:pt x="7" y="25"/>
                  </a:lnTo>
                  <a:lnTo>
                    <a:pt x="7" y="0"/>
                  </a:lnTo>
                  <a:lnTo>
                    <a:pt x="0" y="0"/>
                  </a:lnTo>
                  <a:lnTo>
                    <a:pt x="0" y="25"/>
                  </a:lnTo>
                  <a:lnTo>
                    <a:pt x="4" y="47"/>
                  </a:lnTo>
                  <a:lnTo>
                    <a:pt x="4" y="72"/>
                  </a:lnTo>
                  <a:lnTo>
                    <a:pt x="7" y="94"/>
                  </a:lnTo>
                  <a:lnTo>
                    <a:pt x="15" y="9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96" name="Freeform 1495"/>
            <p:cNvSpPr>
              <a:spLocks/>
            </p:cNvSpPr>
            <p:nvPr/>
          </p:nvSpPr>
          <p:spPr bwMode="auto">
            <a:xfrm>
              <a:off x="7714291" y="4314300"/>
              <a:ext cx="17454" cy="24772"/>
            </a:xfrm>
            <a:custGeom>
              <a:avLst/>
              <a:gdLst>
                <a:gd name="T0" fmla="*/ 2147483647 w 22"/>
                <a:gd name="T1" fmla="*/ 2147483647 h 39"/>
                <a:gd name="T2" fmla="*/ 2147483647 w 22"/>
                <a:gd name="T3" fmla="*/ 2147483647 h 39"/>
                <a:gd name="T4" fmla="*/ 2147483647 w 22"/>
                <a:gd name="T5" fmla="*/ 2147483647 h 39"/>
                <a:gd name="T6" fmla="*/ 2147483647 w 22"/>
                <a:gd name="T7" fmla="*/ 2147483647 h 39"/>
                <a:gd name="T8" fmla="*/ 2147483647 w 22"/>
                <a:gd name="T9" fmla="*/ 2147483647 h 39"/>
                <a:gd name="T10" fmla="*/ 2147483647 w 22"/>
                <a:gd name="T11" fmla="*/ 0 h 39"/>
                <a:gd name="T12" fmla="*/ 2147483647 w 22"/>
                <a:gd name="T13" fmla="*/ 0 h 39"/>
                <a:gd name="T14" fmla="*/ 2147483647 w 22"/>
                <a:gd name="T15" fmla="*/ 2147483647 h 39"/>
                <a:gd name="T16" fmla="*/ 2147483647 w 22"/>
                <a:gd name="T17" fmla="*/ 2147483647 h 39"/>
                <a:gd name="T18" fmla="*/ 2147483647 w 22"/>
                <a:gd name="T19" fmla="*/ 2147483647 h 39"/>
                <a:gd name="T20" fmla="*/ 0 w 22"/>
                <a:gd name="T21" fmla="*/ 2147483647 h 39"/>
                <a:gd name="T22" fmla="*/ 2147483647 w 22"/>
                <a:gd name="T23" fmla="*/ 2147483647 h 39"/>
                <a:gd name="T24" fmla="*/ 2147483647 w 22"/>
                <a:gd name="T25" fmla="*/ 2147483647 h 39"/>
                <a:gd name="T26" fmla="*/ 2147483647 w 22"/>
                <a:gd name="T27" fmla="*/ 2147483647 h 39"/>
                <a:gd name="T28" fmla="*/ 2147483647 w 22"/>
                <a:gd name="T29" fmla="*/ 2147483647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39"/>
                <a:gd name="T47" fmla="*/ 22 w 22"/>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39">
                  <a:moveTo>
                    <a:pt x="4" y="39"/>
                  </a:moveTo>
                  <a:lnTo>
                    <a:pt x="7" y="36"/>
                  </a:lnTo>
                  <a:lnTo>
                    <a:pt x="11" y="29"/>
                  </a:lnTo>
                  <a:lnTo>
                    <a:pt x="18" y="21"/>
                  </a:lnTo>
                  <a:lnTo>
                    <a:pt x="22" y="11"/>
                  </a:lnTo>
                  <a:lnTo>
                    <a:pt x="22" y="0"/>
                  </a:lnTo>
                  <a:lnTo>
                    <a:pt x="14" y="0"/>
                  </a:lnTo>
                  <a:lnTo>
                    <a:pt x="14" y="11"/>
                  </a:lnTo>
                  <a:lnTo>
                    <a:pt x="11" y="18"/>
                  </a:lnTo>
                  <a:lnTo>
                    <a:pt x="4" y="25"/>
                  </a:lnTo>
                  <a:lnTo>
                    <a:pt x="0" y="32"/>
                  </a:lnTo>
                  <a:lnTo>
                    <a:pt x="4" y="39"/>
                  </a:lnTo>
                  <a:lnTo>
                    <a:pt x="7" y="39"/>
                  </a:lnTo>
                  <a:lnTo>
                    <a:pt x="7" y="36"/>
                  </a:lnTo>
                  <a:lnTo>
                    <a:pt x="4"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97" name="Freeform 1496"/>
            <p:cNvSpPr>
              <a:spLocks/>
            </p:cNvSpPr>
            <p:nvPr/>
          </p:nvSpPr>
          <p:spPr bwMode="auto">
            <a:xfrm>
              <a:off x="7705565" y="4334626"/>
              <a:ext cx="11900" cy="11433"/>
            </a:xfrm>
            <a:custGeom>
              <a:avLst/>
              <a:gdLst>
                <a:gd name="T0" fmla="*/ 2147483647 w 15"/>
                <a:gd name="T1" fmla="*/ 2147483647 h 18"/>
                <a:gd name="T2" fmla="*/ 2147483647 w 15"/>
                <a:gd name="T3" fmla="*/ 2147483647 h 18"/>
                <a:gd name="T4" fmla="*/ 2147483647 w 15"/>
                <a:gd name="T5" fmla="*/ 2147483647 h 18"/>
                <a:gd name="T6" fmla="*/ 2147483647 w 15"/>
                <a:gd name="T7" fmla="*/ 2147483647 h 18"/>
                <a:gd name="T8" fmla="*/ 2147483647 w 15"/>
                <a:gd name="T9" fmla="*/ 0 h 18"/>
                <a:gd name="T10" fmla="*/ 2147483647 w 15"/>
                <a:gd name="T11" fmla="*/ 2147483647 h 18"/>
                <a:gd name="T12" fmla="*/ 2147483647 w 15"/>
                <a:gd name="T13" fmla="*/ 2147483647 h 18"/>
                <a:gd name="T14" fmla="*/ 0 w 15"/>
                <a:gd name="T15" fmla="*/ 2147483647 h 18"/>
                <a:gd name="T16" fmla="*/ 2147483647 w 15"/>
                <a:gd name="T17" fmla="*/ 2147483647 h 18"/>
                <a:gd name="T18" fmla="*/ 2147483647 w 15"/>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8"/>
                <a:gd name="T32" fmla="*/ 15 w 15"/>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8">
                  <a:moveTo>
                    <a:pt x="7" y="18"/>
                  </a:moveTo>
                  <a:lnTo>
                    <a:pt x="11" y="15"/>
                  </a:lnTo>
                  <a:lnTo>
                    <a:pt x="11" y="11"/>
                  </a:lnTo>
                  <a:lnTo>
                    <a:pt x="15" y="7"/>
                  </a:lnTo>
                  <a:lnTo>
                    <a:pt x="11" y="0"/>
                  </a:lnTo>
                  <a:lnTo>
                    <a:pt x="4" y="7"/>
                  </a:lnTo>
                  <a:lnTo>
                    <a:pt x="4" y="11"/>
                  </a:lnTo>
                  <a:lnTo>
                    <a:pt x="0" y="15"/>
                  </a:lnTo>
                  <a:lnTo>
                    <a:pt x="4" y="15"/>
                  </a:lnTo>
                  <a:lnTo>
                    <a:pt x="7"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98" name="Freeform 1497"/>
            <p:cNvSpPr>
              <a:spLocks/>
            </p:cNvSpPr>
            <p:nvPr/>
          </p:nvSpPr>
          <p:spPr bwMode="auto">
            <a:xfrm>
              <a:off x="7600054" y="4344154"/>
              <a:ext cx="111064" cy="59070"/>
            </a:xfrm>
            <a:custGeom>
              <a:avLst/>
              <a:gdLst>
                <a:gd name="T0" fmla="*/ 2147483647 w 140"/>
                <a:gd name="T1" fmla="*/ 2147483647 h 93"/>
                <a:gd name="T2" fmla="*/ 2147483647 w 140"/>
                <a:gd name="T3" fmla="*/ 2147483647 h 93"/>
                <a:gd name="T4" fmla="*/ 2147483647 w 140"/>
                <a:gd name="T5" fmla="*/ 2147483647 h 93"/>
                <a:gd name="T6" fmla="*/ 2147483647 w 140"/>
                <a:gd name="T7" fmla="*/ 2147483647 h 93"/>
                <a:gd name="T8" fmla="*/ 2147483647 w 140"/>
                <a:gd name="T9" fmla="*/ 2147483647 h 93"/>
                <a:gd name="T10" fmla="*/ 2147483647 w 140"/>
                <a:gd name="T11" fmla="*/ 2147483647 h 93"/>
                <a:gd name="T12" fmla="*/ 2147483647 w 140"/>
                <a:gd name="T13" fmla="*/ 2147483647 h 93"/>
                <a:gd name="T14" fmla="*/ 2147483647 w 140"/>
                <a:gd name="T15" fmla="*/ 2147483647 h 93"/>
                <a:gd name="T16" fmla="*/ 2147483647 w 140"/>
                <a:gd name="T17" fmla="*/ 2147483647 h 93"/>
                <a:gd name="T18" fmla="*/ 2147483647 w 140"/>
                <a:gd name="T19" fmla="*/ 2147483647 h 93"/>
                <a:gd name="T20" fmla="*/ 2147483647 w 140"/>
                <a:gd name="T21" fmla="*/ 2147483647 h 93"/>
                <a:gd name="T22" fmla="*/ 2147483647 w 140"/>
                <a:gd name="T23" fmla="*/ 2147483647 h 93"/>
                <a:gd name="T24" fmla="*/ 2147483647 w 140"/>
                <a:gd name="T25" fmla="*/ 2147483647 h 93"/>
                <a:gd name="T26" fmla="*/ 2147483647 w 140"/>
                <a:gd name="T27" fmla="*/ 2147483647 h 93"/>
                <a:gd name="T28" fmla="*/ 2147483647 w 140"/>
                <a:gd name="T29" fmla="*/ 2147483647 h 93"/>
                <a:gd name="T30" fmla="*/ 2147483647 w 140"/>
                <a:gd name="T31" fmla="*/ 2147483647 h 93"/>
                <a:gd name="T32" fmla="*/ 2147483647 w 140"/>
                <a:gd name="T33" fmla="*/ 0 h 93"/>
                <a:gd name="T34" fmla="*/ 2147483647 w 140"/>
                <a:gd name="T35" fmla="*/ 2147483647 h 93"/>
                <a:gd name="T36" fmla="*/ 2147483647 w 140"/>
                <a:gd name="T37" fmla="*/ 2147483647 h 93"/>
                <a:gd name="T38" fmla="*/ 2147483647 w 140"/>
                <a:gd name="T39" fmla="*/ 2147483647 h 93"/>
                <a:gd name="T40" fmla="*/ 2147483647 w 140"/>
                <a:gd name="T41" fmla="*/ 2147483647 h 93"/>
                <a:gd name="T42" fmla="*/ 2147483647 w 140"/>
                <a:gd name="T43" fmla="*/ 2147483647 h 93"/>
                <a:gd name="T44" fmla="*/ 2147483647 w 140"/>
                <a:gd name="T45" fmla="*/ 2147483647 h 93"/>
                <a:gd name="T46" fmla="*/ 2147483647 w 140"/>
                <a:gd name="T47" fmla="*/ 2147483647 h 93"/>
                <a:gd name="T48" fmla="*/ 2147483647 w 140"/>
                <a:gd name="T49" fmla="*/ 2147483647 h 93"/>
                <a:gd name="T50" fmla="*/ 2147483647 w 140"/>
                <a:gd name="T51" fmla="*/ 2147483647 h 93"/>
                <a:gd name="T52" fmla="*/ 2147483647 w 140"/>
                <a:gd name="T53" fmla="*/ 2147483647 h 93"/>
                <a:gd name="T54" fmla="*/ 2147483647 w 140"/>
                <a:gd name="T55" fmla="*/ 2147483647 h 93"/>
                <a:gd name="T56" fmla="*/ 2147483647 w 140"/>
                <a:gd name="T57" fmla="*/ 2147483647 h 93"/>
                <a:gd name="T58" fmla="*/ 2147483647 w 140"/>
                <a:gd name="T59" fmla="*/ 2147483647 h 93"/>
                <a:gd name="T60" fmla="*/ 2147483647 w 140"/>
                <a:gd name="T61" fmla="*/ 2147483647 h 93"/>
                <a:gd name="T62" fmla="*/ 0 w 140"/>
                <a:gd name="T63" fmla="*/ 2147483647 h 93"/>
                <a:gd name="T64" fmla="*/ 2147483647 w 140"/>
                <a:gd name="T65" fmla="*/ 2147483647 h 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93"/>
                <a:gd name="T101" fmla="*/ 140 w 140"/>
                <a:gd name="T102" fmla="*/ 93 h 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93">
                  <a:moveTo>
                    <a:pt x="4" y="93"/>
                  </a:moveTo>
                  <a:lnTo>
                    <a:pt x="11" y="90"/>
                  </a:lnTo>
                  <a:lnTo>
                    <a:pt x="22" y="82"/>
                  </a:lnTo>
                  <a:lnTo>
                    <a:pt x="29" y="79"/>
                  </a:lnTo>
                  <a:lnTo>
                    <a:pt x="40" y="72"/>
                  </a:lnTo>
                  <a:lnTo>
                    <a:pt x="47" y="68"/>
                  </a:lnTo>
                  <a:lnTo>
                    <a:pt x="58" y="61"/>
                  </a:lnTo>
                  <a:lnTo>
                    <a:pt x="65" y="57"/>
                  </a:lnTo>
                  <a:lnTo>
                    <a:pt x="72" y="50"/>
                  </a:lnTo>
                  <a:lnTo>
                    <a:pt x="83" y="46"/>
                  </a:lnTo>
                  <a:lnTo>
                    <a:pt x="97" y="32"/>
                  </a:lnTo>
                  <a:lnTo>
                    <a:pt x="104" y="28"/>
                  </a:lnTo>
                  <a:lnTo>
                    <a:pt x="115" y="21"/>
                  </a:lnTo>
                  <a:lnTo>
                    <a:pt x="122" y="14"/>
                  </a:lnTo>
                  <a:lnTo>
                    <a:pt x="130" y="10"/>
                  </a:lnTo>
                  <a:lnTo>
                    <a:pt x="140" y="3"/>
                  </a:lnTo>
                  <a:lnTo>
                    <a:pt x="137" y="0"/>
                  </a:lnTo>
                  <a:lnTo>
                    <a:pt x="126" y="3"/>
                  </a:lnTo>
                  <a:lnTo>
                    <a:pt x="119" y="10"/>
                  </a:lnTo>
                  <a:lnTo>
                    <a:pt x="108" y="14"/>
                  </a:lnTo>
                  <a:lnTo>
                    <a:pt x="94" y="28"/>
                  </a:lnTo>
                  <a:lnTo>
                    <a:pt x="86" y="32"/>
                  </a:lnTo>
                  <a:lnTo>
                    <a:pt x="76" y="39"/>
                  </a:lnTo>
                  <a:lnTo>
                    <a:pt x="68" y="46"/>
                  </a:lnTo>
                  <a:lnTo>
                    <a:pt x="61" y="50"/>
                  </a:lnTo>
                  <a:lnTo>
                    <a:pt x="54" y="57"/>
                  </a:lnTo>
                  <a:lnTo>
                    <a:pt x="43" y="61"/>
                  </a:lnTo>
                  <a:lnTo>
                    <a:pt x="36" y="68"/>
                  </a:lnTo>
                  <a:lnTo>
                    <a:pt x="25" y="72"/>
                  </a:lnTo>
                  <a:lnTo>
                    <a:pt x="18" y="75"/>
                  </a:lnTo>
                  <a:lnTo>
                    <a:pt x="11" y="82"/>
                  </a:lnTo>
                  <a:lnTo>
                    <a:pt x="0" y="86"/>
                  </a:lnTo>
                  <a:lnTo>
                    <a:pt x="4" y="9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499" name="Freeform 1498"/>
            <p:cNvSpPr>
              <a:spLocks/>
            </p:cNvSpPr>
            <p:nvPr/>
          </p:nvSpPr>
          <p:spPr bwMode="auto">
            <a:xfrm>
              <a:off x="7465983" y="4398777"/>
              <a:ext cx="137244" cy="66057"/>
            </a:xfrm>
            <a:custGeom>
              <a:avLst/>
              <a:gdLst>
                <a:gd name="T0" fmla="*/ 2147483647 w 173"/>
                <a:gd name="T1" fmla="*/ 2147483647 h 104"/>
                <a:gd name="T2" fmla="*/ 2147483647 w 173"/>
                <a:gd name="T3" fmla="*/ 2147483647 h 104"/>
                <a:gd name="T4" fmla="*/ 2147483647 w 173"/>
                <a:gd name="T5" fmla="*/ 2147483647 h 104"/>
                <a:gd name="T6" fmla="*/ 2147483647 w 173"/>
                <a:gd name="T7" fmla="*/ 2147483647 h 104"/>
                <a:gd name="T8" fmla="*/ 2147483647 w 173"/>
                <a:gd name="T9" fmla="*/ 2147483647 h 104"/>
                <a:gd name="T10" fmla="*/ 2147483647 w 173"/>
                <a:gd name="T11" fmla="*/ 2147483647 h 104"/>
                <a:gd name="T12" fmla="*/ 2147483647 w 173"/>
                <a:gd name="T13" fmla="*/ 2147483647 h 104"/>
                <a:gd name="T14" fmla="*/ 2147483647 w 173"/>
                <a:gd name="T15" fmla="*/ 2147483647 h 104"/>
                <a:gd name="T16" fmla="*/ 2147483647 w 173"/>
                <a:gd name="T17" fmla="*/ 2147483647 h 104"/>
                <a:gd name="T18" fmla="*/ 2147483647 w 173"/>
                <a:gd name="T19" fmla="*/ 2147483647 h 104"/>
                <a:gd name="T20" fmla="*/ 2147483647 w 173"/>
                <a:gd name="T21" fmla="*/ 2147483647 h 104"/>
                <a:gd name="T22" fmla="*/ 2147483647 w 173"/>
                <a:gd name="T23" fmla="*/ 2147483647 h 104"/>
                <a:gd name="T24" fmla="*/ 2147483647 w 173"/>
                <a:gd name="T25" fmla="*/ 2147483647 h 104"/>
                <a:gd name="T26" fmla="*/ 2147483647 w 173"/>
                <a:gd name="T27" fmla="*/ 2147483647 h 104"/>
                <a:gd name="T28" fmla="*/ 2147483647 w 173"/>
                <a:gd name="T29" fmla="*/ 2147483647 h 104"/>
                <a:gd name="T30" fmla="*/ 2147483647 w 173"/>
                <a:gd name="T31" fmla="*/ 2147483647 h 104"/>
                <a:gd name="T32" fmla="*/ 2147483647 w 173"/>
                <a:gd name="T33" fmla="*/ 2147483647 h 104"/>
                <a:gd name="T34" fmla="*/ 2147483647 w 173"/>
                <a:gd name="T35" fmla="*/ 0 h 104"/>
                <a:gd name="T36" fmla="*/ 2147483647 w 173"/>
                <a:gd name="T37" fmla="*/ 2147483647 h 104"/>
                <a:gd name="T38" fmla="*/ 2147483647 w 173"/>
                <a:gd name="T39" fmla="*/ 2147483647 h 104"/>
                <a:gd name="T40" fmla="*/ 2147483647 w 173"/>
                <a:gd name="T41" fmla="*/ 2147483647 h 104"/>
                <a:gd name="T42" fmla="*/ 2147483647 w 173"/>
                <a:gd name="T43" fmla="*/ 2147483647 h 104"/>
                <a:gd name="T44" fmla="*/ 2147483647 w 173"/>
                <a:gd name="T45" fmla="*/ 2147483647 h 104"/>
                <a:gd name="T46" fmla="*/ 2147483647 w 173"/>
                <a:gd name="T47" fmla="*/ 2147483647 h 104"/>
                <a:gd name="T48" fmla="*/ 2147483647 w 173"/>
                <a:gd name="T49" fmla="*/ 2147483647 h 104"/>
                <a:gd name="T50" fmla="*/ 2147483647 w 173"/>
                <a:gd name="T51" fmla="*/ 2147483647 h 104"/>
                <a:gd name="T52" fmla="*/ 2147483647 w 173"/>
                <a:gd name="T53" fmla="*/ 2147483647 h 104"/>
                <a:gd name="T54" fmla="*/ 2147483647 w 173"/>
                <a:gd name="T55" fmla="*/ 2147483647 h 104"/>
                <a:gd name="T56" fmla="*/ 2147483647 w 173"/>
                <a:gd name="T57" fmla="*/ 2147483647 h 104"/>
                <a:gd name="T58" fmla="*/ 2147483647 w 173"/>
                <a:gd name="T59" fmla="*/ 2147483647 h 104"/>
                <a:gd name="T60" fmla="*/ 2147483647 w 173"/>
                <a:gd name="T61" fmla="*/ 2147483647 h 104"/>
                <a:gd name="T62" fmla="*/ 2147483647 w 173"/>
                <a:gd name="T63" fmla="*/ 2147483647 h 104"/>
                <a:gd name="T64" fmla="*/ 2147483647 w 173"/>
                <a:gd name="T65" fmla="*/ 2147483647 h 104"/>
                <a:gd name="T66" fmla="*/ 0 w 173"/>
                <a:gd name="T67" fmla="*/ 2147483647 h 104"/>
                <a:gd name="T68" fmla="*/ 2147483647 w 173"/>
                <a:gd name="T69" fmla="*/ 2147483647 h 104"/>
                <a:gd name="T70" fmla="*/ 2147483647 w 173"/>
                <a:gd name="T71" fmla="*/ 2147483647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3"/>
                <a:gd name="T109" fmla="*/ 0 h 104"/>
                <a:gd name="T110" fmla="*/ 173 w 173"/>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3" h="104">
                  <a:moveTo>
                    <a:pt x="4" y="104"/>
                  </a:moveTo>
                  <a:lnTo>
                    <a:pt x="14" y="101"/>
                  </a:lnTo>
                  <a:lnTo>
                    <a:pt x="25" y="94"/>
                  </a:lnTo>
                  <a:lnTo>
                    <a:pt x="36" y="90"/>
                  </a:lnTo>
                  <a:lnTo>
                    <a:pt x="47" y="83"/>
                  </a:lnTo>
                  <a:lnTo>
                    <a:pt x="57" y="79"/>
                  </a:lnTo>
                  <a:lnTo>
                    <a:pt x="68" y="72"/>
                  </a:lnTo>
                  <a:lnTo>
                    <a:pt x="79" y="65"/>
                  </a:lnTo>
                  <a:lnTo>
                    <a:pt x="90" y="61"/>
                  </a:lnTo>
                  <a:lnTo>
                    <a:pt x="101" y="54"/>
                  </a:lnTo>
                  <a:lnTo>
                    <a:pt x="111" y="47"/>
                  </a:lnTo>
                  <a:lnTo>
                    <a:pt x="122" y="43"/>
                  </a:lnTo>
                  <a:lnTo>
                    <a:pt x="133" y="36"/>
                  </a:lnTo>
                  <a:lnTo>
                    <a:pt x="144" y="29"/>
                  </a:lnTo>
                  <a:lnTo>
                    <a:pt x="155" y="22"/>
                  </a:lnTo>
                  <a:lnTo>
                    <a:pt x="162" y="14"/>
                  </a:lnTo>
                  <a:lnTo>
                    <a:pt x="173" y="7"/>
                  </a:lnTo>
                  <a:lnTo>
                    <a:pt x="169" y="0"/>
                  </a:lnTo>
                  <a:lnTo>
                    <a:pt x="158" y="7"/>
                  </a:lnTo>
                  <a:lnTo>
                    <a:pt x="151" y="14"/>
                  </a:lnTo>
                  <a:lnTo>
                    <a:pt x="140" y="22"/>
                  </a:lnTo>
                  <a:lnTo>
                    <a:pt x="129" y="29"/>
                  </a:lnTo>
                  <a:lnTo>
                    <a:pt x="119" y="36"/>
                  </a:lnTo>
                  <a:lnTo>
                    <a:pt x="108" y="43"/>
                  </a:lnTo>
                  <a:lnTo>
                    <a:pt x="97" y="47"/>
                  </a:lnTo>
                  <a:lnTo>
                    <a:pt x="86" y="54"/>
                  </a:lnTo>
                  <a:lnTo>
                    <a:pt x="75" y="61"/>
                  </a:lnTo>
                  <a:lnTo>
                    <a:pt x="65" y="65"/>
                  </a:lnTo>
                  <a:lnTo>
                    <a:pt x="54" y="72"/>
                  </a:lnTo>
                  <a:lnTo>
                    <a:pt x="43" y="79"/>
                  </a:lnTo>
                  <a:lnTo>
                    <a:pt x="32" y="83"/>
                  </a:lnTo>
                  <a:lnTo>
                    <a:pt x="22" y="86"/>
                  </a:lnTo>
                  <a:lnTo>
                    <a:pt x="14" y="94"/>
                  </a:lnTo>
                  <a:lnTo>
                    <a:pt x="0" y="101"/>
                  </a:lnTo>
                  <a:lnTo>
                    <a:pt x="4" y="101"/>
                  </a:lnTo>
                  <a:lnTo>
                    <a:pt x="4"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00" name="Freeform 1499"/>
            <p:cNvSpPr>
              <a:spLocks/>
            </p:cNvSpPr>
            <p:nvPr/>
          </p:nvSpPr>
          <p:spPr bwMode="auto">
            <a:xfrm>
              <a:off x="7366025" y="4458484"/>
              <a:ext cx="103131" cy="11433"/>
            </a:xfrm>
            <a:custGeom>
              <a:avLst/>
              <a:gdLst>
                <a:gd name="T0" fmla="*/ 0 w 130"/>
                <a:gd name="T1" fmla="*/ 2147483647 h 18"/>
                <a:gd name="T2" fmla="*/ 2147483647 w 130"/>
                <a:gd name="T3" fmla="*/ 2147483647 h 18"/>
                <a:gd name="T4" fmla="*/ 2147483647 w 130"/>
                <a:gd name="T5" fmla="*/ 2147483647 h 18"/>
                <a:gd name="T6" fmla="*/ 2147483647 w 130"/>
                <a:gd name="T7" fmla="*/ 2147483647 h 18"/>
                <a:gd name="T8" fmla="*/ 2147483647 w 130"/>
                <a:gd name="T9" fmla="*/ 2147483647 h 18"/>
                <a:gd name="T10" fmla="*/ 2147483647 w 130"/>
                <a:gd name="T11" fmla="*/ 2147483647 h 18"/>
                <a:gd name="T12" fmla="*/ 2147483647 w 130"/>
                <a:gd name="T13" fmla="*/ 2147483647 h 18"/>
                <a:gd name="T14" fmla="*/ 2147483647 w 130"/>
                <a:gd name="T15" fmla="*/ 2147483647 h 18"/>
                <a:gd name="T16" fmla="*/ 2147483647 w 130"/>
                <a:gd name="T17" fmla="*/ 2147483647 h 18"/>
                <a:gd name="T18" fmla="*/ 2147483647 w 130"/>
                <a:gd name="T19" fmla="*/ 2147483647 h 18"/>
                <a:gd name="T20" fmla="*/ 2147483647 w 130"/>
                <a:gd name="T21" fmla="*/ 2147483647 h 18"/>
                <a:gd name="T22" fmla="*/ 2147483647 w 130"/>
                <a:gd name="T23" fmla="*/ 2147483647 h 18"/>
                <a:gd name="T24" fmla="*/ 2147483647 w 130"/>
                <a:gd name="T25" fmla="*/ 2147483647 h 18"/>
                <a:gd name="T26" fmla="*/ 2147483647 w 130"/>
                <a:gd name="T27" fmla="*/ 2147483647 h 18"/>
                <a:gd name="T28" fmla="*/ 2147483647 w 130"/>
                <a:gd name="T29" fmla="*/ 2147483647 h 18"/>
                <a:gd name="T30" fmla="*/ 2147483647 w 130"/>
                <a:gd name="T31" fmla="*/ 2147483647 h 18"/>
                <a:gd name="T32" fmla="*/ 2147483647 w 130"/>
                <a:gd name="T33" fmla="*/ 2147483647 h 18"/>
                <a:gd name="T34" fmla="*/ 2147483647 w 130"/>
                <a:gd name="T35" fmla="*/ 2147483647 h 18"/>
                <a:gd name="T36" fmla="*/ 2147483647 w 130"/>
                <a:gd name="T37" fmla="*/ 2147483647 h 18"/>
                <a:gd name="T38" fmla="*/ 2147483647 w 130"/>
                <a:gd name="T39" fmla="*/ 0 h 18"/>
                <a:gd name="T40" fmla="*/ 0 w 130"/>
                <a:gd name="T41" fmla="*/ 0 h 18"/>
                <a:gd name="T42" fmla="*/ 2147483647 w 130"/>
                <a:gd name="T43" fmla="*/ 0 h 18"/>
                <a:gd name="T44" fmla="*/ 0 w 130"/>
                <a:gd name="T45" fmla="*/ 0 h 18"/>
                <a:gd name="T46" fmla="*/ 0 w 130"/>
                <a:gd name="T47" fmla="*/ 2147483647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
                <a:gd name="T73" fmla="*/ 0 h 18"/>
                <a:gd name="T74" fmla="*/ 130 w 130"/>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 h="18">
                  <a:moveTo>
                    <a:pt x="0" y="7"/>
                  </a:moveTo>
                  <a:lnTo>
                    <a:pt x="7" y="10"/>
                  </a:lnTo>
                  <a:lnTo>
                    <a:pt x="14" y="10"/>
                  </a:lnTo>
                  <a:lnTo>
                    <a:pt x="22" y="14"/>
                  </a:lnTo>
                  <a:lnTo>
                    <a:pt x="40" y="14"/>
                  </a:lnTo>
                  <a:lnTo>
                    <a:pt x="47" y="18"/>
                  </a:lnTo>
                  <a:lnTo>
                    <a:pt x="72" y="18"/>
                  </a:lnTo>
                  <a:lnTo>
                    <a:pt x="79" y="14"/>
                  </a:lnTo>
                  <a:lnTo>
                    <a:pt x="112" y="14"/>
                  </a:lnTo>
                  <a:lnTo>
                    <a:pt x="122" y="10"/>
                  </a:lnTo>
                  <a:lnTo>
                    <a:pt x="130" y="10"/>
                  </a:lnTo>
                  <a:lnTo>
                    <a:pt x="130" y="7"/>
                  </a:lnTo>
                  <a:lnTo>
                    <a:pt x="97" y="7"/>
                  </a:lnTo>
                  <a:lnTo>
                    <a:pt x="86" y="10"/>
                  </a:lnTo>
                  <a:lnTo>
                    <a:pt x="40" y="10"/>
                  </a:lnTo>
                  <a:lnTo>
                    <a:pt x="29" y="7"/>
                  </a:lnTo>
                  <a:lnTo>
                    <a:pt x="22" y="7"/>
                  </a:lnTo>
                  <a:lnTo>
                    <a:pt x="14" y="3"/>
                  </a:lnTo>
                  <a:lnTo>
                    <a:pt x="7" y="3"/>
                  </a:lnTo>
                  <a:lnTo>
                    <a:pt x="4" y="0"/>
                  </a:lnTo>
                  <a:lnTo>
                    <a:pt x="0" y="0"/>
                  </a:lnTo>
                  <a:lnTo>
                    <a:pt x="4" y="0"/>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01" name="Freeform 1500"/>
            <p:cNvSpPr>
              <a:spLocks/>
            </p:cNvSpPr>
            <p:nvPr/>
          </p:nvSpPr>
          <p:spPr bwMode="auto">
            <a:xfrm>
              <a:off x="7237507" y="4441969"/>
              <a:ext cx="128518" cy="20960"/>
            </a:xfrm>
            <a:custGeom>
              <a:avLst/>
              <a:gdLst>
                <a:gd name="T0" fmla="*/ 0 w 162"/>
                <a:gd name="T1" fmla="*/ 2147483647 h 33"/>
                <a:gd name="T2" fmla="*/ 2147483647 w 162"/>
                <a:gd name="T3" fmla="*/ 2147483647 h 33"/>
                <a:gd name="T4" fmla="*/ 2147483647 w 162"/>
                <a:gd name="T5" fmla="*/ 2147483647 h 33"/>
                <a:gd name="T6" fmla="*/ 2147483647 w 162"/>
                <a:gd name="T7" fmla="*/ 2147483647 h 33"/>
                <a:gd name="T8" fmla="*/ 2147483647 w 162"/>
                <a:gd name="T9" fmla="*/ 2147483647 h 33"/>
                <a:gd name="T10" fmla="*/ 2147483647 w 162"/>
                <a:gd name="T11" fmla="*/ 2147483647 h 33"/>
                <a:gd name="T12" fmla="*/ 2147483647 w 162"/>
                <a:gd name="T13" fmla="*/ 2147483647 h 33"/>
                <a:gd name="T14" fmla="*/ 2147483647 w 162"/>
                <a:gd name="T15" fmla="*/ 2147483647 h 33"/>
                <a:gd name="T16" fmla="*/ 2147483647 w 162"/>
                <a:gd name="T17" fmla="*/ 2147483647 h 33"/>
                <a:gd name="T18" fmla="*/ 2147483647 w 162"/>
                <a:gd name="T19" fmla="*/ 2147483647 h 33"/>
                <a:gd name="T20" fmla="*/ 2147483647 w 162"/>
                <a:gd name="T21" fmla="*/ 2147483647 h 33"/>
                <a:gd name="T22" fmla="*/ 2147483647 w 162"/>
                <a:gd name="T23" fmla="*/ 2147483647 h 33"/>
                <a:gd name="T24" fmla="*/ 2147483647 w 162"/>
                <a:gd name="T25" fmla="*/ 2147483647 h 33"/>
                <a:gd name="T26" fmla="*/ 2147483647 w 162"/>
                <a:gd name="T27" fmla="*/ 2147483647 h 33"/>
                <a:gd name="T28" fmla="*/ 2147483647 w 162"/>
                <a:gd name="T29" fmla="*/ 2147483647 h 33"/>
                <a:gd name="T30" fmla="*/ 2147483647 w 162"/>
                <a:gd name="T31" fmla="*/ 2147483647 h 33"/>
                <a:gd name="T32" fmla="*/ 2147483647 w 162"/>
                <a:gd name="T33" fmla="*/ 2147483647 h 33"/>
                <a:gd name="T34" fmla="*/ 2147483647 w 162"/>
                <a:gd name="T35" fmla="*/ 2147483647 h 33"/>
                <a:gd name="T36" fmla="*/ 2147483647 w 162"/>
                <a:gd name="T37" fmla="*/ 2147483647 h 33"/>
                <a:gd name="T38" fmla="*/ 2147483647 w 162"/>
                <a:gd name="T39" fmla="*/ 2147483647 h 33"/>
                <a:gd name="T40" fmla="*/ 2147483647 w 162"/>
                <a:gd name="T41" fmla="*/ 2147483647 h 33"/>
                <a:gd name="T42" fmla="*/ 2147483647 w 162"/>
                <a:gd name="T43" fmla="*/ 2147483647 h 33"/>
                <a:gd name="T44" fmla="*/ 2147483647 w 162"/>
                <a:gd name="T45" fmla="*/ 2147483647 h 33"/>
                <a:gd name="T46" fmla="*/ 2147483647 w 162"/>
                <a:gd name="T47" fmla="*/ 2147483647 h 33"/>
                <a:gd name="T48" fmla="*/ 2147483647 w 162"/>
                <a:gd name="T49" fmla="*/ 2147483647 h 33"/>
                <a:gd name="T50" fmla="*/ 2147483647 w 162"/>
                <a:gd name="T51" fmla="*/ 2147483647 h 33"/>
                <a:gd name="T52" fmla="*/ 2147483647 w 162"/>
                <a:gd name="T53" fmla="*/ 0 h 33"/>
                <a:gd name="T54" fmla="*/ 0 w 162"/>
                <a:gd name="T55" fmla="*/ 0 h 33"/>
                <a:gd name="T56" fmla="*/ 0 w 162"/>
                <a:gd name="T57" fmla="*/ 2147483647 h 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
                <a:gd name="T88" fmla="*/ 0 h 33"/>
                <a:gd name="T89" fmla="*/ 162 w 162"/>
                <a:gd name="T90" fmla="*/ 33 h 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 h="33">
                  <a:moveTo>
                    <a:pt x="0" y="8"/>
                  </a:moveTo>
                  <a:lnTo>
                    <a:pt x="7" y="8"/>
                  </a:lnTo>
                  <a:lnTo>
                    <a:pt x="18" y="11"/>
                  </a:lnTo>
                  <a:lnTo>
                    <a:pt x="29" y="11"/>
                  </a:lnTo>
                  <a:lnTo>
                    <a:pt x="40" y="15"/>
                  </a:lnTo>
                  <a:lnTo>
                    <a:pt x="47" y="15"/>
                  </a:lnTo>
                  <a:lnTo>
                    <a:pt x="58" y="18"/>
                  </a:lnTo>
                  <a:lnTo>
                    <a:pt x="68" y="22"/>
                  </a:lnTo>
                  <a:lnTo>
                    <a:pt x="79" y="22"/>
                  </a:lnTo>
                  <a:lnTo>
                    <a:pt x="90" y="26"/>
                  </a:lnTo>
                  <a:lnTo>
                    <a:pt x="101" y="29"/>
                  </a:lnTo>
                  <a:lnTo>
                    <a:pt x="122" y="29"/>
                  </a:lnTo>
                  <a:lnTo>
                    <a:pt x="130" y="33"/>
                  </a:lnTo>
                  <a:lnTo>
                    <a:pt x="162" y="33"/>
                  </a:lnTo>
                  <a:lnTo>
                    <a:pt x="162" y="26"/>
                  </a:lnTo>
                  <a:lnTo>
                    <a:pt x="130" y="26"/>
                  </a:lnTo>
                  <a:lnTo>
                    <a:pt x="122" y="22"/>
                  </a:lnTo>
                  <a:lnTo>
                    <a:pt x="101" y="22"/>
                  </a:lnTo>
                  <a:lnTo>
                    <a:pt x="90" y="18"/>
                  </a:lnTo>
                  <a:lnTo>
                    <a:pt x="79" y="15"/>
                  </a:lnTo>
                  <a:lnTo>
                    <a:pt x="68" y="15"/>
                  </a:lnTo>
                  <a:lnTo>
                    <a:pt x="61" y="11"/>
                  </a:lnTo>
                  <a:lnTo>
                    <a:pt x="50" y="11"/>
                  </a:lnTo>
                  <a:lnTo>
                    <a:pt x="40" y="8"/>
                  </a:lnTo>
                  <a:lnTo>
                    <a:pt x="29" y="4"/>
                  </a:lnTo>
                  <a:lnTo>
                    <a:pt x="22" y="4"/>
                  </a:lnTo>
                  <a:lnTo>
                    <a:pt x="11" y="0"/>
                  </a:lnTo>
                  <a:lnTo>
                    <a:pt x="0" y="0"/>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02" name="Freeform 1501"/>
            <p:cNvSpPr>
              <a:spLocks/>
            </p:cNvSpPr>
            <p:nvPr/>
          </p:nvSpPr>
          <p:spPr bwMode="auto">
            <a:xfrm>
              <a:off x="7151830" y="4428630"/>
              <a:ext cx="85678" cy="18420"/>
            </a:xfrm>
            <a:custGeom>
              <a:avLst/>
              <a:gdLst>
                <a:gd name="T0" fmla="*/ 0 w 108"/>
                <a:gd name="T1" fmla="*/ 2147483647 h 29"/>
                <a:gd name="T2" fmla="*/ 2147483647 w 108"/>
                <a:gd name="T3" fmla="*/ 2147483647 h 29"/>
                <a:gd name="T4" fmla="*/ 2147483647 w 108"/>
                <a:gd name="T5" fmla="*/ 2147483647 h 29"/>
                <a:gd name="T6" fmla="*/ 2147483647 w 108"/>
                <a:gd name="T7" fmla="*/ 2147483647 h 29"/>
                <a:gd name="T8" fmla="*/ 2147483647 w 108"/>
                <a:gd name="T9" fmla="*/ 2147483647 h 29"/>
                <a:gd name="T10" fmla="*/ 2147483647 w 108"/>
                <a:gd name="T11" fmla="*/ 2147483647 h 29"/>
                <a:gd name="T12" fmla="*/ 2147483647 w 108"/>
                <a:gd name="T13" fmla="*/ 2147483647 h 29"/>
                <a:gd name="T14" fmla="*/ 2147483647 w 108"/>
                <a:gd name="T15" fmla="*/ 2147483647 h 29"/>
                <a:gd name="T16" fmla="*/ 2147483647 w 108"/>
                <a:gd name="T17" fmla="*/ 2147483647 h 29"/>
                <a:gd name="T18" fmla="*/ 2147483647 w 108"/>
                <a:gd name="T19" fmla="*/ 2147483647 h 29"/>
                <a:gd name="T20" fmla="*/ 2147483647 w 108"/>
                <a:gd name="T21" fmla="*/ 2147483647 h 29"/>
                <a:gd name="T22" fmla="*/ 2147483647 w 108"/>
                <a:gd name="T23" fmla="*/ 2147483647 h 29"/>
                <a:gd name="T24" fmla="*/ 2147483647 w 108"/>
                <a:gd name="T25" fmla="*/ 2147483647 h 29"/>
                <a:gd name="T26" fmla="*/ 2147483647 w 108"/>
                <a:gd name="T27" fmla="*/ 2147483647 h 29"/>
                <a:gd name="T28" fmla="*/ 2147483647 w 108"/>
                <a:gd name="T29" fmla="*/ 2147483647 h 29"/>
                <a:gd name="T30" fmla="*/ 2147483647 w 108"/>
                <a:gd name="T31" fmla="*/ 2147483647 h 29"/>
                <a:gd name="T32" fmla="*/ 2147483647 w 108"/>
                <a:gd name="T33" fmla="*/ 2147483647 h 29"/>
                <a:gd name="T34" fmla="*/ 2147483647 w 108"/>
                <a:gd name="T35" fmla="*/ 2147483647 h 29"/>
                <a:gd name="T36" fmla="*/ 2147483647 w 108"/>
                <a:gd name="T37" fmla="*/ 2147483647 h 29"/>
                <a:gd name="T38" fmla="*/ 2147483647 w 108"/>
                <a:gd name="T39" fmla="*/ 2147483647 h 29"/>
                <a:gd name="T40" fmla="*/ 2147483647 w 108"/>
                <a:gd name="T41" fmla="*/ 2147483647 h 29"/>
                <a:gd name="T42" fmla="*/ 2147483647 w 108"/>
                <a:gd name="T43" fmla="*/ 2147483647 h 29"/>
                <a:gd name="T44" fmla="*/ 2147483647 w 108"/>
                <a:gd name="T45" fmla="*/ 2147483647 h 29"/>
                <a:gd name="T46" fmla="*/ 2147483647 w 108"/>
                <a:gd name="T47" fmla="*/ 2147483647 h 29"/>
                <a:gd name="T48" fmla="*/ 2147483647 w 108"/>
                <a:gd name="T49" fmla="*/ 2147483647 h 29"/>
                <a:gd name="T50" fmla="*/ 2147483647 w 108"/>
                <a:gd name="T51" fmla="*/ 2147483647 h 29"/>
                <a:gd name="T52" fmla="*/ 2147483647 w 108"/>
                <a:gd name="T53" fmla="*/ 0 h 29"/>
                <a:gd name="T54" fmla="*/ 2147483647 w 108"/>
                <a:gd name="T55" fmla="*/ 0 h 29"/>
                <a:gd name="T56" fmla="*/ 0 w 108"/>
                <a:gd name="T57" fmla="*/ 2147483647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8"/>
                <a:gd name="T88" fmla="*/ 0 h 29"/>
                <a:gd name="T89" fmla="*/ 108 w 108"/>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8" h="29">
                  <a:moveTo>
                    <a:pt x="0" y="7"/>
                  </a:moveTo>
                  <a:lnTo>
                    <a:pt x="7" y="7"/>
                  </a:lnTo>
                  <a:lnTo>
                    <a:pt x="14" y="11"/>
                  </a:lnTo>
                  <a:lnTo>
                    <a:pt x="29" y="11"/>
                  </a:lnTo>
                  <a:lnTo>
                    <a:pt x="32" y="14"/>
                  </a:lnTo>
                  <a:lnTo>
                    <a:pt x="47" y="14"/>
                  </a:lnTo>
                  <a:lnTo>
                    <a:pt x="54" y="18"/>
                  </a:lnTo>
                  <a:lnTo>
                    <a:pt x="68" y="18"/>
                  </a:lnTo>
                  <a:lnTo>
                    <a:pt x="72" y="21"/>
                  </a:lnTo>
                  <a:lnTo>
                    <a:pt x="79" y="21"/>
                  </a:lnTo>
                  <a:lnTo>
                    <a:pt x="86" y="25"/>
                  </a:lnTo>
                  <a:lnTo>
                    <a:pt x="94" y="25"/>
                  </a:lnTo>
                  <a:lnTo>
                    <a:pt x="101" y="29"/>
                  </a:lnTo>
                  <a:lnTo>
                    <a:pt x="108" y="29"/>
                  </a:lnTo>
                  <a:lnTo>
                    <a:pt x="108" y="21"/>
                  </a:lnTo>
                  <a:lnTo>
                    <a:pt x="101" y="21"/>
                  </a:lnTo>
                  <a:lnTo>
                    <a:pt x="94" y="18"/>
                  </a:lnTo>
                  <a:lnTo>
                    <a:pt x="83" y="18"/>
                  </a:lnTo>
                  <a:lnTo>
                    <a:pt x="76" y="14"/>
                  </a:lnTo>
                  <a:lnTo>
                    <a:pt x="68" y="14"/>
                  </a:lnTo>
                  <a:lnTo>
                    <a:pt x="61" y="11"/>
                  </a:lnTo>
                  <a:lnTo>
                    <a:pt x="54" y="11"/>
                  </a:lnTo>
                  <a:lnTo>
                    <a:pt x="50" y="7"/>
                  </a:lnTo>
                  <a:lnTo>
                    <a:pt x="36" y="7"/>
                  </a:lnTo>
                  <a:lnTo>
                    <a:pt x="29" y="3"/>
                  </a:lnTo>
                  <a:lnTo>
                    <a:pt x="14" y="3"/>
                  </a:lnTo>
                  <a:lnTo>
                    <a:pt x="7" y="0"/>
                  </a:lnTo>
                  <a:lnTo>
                    <a:pt x="4"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03" name="Freeform 1502"/>
            <p:cNvSpPr>
              <a:spLocks/>
            </p:cNvSpPr>
            <p:nvPr/>
          </p:nvSpPr>
          <p:spPr bwMode="auto">
            <a:xfrm>
              <a:off x="7040765" y="4410211"/>
              <a:ext cx="114237" cy="22866"/>
            </a:xfrm>
            <a:custGeom>
              <a:avLst/>
              <a:gdLst>
                <a:gd name="T0" fmla="*/ 0 w 144"/>
                <a:gd name="T1" fmla="*/ 2147483647 h 36"/>
                <a:gd name="T2" fmla="*/ 2147483647 w 144"/>
                <a:gd name="T3" fmla="*/ 2147483647 h 36"/>
                <a:gd name="T4" fmla="*/ 2147483647 w 144"/>
                <a:gd name="T5" fmla="*/ 2147483647 h 36"/>
                <a:gd name="T6" fmla="*/ 2147483647 w 144"/>
                <a:gd name="T7" fmla="*/ 2147483647 h 36"/>
                <a:gd name="T8" fmla="*/ 2147483647 w 144"/>
                <a:gd name="T9" fmla="*/ 2147483647 h 36"/>
                <a:gd name="T10" fmla="*/ 2147483647 w 144"/>
                <a:gd name="T11" fmla="*/ 2147483647 h 36"/>
                <a:gd name="T12" fmla="*/ 2147483647 w 144"/>
                <a:gd name="T13" fmla="*/ 2147483647 h 36"/>
                <a:gd name="T14" fmla="*/ 2147483647 w 144"/>
                <a:gd name="T15" fmla="*/ 2147483647 h 36"/>
                <a:gd name="T16" fmla="*/ 2147483647 w 144"/>
                <a:gd name="T17" fmla="*/ 2147483647 h 36"/>
                <a:gd name="T18" fmla="*/ 2147483647 w 144"/>
                <a:gd name="T19" fmla="*/ 2147483647 h 36"/>
                <a:gd name="T20" fmla="*/ 2147483647 w 144"/>
                <a:gd name="T21" fmla="*/ 2147483647 h 36"/>
                <a:gd name="T22" fmla="*/ 2147483647 w 144"/>
                <a:gd name="T23" fmla="*/ 2147483647 h 36"/>
                <a:gd name="T24" fmla="*/ 2147483647 w 144"/>
                <a:gd name="T25" fmla="*/ 2147483647 h 36"/>
                <a:gd name="T26" fmla="*/ 2147483647 w 144"/>
                <a:gd name="T27" fmla="*/ 2147483647 h 36"/>
                <a:gd name="T28" fmla="*/ 2147483647 w 144"/>
                <a:gd name="T29" fmla="*/ 2147483647 h 36"/>
                <a:gd name="T30" fmla="*/ 2147483647 w 144"/>
                <a:gd name="T31" fmla="*/ 2147483647 h 36"/>
                <a:gd name="T32" fmla="*/ 2147483647 w 144"/>
                <a:gd name="T33" fmla="*/ 2147483647 h 36"/>
                <a:gd name="T34" fmla="*/ 2147483647 w 144"/>
                <a:gd name="T35" fmla="*/ 2147483647 h 36"/>
                <a:gd name="T36" fmla="*/ 2147483647 w 144"/>
                <a:gd name="T37" fmla="*/ 2147483647 h 36"/>
                <a:gd name="T38" fmla="*/ 2147483647 w 144"/>
                <a:gd name="T39" fmla="*/ 2147483647 h 36"/>
                <a:gd name="T40" fmla="*/ 2147483647 w 144"/>
                <a:gd name="T41" fmla="*/ 2147483647 h 36"/>
                <a:gd name="T42" fmla="*/ 2147483647 w 144"/>
                <a:gd name="T43" fmla="*/ 2147483647 h 36"/>
                <a:gd name="T44" fmla="*/ 2147483647 w 144"/>
                <a:gd name="T45" fmla="*/ 2147483647 h 36"/>
                <a:gd name="T46" fmla="*/ 2147483647 w 144"/>
                <a:gd name="T47" fmla="*/ 2147483647 h 36"/>
                <a:gd name="T48" fmla="*/ 2147483647 w 144"/>
                <a:gd name="T49" fmla="*/ 2147483647 h 36"/>
                <a:gd name="T50" fmla="*/ 2147483647 w 144"/>
                <a:gd name="T51" fmla="*/ 2147483647 h 36"/>
                <a:gd name="T52" fmla="*/ 2147483647 w 144"/>
                <a:gd name="T53" fmla="*/ 2147483647 h 36"/>
                <a:gd name="T54" fmla="*/ 2147483647 w 144"/>
                <a:gd name="T55" fmla="*/ 2147483647 h 36"/>
                <a:gd name="T56" fmla="*/ 2147483647 w 144"/>
                <a:gd name="T57" fmla="*/ 2147483647 h 36"/>
                <a:gd name="T58" fmla="*/ 2147483647 w 144"/>
                <a:gd name="T59" fmla="*/ 2147483647 h 36"/>
                <a:gd name="T60" fmla="*/ 0 w 144"/>
                <a:gd name="T61" fmla="*/ 0 h 36"/>
                <a:gd name="T62" fmla="*/ 0 w 144"/>
                <a:gd name="T63" fmla="*/ 2147483647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36"/>
                <a:gd name="T98" fmla="*/ 144 w 144"/>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36">
                  <a:moveTo>
                    <a:pt x="0" y="7"/>
                  </a:moveTo>
                  <a:lnTo>
                    <a:pt x="10" y="11"/>
                  </a:lnTo>
                  <a:lnTo>
                    <a:pt x="18" y="11"/>
                  </a:lnTo>
                  <a:lnTo>
                    <a:pt x="28" y="14"/>
                  </a:lnTo>
                  <a:lnTo>
                    <a:pt x="36" y="14"/>
                  </a:lnTo>
                  <a:lnTo>
                    <a:pt x="43" y="18"/>
                  </a:lnTo>
                  <a:lnTo>
                    <a:pt x="64" y="18"/>
                  </a:lnTo>
                  <a:lnTo>
                    <a:pt x="72" y="22"/>
                  </a:lnTo>
                  <a:lnTo>
                    <a:pt x="79" y="22"/>
                  </a:lnTo>
                  <a:lnTo>
                    <a:pt x="90" y="25"/>
                  </a:lnTo>
                  <a:lnTo>
                    <a:pt x="108" y="25"/>
                  </a:lnTo>
                  <a:lnTo>
                    <a:pt x="115" y="29"/>
                  </a:lnTo>
                  <a:lnTo>
                    <a:pt x="126" y="32"/>
                  </a:lnTo>
                  <a:lnTo>
                    <a:pt x="133" y="32"/>
                  </a:lnTo>
                  <a:lnTo>
                    <a:pt x="140" y="36"/>
                  </a:lnTo>
                  <a:lnTo>
                    <a:pt x="144" y="29"/>
                  </a:lnTo>
                  <a:lnTo>
                    <a:pt x="133" y="25"/>
                  </a:lnTo>
                  <a:lnTo>
                    <a:pt x="126" y="25"/>
                  </a:lnTo>
                  <a:lnTo>
                    <a:pt x="115" y="22"/>
                  </a:lnTo>
                  <a:lnTo>
                    <a:pt x="108" y="22"/>
                  </a:lnTo>
                  <a:lnTo>
                    <a:pt x="97" y="18"/>
                  </a:lnTo>
                  <a:lnTo>
                    <a:pt x="90" y="18"/>
                  </a:lnTo>
                  <a:lnTo>
                    <a:pt x="82" y="14"/>
                  </a:lnTo>
                  <a:lnTo>
                    <a:pt x="72" y="14"/>
                  </a:lnTo>
                  <a:lnTo>
                    <a:pt x="64" y="11"/>
                  </a:lnTo>
                  <a:lnTo>
                    <a:pt x="46" y="11"/>
                  </a:lnTo>
                  <a:lnTo>
                    <a:pt x="36" y="7"/>
                  </a:lnTo>
                  <a:lnTo>
                    <a:pt x="28" y="7"/>
                  </a:lnTo>
                  <a:lnTo>
                    <a:pt x="18" y="4"/>
                  </a:lnTo>
                  <a:lnTo>
                    <a:pt x="10" y="4"/>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04" name="Freeform 1503"/>
            <p:cNvSpPr>
              <a:spLocks/>
            </p:cNvSpPr>
            <p:nvPr/>
          </p:nvSpPr>
          <p:spPr bwMode="auto">
            <a:xfrm>
              <a:off x="7000306" y="4398777"/>
              <a:ext cx="40460" cy="15879"/>
            </a:xfrm>
            <a:custGeom>
              <a:avLst/>
              <a:gdLst>
                <a:gd name="T0" fmla="*/ 0 w 51"/>
                <a:gd name="T1" fmla="*/ 0 h 25"/>
                <a:gd name="T2" fmla="*/ 0 w 51"/>
                <a:gd name="T3" fmla="*/ 2147483647 h 25"/>
                <a:gd name="T4" fmla="*/ 2147483647 w 51"/>
                <a:gd name="T5" fmla="*/ 2147483647 h 25"/>
                <a:gd name="T6" fmla="*/ 2147483647 w 51"/>
                <a:gd name="T7" fmla="*/ 2147483647 h 25"/>
                <a:gd name="T8" fmla="*/ 2147483647 w 51"/>
                <a:gd name="T9" fmla="*/ 2147483647 h 25"/>
                <a:gd name="T10" fmla="*/ 2147483647 w 51"/>
                <a:gd name="T11" fmla="*/ 2147483647 h 25"/>
                <a:gd name="T12" fmla="*/ 2147483647 w 51"/>
                <a:gd name="T13" fmla="*/ 2147483647 h 25"/>
                <a:gd name="T14" fmla="*/ 2147483647 w 51"/>
                <a:gd name="T15" fmla="*/ 2147483647 h 25"/>
                <a:gd name="T16" fmla="*/ 2147483647 w 51"/>
                <a:gd name="T17" fmla="*/ 2147483647 h 25"/>
                <a:gd name="T18" fmla="*/ 2147483647 w 51"/>
                <a:gd name="T19" fmla="*/ 2147483647 h 25"/>
                <a:gd name="T20" fmla="*/ 2147483647 w 51"/>
                <a:gd name="T21" fmla="*/ 2147483647 h 25"/>
                <a:gd name="T22" fmla="*/ 2147483647 w 51"/>
                <a:gd name="T23" fmla="*/ 2147483647 h 25"/>
                <a:gd name="T24" fmla="*/ 2147483647 w 51"/>
                <a:gd name="T25" fmla="*/ 2147483647 h 25"/>
                <a:gd name="T26" fmla="*/ 2147483647 w 51"/>
                <a:gd name="T27" fmla="*/ 2147483647 h 25"/>
                <a:gd name="T28" fmla="*/ 2147483647 w 51"/>
                <a:gd name="T29" fmla="*/ 2147483647 h 25"/>
                <a:gd name="T30" fmla="*/ 2147483647 w 51"/>
                <a:gd name="T31" fmla="*/ 2147483647 h 25"/>
                <a:gd name="T32" fmla="*/ 2147483647 w 51"/>
                <a:gd name="T33" fmla="*/ 0 h 25"/>
                <a:gd name="T34" fmla="*/ 2147483647 w 51"/>
                <a:gd name="T35" fmla="*/ 2147483647 h 25"/>
                <a:gd name="T36" fmla="*/ 0 w 51"/>
                <a:gd name="T37" fmla="*/ 0 h 25"/>
                <a:gd name="T38" fmla="*/ 0 w 51"/>
                <a:gd name="T39" fmla="*/ 2147483647 h 25"/>
                <a:gd name="T40" fmla="*/ 0 w 51"/>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25"/>
                <a:gd name="T65" fmla="*/ 51 w 51"/>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25">
                  <a:moveTo>
                    <a:pt x="0" y="0"/>
                  </a:moveTo>
                  <a:lnTo>
                    <a:pt x="0" y="4"/>
                  </a:lnTo>
                  <a:lnTo>
                    <a:pt x="4" y="11"/>
                  </a:lnTo>
                  <a:lnTo>
                    <a:pt x="7" y="14"/>
                  </a:lnTo>
                  <a:lnTo>
                    <a:pt x="15" y="18"/>
                  </a:lnTo>
                  <a:lnTo>
                    <a:pt x="25" y="22"/>
                  </a:lnTo>
                  <a:lnTo>
                    <a:pt x="29" y="22"/>
                  </a:lnTo>
                  <a:lnTo>
                    <a:pt x="40" y="25"/>
                  </a:lnTo>
                  <a:lnTo>
                    <a:pt x="51" y="25"/>
                  </a:lnTo>
                  <a:lnTo>
                    <a:pt x="51" y="18"/>
                  </a:lnTo>
                  <a:lnTo>
                    <a:pt x="40" y="18"/>
                  </a:lnTo>
                  <a:lnTo>
                    <a:pt x="33" y="14"/>
                  </a:lnTo>
                  <a:lnTo>
                    <a:pt x="25" y="14"/>
                  </a:lnTo>
                  <a:lnTo>
                    <a:pt x="18" y="11"/>
                  </a:lnTo>
                  <a:lnTo>
                    <a:pt x="15" y="11"/>
                  </a:lnTo>
                  <a:lnTo>
                    <a:pt x="7" y="7"/>
                  </a:lnTo>
                  <a:lnTo>
                    <a:pt x="7" y="0"/>
                  </a:lnTo>
                  <a:lnTo>
                    <a:pt x="7" y="4"/>
                  </a:lnTo>
                  <a:lnTo>
                    <a:pt x="0" y="0"/>
                  </a:lnTo>
                  <a:lnTo>
                    <a:pt x="0" y="4"/>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05" name="Freeform 1504"/>
            <p:cNvSpPr>
              <a:spLocks/>
            </p:cNvSpPr>
            <p:nvPr/>
          </p:nvSpPr>
          <p:spPr bwMode="auto">
            <a:xfrm>
              <a:off x="7000306" y="4387345"/>
              <a:ext cx="5554" cy="13974"/>
            </a:xfrm>
            <a:custGeom>
              <a:avLst/>
              <a:gdLst>
                <a:gd name="T0" fmla="*/ 2147483647 w 7"/>
                <a:gd name="T1" fmla="*/ 0 h 22"/>
                <a:gd name="T2" fmla="*/ 0 w 7"/>
                <a:gd name="T3" fmla="*/ 2147483647 h 22"/>
                <a:gd name="T4" fmla="*/ 0 w 7"/>
                <a:gd name="T5" fmla="*/ 2147483647 h 22"/>
                <a:gd name="T6" fmla="*/ 2147483647 w 7"/>
                <a:gd name="T7" fmla="*/ 2147483647 h 22"/>
                <a:gd name="T8" fmla="*/ 2147483647 w 7"/>
                <a:gd name="T9" fmla="*/ 0 h 22"/>
                <a:gd name="T10" fmla="*/ 0 60000 65536"/>
                <a:gd name="T11" fmla="*/ 0 60000 65536"/>
                <a:gd name="T12" fmla="*/ 0 60000 65536"/>
                <a:gd name="T13" fmla="*/ 0 60000 65536"/>
                <a:gd name="T14" fmla="*/ 0 60000 65536"/>
                <a:gd name="T15" fmla="*/ 0 w 7"/>
                <a:gd name="T16" fmla="*/ 0 h 22"/>
                <a:gd name="T17" fmla="*/ 7 w 7"/>
                <a:gd name="T18" fmla="*/ 22 h 22"/>
              </a:gdLst>
              <a:ahLst/>
              <a:cxnLst>
                <a:cxn ang="T10">
                  <a:pos x="T0" y="T1"/>
                </a:cxn>
                <a:cxn ang="T11">
                  <a:pos x="T2" y="T3"/>
                </a:cxn>
                <a:cxn ang="T12">
                  <a:pos x="T4" y="T5"/>
                </a:cxn>
                <a:cxn ang="T13">
                  <a:pos x="T6" y="T7"/>
                </a:cxn>
                <a:cxn ang="T14">
                  <a:pos x="T8" y="T9"/>
                </a:cxn>
              </a:cxnLst>
              <a:rect l="T15" t="T16" r="T17" b="T18"/>
              <a:pathLst>
                <a:path w="7" h="22">
                  <a:moveTo>
                    <a:pt x="7" y="0"/>
                  </a:moveTo>
                  <a:lnTo>
                    <a:pt x="0" y="4"/>
                  </a:lnTo>
                  <a:lnTo>
                    <a:pt x="0" y="18"/>
                  </a:lnTo>
                  <a:lnTo>
                    <a:pt x="7" y="22"/>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06" name="Freeform 1505"/>
            <p:cNvSpPr>
              <a:spLocks/>
            </p:cNvSpPr>
            <p:nvPr/>
          </p:nvSpPr>
          <p:spPr bwMode="auto">
            <a:xfrm>
              <a:off x="7005859" y="4378452"/>
              <a:ext cx="211816" cy="13338"/>
            </a:xfrm>
            <a:custGeom>
              <a:avLst/>
              <a:gdLst>
                <a:gd name="T0" fmla="*/ 2147483647 w 267"/>
                <a:gd name="T1" fmla="*/ 2147483647 h 21"/>
                <a:gd name="T2" fmla="*/ 2147483647 w 267"/>
                <a:gd name="T3" fmla="*/ 2147483647 h 21"/>
                <a:gd name="T4" fmla="*/ 2147483647 w 267"/>
                <a:gd name="T5" fmla="*/ 0 h 21"/>
                <a:gd name="T6" fmla="*/ 2147483647 w 267"/>
                <a:gd name="T7" fmla="*/ 0 h 21"/>
                <a:gd name="T8" fmla="*/ 2147483647 w 267"/>
                <a:gd name="T9" fmla="*/ 2147483647 h 21"/>
                <a:gd name="T10" fmla="*/ 2147483647 w 267"/>
                <a:gd name="T11" fmla="*/ 2147483647 h 21"/>
                <a:gd name="T12" fmla="*/ 2147483647 w 267"/>
                <a:gd name="T13" fmla="*/ 2147483647 h 21"/>
                <a:gd name="T14" fmla="*/ 2147483647 w 267"/>
                <a:gd name="T15" fmla="*/ 2147483647 h 21"/>
                <a:gd name="T16" fmla="*/ 2147483647 w 267"/>
                <a:gd name="T17" fmla="*/ 2147483647 h 21"/>
                <a:gd name="T18" fmla="*/ 2147483647 w 267"/>
                <a:gd name="T19" fmla="*/ 2147483647 h 21"/>
                <a:gd name="T20" fmla="*/ 2147483647 w 267"/>
                <a:gd name="T21" fmla="*/ 2147483647 h 21"/>
                <a:gd name="T22" fmla="*/ 0 w 267"/>
                <a:gd name="T23" fmla="*/ 2147483647 h 21"/>
                <a:gd name="T24" fmla="*/ 0 w 267"/>
                <a:gd name="T25" fmla="*/ 2147483647 h 21"/>
                <a:gd name="T26" fmla="*/ 2147483647 w 267"/>
                <a:gd name="T27" fmla="*/ 2147483647 h 21"/>
                <a:gd name="T28" fmla="*/ 2147483647 w 267"/>
                <a:gd name="T29" fmla="*/ 2147483647 h 21"/>
                <a:gd name="T30" fmla="*/ 2147483647 w 267"/>
                <a:gd name="T31" fmla="*/ 2147483647 h 21"/>
                <a:gd name="T32" fmla="*/ 2147483647 w 267"/>
                <a:gd name="T33" fmla="*/ 2147483647 h 21"/>
                <a:gd name="T34" fmla="*/ 2147483647 w 267"/>
                <a:gd name="T35" fmla="*/ 2147483647 h 21"/>
                <a:gd name="T36" fmla="*/ 2147483647 w 267"/>
                <a:gd name="T37" fmla="*/ 2147483647 h 21"/>
                <a:gd name="T38" fmla="*/ 2147483647 w 267"/>
                <a:gd name="T39" fmla="*/ 2147483647 h 21"/>
                <a:gd name="T40" fmla="*/ 2147483647 w 267"/>
                <a:gd name="T41" fmla="*/ 214748364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7"/>
                <a:gd name="T64" fmla="*/ 0 h 21"/>
                <a:gd name="T65" fmla="*/ 267 w 267"/>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7" h="21">
                  <a:moveTo>
                    <a:pt x="267" y="3"/>
                  </a:moveTo>
                  <a:lnTo>
                    <a:pt x="252" y="3"/>
                  </a:lnTo>
                  <a:lnTo>
                    <a:pt x="234" y="0"/>
                  </a:lnTo>
                  <a:lnTo>
                    <a:pt x="198" y="0"/>
                  </a:lnTo>
                  <a:lnTo>
                    <a:pt x="184" y="3"/>
                  </a:lnTo>
                  <a:lnTo>
                    <a:pt x="152" y="3"/>
                  </a:lnTo>
                  <a:lnTo>
                    <a:pt x="134" y="7"/>
                  </a:lnTo>
                  <a:lnTo>
                    <a:pt x="101" y="7"/>
                  </a:lnTo>
                  <a:lnTo>
                    <a:pt x="83" y="10"/>
                  </a:lnTo>
                  <a:lnTo>
                    <a:pt x="51" y="10"/>
                  </a:lnTo>
                  <a:lnTo>
                    <a:pt x="36" y="14"/>
                  </a:lnTo>
                  <a:lnTo>
                    <a:pt x="0" y="14"/>
                  </a:lnTo>
                  <a:lnTo>
                    <a:pt x="0" y="21"/>
                  </a:lnTo>
                  <a:lnTo>
                    <a:pt x="18" y="21"/>
                  </a:lnTo>
                  <a:lnTo>
                    <a:pt x="36" y="18"/>
                  </a:lnTo>
                  <a:lnTo>
                    <a:pt x="83" y="18"/>
                  </a:lnTo>
                  <a:lnTo>
                    <a:pt x="101" y="14"/>
                  </a:lnTo>
                  <a:lnTo>
                    <a:pt x="134" y="14"/>
                  </a:lnTo>
                  <a:lnTo>
                    <a:pt x="152" y="10"/>
                  </a:lnTo>
                  <a:lnTo>
                    <a:pt x="267" y="10"/>
                  </a:lnTo>
                  <a:lnTo>
                    <a:pt x="267"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07" name="Freeform 1506"/>
            <p:cNvSpPr>
              <a:spLocks/>
            </p:cNvSpPr>
            <p:nvPr/>
          </p:nvSpPr>
          <p:spPr bwMode="auto">
            <a:xfrm>
              <a:off x="7217674" y="4380358"/>
              <a:ext cx="57119" cy="6988"/>
            </a:xfrm>
            <a:custGeom>
              <a:avLst/>
              <a:gdLst>
                <a:gd name="T0" fmla="*/ 2147483647 w 72"/>
                <a:gd name="T1" fmla="*/ 0 h 11"/>
                <a:gd name="T2" fmla="*/ 0 w 72"/>
                <a:gd name="T3" fmla="*/ 0 h 11"/>
                <a:gd name="T4" fmla="*/ 0 w 72"/>
                <a:gd name="T5" fmla="*/ 2147483647 h 11"/>
                <a:gd name="T6" fmla="*/ 2147483647 w 72"/>
                <a:gd name="T7" fmla="*/ 2147483647 h 11"/>
                <a:gd name="T8" fmla="*/ 2147483647 w 72"/>
                <a:gd name="T9" fmla="*/ 2147483647 h 11"/>
                <a:gd name="T10" fmla="*/ 2147483647 w 72"/>
                <a:gd name="T11" fmla="*/ 2147483647 h 11"/>
                <a:gd name="T12" fmla="*/ 2147483647 w 72"/>
                <a:gd name="T13" fmla="*/ 2147483647 h 11"/>
                <a:gd name="T14" fmla="*/ 2147483647 w 72"/>
                <a:gd name="T15" fmla="*/ 2147483647 h 11"/>
                <a:gd name="T16" fmla="*/ 2147483647 w 72"/>
                <a:gd name="T17" fmla="*/ 2147483647 h 11"/>
                <a:gd name="T18" fmla="*/ 2147483647 w 72"/>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11"/>
                <a:gd name="T32" fmla="*/ 72 w 72"/>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11">
                  <a:moveTo>
                    <a:pt x="72" y="0"/>
                  </a:moveTo>
                  <a:lnTo>
                    <a:pt x="0" y="0"/>
                  </a:lnTo>
                  <a:lnTo>
                    <a:pt x="0" y="7"/>
                  </a:lnTo>
                  <a:lnTo>
                    <a:pt x="18" y="7"/>
                  </a:lnTo>
                  <a:lnTo>
                    <a:pt x="29" y="11"/>
                  </a:lnTo>
                  <a:lnTo>
                    <a:pt x="43" y="11"/>
                  </a:lnTo>
                  <a:lnTo>
                    <a:pt x="50" y="7"/>
                  </a:lnTo>
                  <a:lnTo>
                    <a:pt x="72" y="7"/>
                  </a:lnTo>
                  <a:lnTo>
                    <a:pt x="68" y="7"/>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08" name="Freeform 1507"/>
            <p:cNvSpPr>
              <a:spLocks/>
            </p:cNvSpPr>
            <p:nvPr/>
          </p:nvSpPr>
          <p:spPr bwMode="auto">
            <a:xfrm>
              <a:off x="7271620" y="4380358"/>
              <a:ext cx="8727" cy="6988"/>
            </a:xfrm>
            <a:custGeom>
              <a:avLst/>
              <a:gdLst>
                <a:gd name="T0" fmla="*/ 2147483647 w 11"/>
                <a:gd name="T1" fmla="*/ 2147483647 h 11"/>
                <a:gd name="T2" fmla="*/ 2147483647 w 11"/>
                <a:gd name="T3" fmla="*/ 2147483647 h 11"/>
                <a:gd name="T4" fmla="*/ 2147483647 w 11"/>
                <a:gd name="T5" fmla="*/ 0 h 11"/>
                <a:gd name="T6" fmla="*/ 0 w 11"/>
                <a:gd name="T7" fmla="*/ 2147483647 h 11"/>
                <a:gd name="T8" fmla="*/ 2147483647 w 11"/>
                <a:gd name="T9" fmla="*/ 2147483647 h 11"/>
                <a:gd name="T10" fmla="*/ 2147483647 w 11"/>
                <a:gd name="T11" fmla="*/ 2147483647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7" y="4"/>
                  </a:moveTo>
                  <a:lnTo>
                    <a:pt x="11" y="4"/>
                  </a:lnTo>
                  <a:lnTo>
                    <a:pt x="4" y="0"/>
                  </a:lnTo>
                  <a:lnTo>
                    <a:pt x="0" y="7"/>
                  </a:lnTo>
                  <a:lnTo>
                    <a:pt x="7" y="11"/>
                  </a:lnTo>
                  <a:lnTo>
                    <a:pt x="7"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09" name="Freeform 1508"/>
            <p:cNvSpPr>
              <a:spLocks/>
            </p:cNvSpPr>
            <p:nvPr/>
          </p:nvSpPr>
          <p:spPr bwMode="auto">
            <a:xfrm>
              <a:off x="7277174" y="4357492"/>
              <a:ext cx="217370" cy="32394"/>
            </a:xfrm>
            <a:custGeom>
              <a:avLst/>
              <a:gdLst>
                <a:gd name="T0" fmla="*/ 2147483647 w 274"/>
                <a:gd name="T1" fmla="*/ 0 h 51"/>
                <a:gd name="T2" fmla="*/ 2147483647 w 274"/>
                <a:gd name="T3" fmla="*/ 2147483647 h 51"/>
                <a:gd name="T4" fmla="*/ 2147483647 w 274"/>
                <a:gd name="T5" fmla="*/ 2147483647 h 51"/>
                <a:gd name="T6" fmla="*/ 2147483647 w 274"/>
                <a:gd name="T7" fmla="*/ 2147483647 h 51"/>
                <a:gd name="T8" fmla="*/ 2147483647 w 274"/>
                <a:gd name="T9" fmla="*/ 2147483647 h 51"/>
                <a:gd name="T10" fmla="*/ 2147483647 w 274"/>
                <a:gd name="T11" fmla="*/ 2147483647 h 51"/>
                <a:gd name="T12" fmla="*/ 2147483647 w 274"/>
                <a:gd name="T13" fmla="*/ 2147483647 h 51"/>
                <a:gd name="T14" fmla="*/ 2147483647 w 274"/>
                <a:gd name="T15" fmla="*/ 2147483647 h 51"/>
                <a:gd name="T16" fmla="*/ 2147483647 w 274"/>
                <a:gd name="T17" fmla="*/ 2147483647 h 51"/>
                <a:gd name="T18" fmla="*/ 2147483647 w 274"/>
                <a:gd name="T19" fmla="*/ 2147483647 h 51"/>
                <a:gd name="T20" fmla="*/ 2147483647 w 274"/>
                <a:gd name="T21" fmla="*/ 2147483647 h 51"/>
                <a:gd name="T22" fmla="*/ 0 w 274"/>
                <a:gd name="T23" fmla="*/ 2147483647 h 51"/>
                <a:gd name="T24" fmla="*/ 0 w 274"/>
                <a:gd name="T25" fmla="*/ 2147483647 h 51"/>
                <a:gd name="T26" fmla="*/ 2147483647 w 274"/>
                <a:gd name="T27" fmla="*/ 2147483647 h 51"/>
                <a:gd name="T28" fmla="*/ 2147483647 w 274"/>
                <a:gd name="T29" fmla="*/ 2147483647 h 51"/>
                <a:gd name="T30" fmla="*/ 2147483647 w 274"/>
                <a:gd name="T31" fmla="*/ 2147483647 h 51"/>
                <a:gd name="T32" fmla="*/ 2147483647 w 274"/>
                <a:gd name="T33" fmla="*/ 2147483647 h 51"/>
                <a:gd name="T34" fmla="*/ 2147483647 w 274"/>
                <a:gd name="T35" fmla="*/ 2147483647 h 51"/>
                <a:gd name="T36" fmla="*/ 2147483647 w 274"/>
                <a:gd name="T37" fmla="*/ 2147483647 h 51"/>
                <a:gd name="T38" fmla="*/ 2147483647 w 274"/>
                <a:gd name="T39" fmla="*/ 2147483647 h 51"/>
                <a:gd name="T40" fmla="*/ 2147483647 w 274"/>
                <a:gd name="T41" fmla="*/ 2147483647 h 51"/>
                <a:gd name="T42" fmla="*/ 2147483647 w 274"/>
                <a:gd name="T43" fmla="*/ 2147483647 h 51"/>
                <a:gd name="T44" fmla="*/ 2147483647 w 274"/>
                <a:gd name="T45" fmla="*/ 2147483647 h 51"/>
                <a:gd name="T46" fmla="*/ 2147483647 w 274"/>
                <a:gd name="T47" fmla="*/ 2147483647 h 51"/>
                <a:gd name="T48" fmla="*/ 2147483647 w 274"/>
                <a:gd name="T49" fmla="*/ 2147483647 h 51"/>
                <a:gd name="T50" fmla="*/ 2147483647 w 274"/>
                <a:gd name="T51" fmla="*/ 2147483647 h 51"/>
                <a:gd name="T52" fmla="*/ 2147483647 w 274"/>
                <a:gd name="T53" fmla="*/ 2147483647 h 51"/>
                <a:gd name="T54" fmla="*/ 2147483647 w 274"/>
                <a:gd name="T55" fmla="*/ 2147483647 h 51"/>
                <a:gd name="T56" fmla="*/ 2147483647 w 274"/>
                <a:gd name="T57" fmla="*/ 0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4"/>
                <a:gd name="T88" fmla="*/ 0 h 51"/>
                <a:gd name="T89" fmla="*/ 274 w 274"/>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4" h="51">
                  <a:moveTo>
                    <a:pt x="270" y="0"/>
                  </a:moveTo>
                  <a:lnTo>
                    <a:pt x="256" y="7"/>
                  </a:lnTo>
                  <a:lnTo>
                    <a:pt x="238" y="11"/>
                  </a:lnTo>
                  <a:lnTo>
                    <a:pt x="224" y="18"/>
                  </a:lnTo>
                  <a:lnTo>
                    <a:pt x="206" y="22"/>
                  </a:lnTo>
                  <a:lnTo>
                    <a:pt x="191" y="25"/>
                  </a:lnTo>
                  <a:lnTo>
                    <a:pt x="173" y="29"/>
                  </a:lnTo>
                  <a:lnTo>
                    <a:pt x="155" y="33"/>
                  </a:lnTo>
                  <a:lnTo>
                    <a:pt x="141" y="36"/>
                  </a:lnTo>
                  <a:lnTo>
                    <a:pt x="123" y="36"/>
                  </a:lnTo>
                  <a:lnTo>
                    <a:pt x="108" y="40"/>
                  </a:lnTo>
                  <a:lnTo>
                    <a:pt x="0" y="40"/>
                  </a:lnTo>
                  <a:lnTo>
                    <a:pt x="0" y="47"/>
                  </a:lnTo>
                  <a:lnTo>
                    <a:pt x="18" y="47"/>
                  </a:lnTo>
                  <a:lnTo>
                    <a:pt x="36" y="51"/>
                  </a:lnTo>
                  <a:lnTo>
                    <a:pt x="54" y="51"/>
                  </a:lnTo>
                  <a:lnTo>
                    <a:pt x="72" y="47"/>
                  </a:lnTo>
                  <a:lnTo>
                    <a:pt x="108" y="47"/>
                  </a:lnTo>
                  <a:lnTo>
                    <a:pt x="123" y="43"/>
                  </a:lnTo>
                  <a:lnTo>
                    <a:pt x="141" y="43"/>
                  </a:lnTo>
                  <a:lnTo>
                    <a:pt x="159" y="40"/>
                  </a:lnTo>
                  <a:lnTo>
                    <a:pt x="173" y="36"/>
                  </a:lnTo>
                  <a:lnTo>
                    <a:pt x="191" y="33"/>
                  </a:lnTo>
                  <a:lnTo>
                    <a:pt x="209" y="29"/>
                  </a:lnTo>
                  <a:lnTo>
                    <a:pt x="224" y="25"/>
                  </a:lnTo>
                  <a:lnTo>
                    <a:pt x="242" y="18"/>
                  </a:lnTo>
                  <a:lnTo>
                    <a:pt x="256" y="15"/>
                  </a:lnTo>
                  <a:lnTo>
                    <a:pt x="274" y="7"/>
                  </a:lnTo>
                  <a:lnTo>
                    <a:pt x="27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10" name="Freeform 1509"/>
            <p:cNvSpPr>
              <a:spLocks/>
            </p:cNvSpPr>
            <p:nvPr/>
          </p:nvSpPr>
          <p:spPr bwMode="auto">
            <a:xfrm>
              <a:off x="7491370" y="4302867"/>
              <a:ext cx="80125" cy="59070"/>
            </a:xfrm>
            <a:custGeom>
              <a:avLst/>
              <a:gdLst>
                <a:gd name="T0" fmla="*/ 2147483647 w 101"/>
                <a:gd name="T1" fmla="*/ 2147483647 h 93"/>
                <a:gd name="T2" fmla="*/ 2147483647 w 101"/>
                <a:gd name="T3" fmla="*/ 2147483647 h 93"/>
                <a:gd name="T4" fmla="*/ 2147483647 w 101"/>
                <a:gd name="T5" fmla="*/ 2147483647 h 93"/>
                <a:gd name="T6" fmla="*/ 2147483647 w 101"/>
                <a:gd name="T7" fmla="*/ 2147483647 h 93"/>
                <a:gd name="T8" fmla="*/ 2147483647 w 101"/>
                <a:gd name="T9" fmla="*/ 2147483647 h 93"/>
                <a:gd name="T10" fmla="*/ 2147483647 w 101"/>
                <a:gd name="T11" fmla="*/ 2147483647 h 93"/>
                <a:gd name="T12" fmla="*/ 2147483647 w 101"/>
                <a:gd name="T13" fmla="*/ 2147483647 h 93"/>
                <a:gd name="T14" fmla="*/ 2147483647 w 101"/>
                <a:gd name="T15" fmla="*/ 2147483647 h 93"/>
                <a:gd name="T16" fmla="*/ 2147483647 w 101"/>
                <a:gd name="T17" fmla="*/ 2147483647 h 93"/>
                <a:gd name="T18" fmla="*/ 2147483647 w 101"/>
                <a:gd name="T19" fmla="*/ 2147483647 h 93"/>
                <a:gd name="T20" fmla="*/ 2147483647 w 101"/>
                <a:gd name="T21" fmla="*/ 2147483647 h 93"/>
                <a:gd name="T22" fmla="*/ 2147483647 w 101"/>
                <a:gd name="T23" fmla="*/ 2147483647 h 93"/>
                <a:gd name="T24" fmla="*/ 2147483647 w 101"/>
                <a:gd name="T25" fmla="*/ 2147483647 h 93"/>
                <a:gd name="T26" fmla="*/ 2147483647 w 101"/>
                <a:gd name="T27" fmla="*/ 2147483647 h 93"/>
                <a:gd name="T28" fmla="*/ 2147483647 w 101"/>
                <a:gd name="T29" fmla="*/ 2147483647 h 93"/>
                <a:gd name="T30" fmla="*/ 0 w 101"/>
                <a:gd name="T31" fmla="*/ 2147483647 h 93"/>
                <a:gd name="T32" fmla="*/ 2147483647 w 101"/>
                <a:gd name="T33" fmla="*/ 2147483647 h 93"/>
                <a:gd name="T34" fmla="*/ 2147483647 w 101"/>
                <a:gd name="T35" fmla="*/ 2147483647 h 93"/>
                <a:gd name="T36" fmla="*/ 2147483647 w 101"/>
                <a:gd name="T37" fmla="*/ 2147483647 h 93"/>
                <a:gd name="T38" fmla="*/ 2147483647 w 101"/>
                <a:gd name="T39" fmla="*/ 2147483647 h 93"/>
                <a:gd name="T40" fmla="*/ 2147483647 w 101"/>
                <a:gd name="T41" fmla="*/ 2147483647 h 93"/>
                <a:gd name="T42" fmla="*/ 2147483647 w 101"/>
                <a:gd name="T43" fmla="*/ 2147483647 h 93"/>
                <a:gd name="T44" fmla="*/ 2147483647 w 101"/>
                <a:gd name="T45" fmla="*/ 2147483647 h 93"/>
                <a:gd name="T46" fmla="*/ 2147483647 w 101"/>
                <a:gd name="T47" fmla="*/ 2147483647 h 93"/>
                <a:gd name="T48" fmla="*/ 2147483647 w 101"/>
                <a:gd name="T49" fmla="*/ 2147483647 h 93"/>
                <a:gd name="T50" fmla="*/ 2147483647 w 101"/>
                <a:gd name="T51" fmla="*/ 2147483647 h 93"/>
                <a:gd name="T52" fmla="*/ 2147483647 w 101"/>
                <a:gd name="T53" fmla="*/ 2147483647 h 93"/>
                <a:gd name="T54" fmla="*/ 2147483647 w 101"/>
                <a:gd name="T55" fmla="*/ 2147483647 h 93"/>
                <a:gd name="T56" fmla="*/ 2147483647 w 101"/>
                <a:gd name="T57" fmla="*/ 2147483647 h 93"/>
                <a:gd name="T58" fmla="*/ 2147483647 w 101"/>
                <a:gd name="T59" fmla="*/ 2147483647 h 93"/>
                <a:gd name="T60" fmla="*/ 2147483647 w 101"/>
                <a:gd name="T61" fmla="*/ 0 h 93"/>
                <a:gd name="T62" fmla="*/ 2147483647 w 101"/>
                <a:gd name="T63" fmla="*/ 2147483647 h 93"/>
                <a:gd name="T64" fmla="*/ 2147483647 w 101"/>
                <a:gd name="T65" fmla="*/ 0 h 93"/>
                <a:gd name="T66" fmla="*/ 2147483647 w 101"/>
                <a:gd name="T67" fmla="*/ 0 h 93"/>
                <a:gd name="T68" fmla="*/ 2147483647 w 101"/>
                <a:gd name="T69" fmla="*/ 2147483647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93"/>
                <a:gd name="T107" fmla="*/ 101 w 10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93">
                  <a:moveTo>
                    <a:pt x="97" y="11"/>
                  </a:moveTo>
                  <a:lnTo>
                    <a:pt x="94" y="3"/>
                  </a:lnTo>
                  <a:lnTo>
                    <a:pt x="90" y="11"/>
                  </a:lnTo>
                  <a:lnTo>
                    <a:pt x="87" y="18"/>
                  </a:lnTo>
                  <a:lnTo>
                    <a:pt x="83" y="25"/>
                  </a:lnTo>
                  <a:lnTo>
                    <a:pt x="79" y="32"/>
                  </a:lnTo>
                  <a:lnTo>
                    <a:pt x="72" y="36"/>
                  </a:lnTo>
                  <a:lnTo>
                    <a:pt x="69" y="43"/>
                  </a:lnTo>
                  <a:lnTo>
                    <a:pt x="51" y="61"/>
                  </a:lnTo>
                  <a:lnTo>
                    <a:pt x="43" y="65"/>
                  </a:lnTo>
                  <a:lnTo>
                    <a:pt x="36" y="68"/>
                  </a:lnTo>
                  <a:lnTo>
                    <a:pt x="29" y="75"/>
                  </a:lnTo>
                  <a:lnTo>
                    <a:pt x="22" y="75"/>
                  </a:lnTo>
                  <a:lnTo>
                    <a:pt x="18" y="83"/>
                  </a:lnTo>
                  <a:lnTo>
                    <a:pt x="7" y="86"/>
                  </a:lnTo>
                  <a:lnTo>
                    <a:pt x="0" y="86"/>
                  </a:lnTo>
                  <a:lnTo>
                    <a:pt x="4" y="93"/>
                  </a:lnTo>
                  <a:lnTo>
                    <a:pt x="11" y="93"/>
                  </a:lnTo>
                  <a:lnTo>
                    <a:pt x="18" y="90"/>
                  </a:lnTo>
                  <a:lnTo>
                    <a:pt x="25" y="86"/>
                  </a:lnTo>
                  <a:lnTo>
                    <a:pt x="33" y="79"/>
                  </a:lnTo>
                  <a:lnTo>
                    <a:pt x="43" y="75"/>
                  </a:lnTo>
                  <a:lnTo>
                    <a:pt x="54" y="65"/>
                  </a:lnTo>
                  <a:lnTo>
                    <a:pt x="61" y="61"/>
                  </a:lnTo>
                  <a:lnTo>
                    <a:pt x="79" y="43"/>
                  </a:lnTo>
                  <a:lnTo>
                    <a:pt x="83" y="36"/>
                  </a:lnTo>
                  <a:lnTo>
                    <a:pt x="90" y="29"/>
                  </a:lnTo>
                  <a:lnTo>
                    <a:pt x="94" y="21"/>
                  </a:lnTo>
                  <a:lnTo>
                    <a:pt x="97" y="14"/>
                  </a:lnTo>
                  <a:lnTo>
                    <a:pt x="101" y="7"/>
                  </a:lnTo>
                  <a:lnTo>
                    <a:pt x="97" y="0"/>
                  </a:lnTo>
                  <a:lnTo>
                    <a:pt x="101" y="7"/>
                  </a:lnTo>
                  <a:lnTo>
                    <a:pt x="101" y="0"/>
                  </a:lnTo>
                  <a:lnTo>
                    <a:pt x="97" y="0"/>
                  </a:lnTo>
                  <a:lnTo>
                    <a:pt x="97"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11" name="Freeform 1510"/>
            <p:cNvSpPr>
              <a:spLocks/>
            </p:cNvSpPr>
            <p:nvPr/>
          </p:nvSpPr>
          <p:spPr bwMode="auto">
            <a:xfrm>
              <a:off x="7560387" y="4302867"/>
              <a:ext cx="7934" cy="6988"/>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2147483647 w 10"/>
                <a:gd name="T9" fmla="*/ 0 h 11"/>
                <a:gd name="T10" fmla="*/ 2147483647 w 10"/>
                <a:gd name="T11" fmla="*/ 0 h 11"/>
                <a:gd name="T12" fmla="*/ 0 w 10"/>
                <a:gd name="T13" fmla="*/ 2147483647 h 11"/>
                <a:gd name="T14" fmla="*/ 0 w 10"/>
                <a:gd name="T15" fmla="*/ 2147483647 h 11"/>
                <a:gd name="T16" fmla="*/ 2147483647 w 10"/>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7" y="11"/>
                  </a:moveTo>
                  <a:lnTo>
                    <a:pt x="7" y="7"/>
                  </a:lnTo>
                  <a:lnTo>
                    <a:pt x="7" y="11"/>
                  </a:lnTo>
                  <a:lnTo>
                    <a:pt x="10" y="11"/>
                  </a:lnTo>
                  <a:lnTo>
                    <a:pt x="10" y="0"/>
                  </a:lnTo>
                  <a:lnTo>
                    <a:pt x="7" y="0"/>
                  </a:lnTo>
                  <a:lnTo>
                    <a:pt x="0" y="7"/>
                  </a:lnTo>
                  <a:lnTo>
                    <a:pt x="0" y="3"/>
                  </a:lnTo>
                  <a:lnTo>
                    <a:pt x="7"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12" name="Freeform 1511"/>
            <p:cNvSpPr>
              <a:spLocks/>
            </p:cNvSpPr>
            <p:nvPr/>
          </p:nvSpPr>
          <p:spPr bwMode="auto">
            <a:xfrm>
              <a:off x="7405691" y="4304773"/>
              <a:ext cx="160251" cy="25407"/>
            </a:xfrm>
            <a:custGeom>
              <a:avLst/>
              <a:gdLst>
                <a:gd name="T0" fmla="*/ 0 w 202"/>
                <a:gd name="T1" fmla="*/ 2147483647 h 40"/>
                <a:gd name="T2" fmla="*/ 2147483647 w 202"/>
                <a:gd name="T3" fmla="*/ 2147483647 h 40"/>
                <a:gd name="T4" fmla="*/ 2147483647 w 202"/>
                <a:gd name="T5" fmla="*/ 2147483647 h 40"/>
                <a:gd name="T6" fmla="*/ 2147483647 w 202"/>
                <a:gd name="T7" fmla="*/ 2147483647 h 40"/>
                <a:gd name="T8" fmla="*/ 2147483647 w 202"/>
                <a:gd name="T9" fmla="*/ 2147483647 h 40"/>
                <a:gd name="T10" fmla="*/ 2147483647 w 202"/>
                <a:gd name="T11" fmla="*/ 2147483647 h 40"/>
                <a:gd name="T12" fmla="*/ 2147483647 w 202"/>
                <a:gd name="T13" fmla="*/ 2147483647 h 40"/>
                <a:gd name="T14" fmla="*/ 2147483647 w 202"/>
                <a:gd name="T15" fmla="*/ 2147483647 h 40"/>
                <a:gd name="T16" fmla="*/ 2147483647 w 202"/>
                <a:gd name="T17" fmla="*/ 2147483647 h 40"/>
                <a:gd name="T18" fmla="*/ 2147483647 w 202"/>
                <a:gd name="T19" fmla="*/ 2147483647 h 40"/>
                <a:gd name="T20" fmla="*/ 2147483647 w 202"/>
                <a:gd name="T21" fmla="*/ 2147483647 h 40"/>
                <a:gd name="T22" fmla="*/ 2147483647 w 202"/>
                <a:gd name="T23" fmla="*/ 2147483647 h 40"/>
                <a:gd name="T24" fmla="*/ 2147483647 w 202"/>
                <a:gd name="T25" fmla="*/ 2147483647 h 40"/>
                <a:gd name="T26" fmla="*/ 2147483647 w 202"/>
                <a:gd name="T27" fmla="*/ 2147483647 h 40"/>
                <a:gd name="T28" fmla="*/ 2147483647 w 202"/>
                <a:gd name="T29" fmla="*/ 2147483647 h 40"/>
                <a:gd name="T30" fmla="*/ 2147483647 w 202"/>
                <a:gd name="T31" fmla="*/ 2147483647 h 40"/>
                <a:gd name="T32" fmla="*/ 2147483647 w 202"/>
                <a:gd name="T33" fmla="*/ 2147483647 h 40"/>
                <a:gd name="T34" fmla="*/ 2147483647 w 202"/>
                <a:gd name="T35" fmla="*/ 0 h 40"/>
                <a:gd name="T36" fmla="*/ 2147483647 w 202"/>
                <a:gd name="T37" fmla="*/ 2147483647 h 40"/>
                <a:gd name="T38" fmla="*/ 2147483647 w 202"/>
                <a:gd name="T39" fmla="*/ 2147483647 h 40"/>
                <a:gd name="T40" fmla="*/ 2147483647 w 202"/>
                <a:gd name="T41" fmla="*/ 2147483647 h 40"/>
                <a:gd name="T42" fmla="*/ 2147483647 w 202"/>
                <a:gd name="T43" fmla="*/ 2147483647 h 40"/>
                <a:gd name="T44" fmla="*/ 2147483647 w 202"/>
                <a:gd name="T45" fmla="*/ 2147483647 h 40"/>
                <a:gd name="T46" fmla="*/ 2147483647 w 202"/>
                <a:gd name="T47" fmla="*/ 2147483647 h 40"/>
                <a:gd name="T48" fmla="*/ 2147483647 w 202"/>
                <a:gd name="T49" fmla="*/ 2147483647 h 40"/>
                <a:gd name="T50" fmla="*/ 2147483647 w 202"/>
                <a:gd name="T51" fmla="*/ 2147483647 h 40"/>
                <a:gd name="T52" fmla="*/ 2147483647 w 202"/>
                <a:gd name="T53" fmla="*/ 2147483647 h 40"/>
                <a:gd name="T54" fmla="*/ 2147483647 w 202"/>
                <a:gd name="T55" fmla="*/ 2147483647 h 40"/>
                <a:gd name="T56" fmla="*/ 2147483647 w 202"/>
                <a:gd name="T57" fmla="*/ 2147483647 h 40"/>
                <a:gd name="T58" fmla="*/ 2147483647 w 202"/>
                <a:gd name="T59" fmla="*/ 2147483647 h 40"/>
                <a:gd name="T60" fmla="*/ 2147483647 w 202"/>
                <a:gd name="T61" fmla="*/ 2147483647 h 40"/>
                <a:gd name="T62" fmla="*/ 2147483647 w 202"/>
                <a:gd name="T63" fmla="*/ 2147483647 h 40"/>
                <a:gd name="T64" fmla="*/ 0 w 202"/>
                <a:gd name="T65" fmla="*/ 2147483647 h 40"/>
                <a:gd name="T66" fmla="*/ 0 w 202"/>
                <a:gd name="T67" fmla="*/ 2147483647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2"/>
                <a:gd name="T103" fmla="*/ 0 h 40"/>
                <a:gd name="T104" fmla="*/ 202 w 202"/>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2" h="40">
                  <a:moveTo>
                    <a:pt x="0" y="15"/>
                  </a:moveTo>
                  <a:lnTo>
                    <a:pt x="11" y="18"/>
                  </a:lnTo>
                  <a:lnTo>
                    <a:pt x="22" y="22"/>
                  </a:lnTo>
                  <a:lnTo>
                    <a:pt x="36" y="29"/>
                  </a:lnTo>
                  <a:lnTo>
                    <a:pt x="51" y="29"/>
                  </a:lnTo>
                  <a:lnTo>
                    <a:pt x="62" y="33"/>
                  </a:lnTo>
                  <a:lnTo>
                    <a:pt x="76" y="36"/>
                  </a:lnTo>
                  <a:lnTo>
                    <a:pt x="90" y="36"/>
                  </a:lnTo>
                  <a:lnTo>
                    <a:pt x="101" y="40"/>
                  </a:lnTo>
                  <a:lnTo>
                    <a:pt x="115" y="36"/>
                  </a:lnTo>
                  <a:lnTo>
                    <a:pt x="130" y="36"/>
                  </a:lnTo>
                  <a:lnTo>
                    <a:pt x="141" y="33"/>
                  </a:lnTo>
                  <a:lnTo>
                    <a:pt x="155" y="33"/>
                  </a:lnTo>
                  <a:lnTo>
                    <a:pt x="166" y="29"/>
                  </a:lnTo>
                  <a:lnTo>
                    <a:pt x="177" y="22"/>
                  </a:lnTo>
                  <a:lnTo>
                    <a:pt x="191" y="15"/>
                  </a:lnTo>
                  <a:lnTo>
                    <a:pt x="202" y="8"/>
                  </a:lnTo>
                  <a:lnTo>
                    <a:pt x="195" y="0"/>
                  </a:lnTo>
                  <a:lnTo>
                    <a:pt x="187" y="11"/>
                  </a:lnTo>
                  <a:lnTo>
                    <a:pt x="173" y="15"/>
                  </a:lnTo>
                  <a:lnTo>
                    <a:pt x="166" y="22"/>
                  </a:lnTo>
                  <a:lnTo>
                    <a:pt x="151" y="26"/>
                  </a:lnTo>
                  <a:lnTo>
                    <a:pt x="141" y="29"/>
                  </a:lnTo>
                  <a:lnTo>
                    <a:pt x="130" y="29"/>
                  </a:lnTo>
                  <a:lnTo>
                    <a:pt x="115" y="33"/>
                  </a:lnTo>
                  <a:lnTo>
                    <a:pt x="101" y="29"/>
                  </a:lnTo>
                  <a:lnTo>
                    <a:pt x="76" y="29"/>
                  </a:lnTo>
                  <a:lnTo>
                    <a:pt x="62" y="26"/>
                  </a:lnTo>
                  <a:lnTo>
                    <a:pt x="51" y="22"/>
                  </a:lnTo>
                  <a:lnTo>
                    <a:pt x="36" y="22"/>
                  </a:lnTo>
                  <a:lnTo>
                    <a:pt x="26" y="15"/>
                  </a:lnTo>
                  <a:lnTo>
                    <a:pt x="11" y="15"/>
                  </a:lnTo>
                  <a:lnTo>
                    <a:pt x="0" y="8"/>
                  </a:lnTo>
                  <a:lnTo>
                    <a:pt x="0"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13" name="Freeform 1512"/>
            <p:cNvSpPr>
              <a:spLocks/>
            </p:cNvSpPr>
            <p:nvPr/>
          </p:nvSpPr>
          <p:spPr bwMode="auto">
            <a:xfrm>
              <a:off x="7289074" y="4295881"/>
              <a:ext cx="116618" cy="18420"/>
            </a:xfrm>
            <a:custGeom>
              <a:avLst/>
              <a:gdLst>
                <a:gd name="T0" fmla="*/ 0 w 147"/>
                <a:gd name="T1" fmla="*/ 2147483647 h 29"/>
                <a:gd name="T2" fmla="*/ 2147483647 w 147"/>
                <a:gd name="T3" fmla="*/ 2147483647 h 29"/>
                <a:gd name="T4" fmla="*/ 2147483647 w 147"/>
                <a:gd name="T5" fmla="*/ 2147483647 h 29"/>
                <a:gd name="T6" fmla="*/ 2147483647 w 147"/>
                <a:gd name="T7" fmla="*/ 2147483647 h 29"/>
                <a:gd name="T8" fmla="*/ 2147483647 w 147"/>
                <a:gd name="T9" fmla="*/ 2147483647 h 29"/>
                <a:gd name="T10" fmla="*/ 2147483647 w 147"/>
                <a:gd name="T11" fmla="*/ 2147483647 h 29"/>
                <a:gd name="T12" fmla="*/ 2147483647 w 147"/>
                <a:gd name="T13" fmla="*/ 2147483647 h 29"/>
                <a:gd name="T14" fmla="*/ 2147483647 w 147"/>
                <a:gd name="T15" fmla="*/ 2147483647 h 29"/>
                <a:gd name="T16" fmla="*/ 2147483647 w 147"/>
                <a:gd name="T17" fmla="*/ 2147483647 h 29"/>
                <a:gd name="T18" fmla="*/ 2147483647 w 147"/>
                <a:gd name="T19" fmla="*/ 2147483647 h 29"/>
                <a:gd name="T20" fmla="*/ 2147483647 w 147"/>
                <a:gd name="T21" fmla="*/ 2147483647 h 29"/>
                <a:gd name="T22" fmla="*/ 2147483647 w 147"/>
                <a:gd name="T23" fmla="*/ 2147483647 h 29"/>
                <a:gd name="T24" fmla="*/ 2147483647 w 147"/>
                <a:gd name="T25" fmla="*/ 2147483647 h 29"/>
                <a:gd name="T26" fmla="*/ 2147483647 w 147"/>
                <a:gd name="T27" fmla="*/ 2147483647 h 29"/>
                <a:gd name="T28" fmla="*/ 2147483647 w 147"/>
                <a:gd name="T29" fmla="*/ 2147483647 h 29"/>
                <a:gd name="T30" fmla="*/ 2147483647 w 147"/>
                <a:gd name="T31" fmla="*/ 2147483647 h 29"/>
                <a:gd name="T32" fmla="*/ 2147483647 w 147"/>
                <a:gd name="T33" fmla="*/ 2147483647 h 29"/>
                <a:gd name="T34" fmla="*/ 2147483647 w 147"/>
                <a:gd name="T35" fmla="*/ 2147483647 h 29"/>
                <a:gd name="T36" fmla="*/ 2147483647 w 147"/>
                <a:gd name="T37" fmla="*/ 2147483647 h 29"/>
                <a:gd name="T38" fmla="*/ 2147483647 w 147"/>
                <a:gd name="T39" fmla="*/ 2147483647 h 29"/>
                <a:gd name="T40" fmla="*/ 2147483647 w 147"/>
                <a:gd name="T41" fmla="*/ 2147483647 h 29"/>
                <a:gd name="T42" fmla="*/ 2147483647 w 147"/>
                <a:gd name="T43" fmla="*/ 2147483647 h 29"/>
                <a:gd name="T44" fmla="*/ 2147483647 w 147"/>
                <a:gd name="T45" fmla="*/ 2147483647 h 29"/>
                <a:gd name="T46" fmla="*/ 2147483647 w 147"/>
                <a:gd name="T47" fmla="*/ 2147483647 h 29"/>
                <a:gd name="T48" fmla="*/ 2147483647 w 147"/>
                <a:gd name="T49" fmla="*/ 0 h 29"/>
                <a:gd name="T50" fmla="*/ 0 w 147"/>
                <a:gd name="T51" fmla="*/ 0 h 29"/>
                <a:gd name="T52" fmla="*/ 0 w 147"/>
                <a:gd name="T53" fmla="*/ 2147483647 h 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7"/>
                <a:gd name="T82" fmla="*/ 0 h 29"/>
                <a:gd name="T83" fmla="*/ 147 w 147"/>
                <a:gd name="T84" fmla="*/ 29 h 2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7" h="29">
                  <a:moveTo>
                    <a:pt x="0" y="7"/>
                  </a:moveTo>
                  <a:lnTo>
                    <a:pt x="36" y="7"/>
                  </a:lnTo>
                  <a:lnTo>
                    <a:pt x="47" y="11"/>
                  </a:lnTo>
                  <a:lnTo>
                    <a:pt x="54" y="11"/>
                  </a:lnTo>
                  <a:lnTo>
                    <a:pt x="65" y="14"/>
                  </a:lnTo>
                  <a:lnTo>
                    <a:pt x="75" y="14"/>
                  </a:lnTo>
                  <a:lnTo>
                    <a:pt x="83" y="18"/>
                  </a:lnTo>
                  <a:lnTo>
                    <a:pt x="93" y="22"/>
                  </a:lnTo>
                  <a:lnTo>
                    <a:pt x="101" y="22"/>
                  </a:lnTo>
                  <a:lnTo>
                    <a:pt x="111" y="25"/>
                  </a:lnTo>
                  <a:lnTo>
                    <a:pt x="119" y="25"/>
                  </a:lnTo>
                  <a:lnTo>
                    <a:pt x="129" y="29"/>
                  </a:lnTo>
                  <a:lnTo>
                    <a:pt x="147" y="29"/>
                  </a:lnTo>
                  <a:lnTo>
                    <a:pt x="147" y="22"/>
                  </a:lnTo>
                  <a:lnTo>
                    <a:pt x="129" y="22"/>
                  </a:lnTo>
                  <a:lnTo>
                    <a:pt x="122" y="18"/>
                  </a:lnTo>
                  <a:lnTo>
                    <a:pt x="111" y="18"/>
                  </a:lnTo>
                  <a:lnTo>
                    <a:pt x="104" y="14"/>
                  </a:lnTo>
                  <a:lnTo>
                    <a:pt x="93" y="11"/>
                  </a:lnTo>
                  <a:lnTo>
                    <a:pt x="83" y="11"/>
                  </a:lnTo>
                  <a:lnTo>
                    <a:pt x="75" y="7"/>
                  </a:lnTo>
                  <a:lnTo>
                    <a:pt x="57" y="7"/>
                  </a:lnTo>
                  <a:lnTo>
                    <a:pt x="47" y="4"/>
                  </a:lnTo>
                  <a:lnTo>
                    <a:pt x="36" y="4"/>
                  </a:lnTo>
                  <a:lnTo>
                    <a:pt x="25" y="0"/>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14" name="Freeform 1513"/>
            <p:cNvSpPr>
              <a:spLocks/>
            </p:cNvSpPr>
            <p:nvPr/>
          </p:nvSpPr>
          <p:spPr bwMode="auto">
            <a:xfrm>
              <a:off x="7005859" y="4284447"/>
              <a:ext cx="283214" cy="15879"/>
            </a:xfrm>
            <a:custGeom>
              <a:avLst/>
              <a:gdLst>
                <a:gd name="T0" fmla="*/ 0 w 357"/>
                <a:gd name="T1" fmla="*/ 2147483647 h 25"/>
                <a:gd name="T2" fmla="*/ 2147483647 w 357"/>
                <a:gd name="T3" fmla="*/ 2147483647 h 25"/>
                <a:gd name="T4" fmla="*/ 2147483647 w 357"/>
                <a:gd name="T5" fmla="*/ 2147483647 h 25"/>
                <a:gd name="T6" fmla="*/ 2147483647 w 357"/>
                <a:gd name="T7" fmla="*/ 2147483647 h 25"/>
                <a:gd name="T8" fmla="*/ 2147483647 w 357"/>
                <a:gd name="T9" fmla="*/ 2147483647 h 25"/>
                <a:gd name="T10" fmla="*/ 2147483647 w 357"/>
                <a:gd name="T11" fmla="*/ 2147483647 h 25"/>
                <a:gd name="T12" fmla="*/ 2147483647 w 357"/>
                <a:gd name="T13" fmla="*/ 2147483647 h 25"/>
                <a:gd name="T14" fmla="*/ 2147483647 w 357"/>
                <a:gd name="T15" fmla="*/ 2147483647 h 25"/>
                <a:gd name="T16" fmla="*/ 2147483647 w 357"/>
                <a:gd name="T17" fmla="*/ 2147483647 h 25"/>
                <a:gd name="T18" fmla="*/ 2147483647 w 357"/>
                <a:gd name="T19" fmla="*/ 2147483647 h 25"/>
                <a:gd name="T20" fmla="*/ 2147483647 w 357"/>
                <a:gd name="T21" fmla="*/ 2147483647 h 25"/>
                <a:gd name="T22" fmla="*/ 2147483647 w 357"/>
                <a:gd name="T23" fmla="*/ 2147483647 h 25"/>
                <a:gd name="T24" fmla="*/ 2147483647 w 357"/>
                <a:gd name="T25" fmla="*/ 2147483647 h 25"/>
                <a:gd name="T26" fmla="*/ 2147483647 w 357"/>
                <a:gd name="T27" fmla="*/ 2147483647 h 25"/>
                <a:gd name="T28" fmla="*/ 2147483647 w 357"/>
                <a:gd name="T29" fmla="*/ 2147483647 h 25"/>
                <a:gd name="T30" fmla="*/ 2147483647 w 357"/>
                <a:gd name="T31" fmla="*/ 2147483647 h 25"/>
                <a:gd name="T32" fmla="*/ 2147483647 w 357"/>
                <a:gd name="T33" fmla="*/ 2147483647 h 25"/>
                <a:gd name="T34" fmla="*/ 2147483647 w 357"/>
                <a:gd name="T35" fmla="*/ 2147483647 h 25"/>
                <a:gd name="T36" fmla="*/ 2147483647 w 357"/>
                <a:gd name="T37" fmla="*/ 2147483647 h 25"/>
                <a:gd name="T38" fmla="*/ 2147483647 w 357"/>
                <a:gd name="T39" fmla="*/ 2147483647 h 25"/>
                <a:gd name="T40" fmla="*/ 2147483647 w 357"/>
                <a:gd name="T41" fmla="*/ 2147483647 h 25"/>
                <a:gd name="T42" fmla="*/ 2147483647 w 357"/>
                <a:gd name="T43" fmla="*/ 2147483647 h 25"/>
                <a:gd name="T44" fmla="*/ 0 w 357"/>
                <a:gd name="T45" fmla="*/ 0 h 25"/>
                <a:gd name="T46" fmla="*/ 2147483647 w 357"/>
                <a:gd name="T47" fmla="*/ 0 h 25"/>
                <a:gd name="T48" fmla="*/ 0 w 357"/>
                <a:gd name="T49" fmla="*/ 2147483647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7"/>
                <a:gd name="T76" fmla="*/ 0 h 25"/>
                <a:gd name="T77" fmla="*/ 357 w 357"/>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7" h="25">
                  <a:moveTo>
                    <a:pt x="0" y="7"/>
                  </a:moveTo>
                  <a:lnTo>
                    <a:pt x="22" y="7"/>
                  </a:lnTo>
                  <a:lnTo>
                    <a:pt x="44" y="11"/>
                  </a:lnTo>
                  <a:lnTo>
                    <a:pt x="87" y="11"/>
                  </a:lnTo>
                  <a:lnTo>
                    <a:pt x="108" y="14"/>
                  </a:lnTo>
                  <a:lnTo>
                    <a:pt x="155" y="14"/>
                  </a:lnTo>
                  <a:lnTo>
                    <a:pt x="177" y="18"/>
                  </a:lnTo>
                  <a:lnTo>
                    <a:pt x="220" y="18"/>
                  </a:lnTo>
                  <a:lnTo>
                    <a:pt x="245" y="22"/>
                  </a:lnTo>
                  <a:lnTo>
                    <a:pt x="288" y="22"/>
                  </a:lnTo>
                  <a:lnTo>
                    <a:pt x="310" y="25"/>
                  </a:lnTo>
                  <a:lnTo>
                    <a:pt x="357" y="25"/>
                  </a:lnTo>
                  <a:lnTo>
                    <a:pt x="357" y="18"/>
                  </a:lnTo>
                  <a:lnTo>
                    <a:pt x="310" y="18"/>
                  </a:lnTo>
                  <a:lnTo>
                    <a:pt x="288" y="14"/>
                  </a:lnTo>
                  <a:lnTo>
                    <a:pt x="245" y="14"/>
                  </a:lnTo>
                  <a:lnTo>
                    <a:pt x="220" y="11"/>
                  </a:lnTo>
                  <a:lnTo>
                    <a:pt x="177" y="11"/>
                  </a:lnTo>
                  <a:lnTo>
                    <a:pt x="155" y="7"/>
                  </a:lnTo>
                  <a:lnTo>
                    <a:pt x="108" y="7"/>
                  </a:lnTo>
                  <a:lnTo>
                    <a:pt x="87" y="4"/>
                  </a:lnTo>
                  <a:lnTo>
                    <a:pt x="22" y="4"/>
                  </a:lnTo>
                  <a:lnTo>
                    <a:pt x="0" y="0"/>
                  </a:lnTo>
                  <a:lnTo>
                    <a:pt x="4"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15" name="Freeform 1514"/>
            <p:cNvSpPr>
              <a:spLocks/>
            </p:cNvSpPr>
            <p:nvPr/>
          </p:nvSpPr>
          <p:spPr bwMode="auto">
            <a:xfrm>
              <a:off x="6846402" y="4273015"/>
              <a:ext cx="162630" cy="15879"/>
            </a:xfrm>
            <a:custGeom>
              <a:avLst/>
              <a:gdLst>
                <a:gd name="T0" fmla="*/ 0 w 205"/>
                <a:gd name="T1" fmla="*/ 2147483647 h 25"/>
                <a:gd name="T2" fmla="*/ 2147483647 w 205"/>
                <a:gd name="T3" fmla="*/ 2147483647 h 25"/>
                <a:gd name="T4" fmla="*/ 2147483647 w 205"/>
                <a:gd name="T5" fmla="*/ 2147483647 h 25"/>
                <a:gd name="T6" fmla="*/ 2147483647 w 205"/>
                <a:gd name="T7" fmla="*/ 2147483647 h 25"/>
                <a:gd name="T8" fmla="*/ 2147483647 w 205"/>
                <a:gd name="T9" fmla="*/ 2147483647 h 25"/>
                <a:gd name="T10" fmla="*/ 2147483647 w 205"/>
                <a:gd name="T11" fmla="*/ 2147483647 h 25"/>
                <a:gd name="T12" fmla="*/ 2147483647 w 205"/>
                <a:gd name="T13" fmla="*/ 2147483647 h 25"/>
                <a:gd name="T14" fmla="*/ 2147483647 w 205"/>
                <a:gd name="T15" fmla="*/ 2147483647 h 25"/>
                <a:gd name="T16" fmla="*/ 2147483647 w 205"/>
                <a:gd name="T17" fmla="*/ 2147483647 h 25"/>
                <a:gd name="T18" fmla="*/ 2147483647 w 205"/>
                <a:gd name="T19" fmla="*/ 2147483647 h 25"/>
                <a:gd name="T20" fmla="*/ 2147483647 w 205"/>
                <a:gd name="T21" fmla="*/ 2147483647 h 25"/>
                <a:gd name="T22" fmla="*/ 2147483647 w 205"/>
                <a:gd name="T23" fmla="*/ 2147483647 h 25"/>
                <a:gd name="T24" fmla="*/ 2147483647 w 205"/>
                <a:gd name="T25" fmla="*/ 2147483647 h 25"/>
                <a:gd name="T26" fmla="*/ 2147483647 w 205"/>
                <a:gd name="T27" fmla="*/ 2147483647 h 25"/>
                <a:gd name="T28" fmla="*/ 2147483647 w 205"/>
                <a:gd name="T29" fmla="*/ 2147483647 h 25"/>
                <a:gd name="T30" fmla="*/ 2147483647 w 205"/>
                <a:gd name="T31" fmla="*/ 2147483647 h 25"/>
                <a:gd name="T32" fmla="*/ 2147483647 w 205"/>
                <a:gd name="T33" fmla="*/ 2147483647 h 25"/>
                <a:gd name="T34" fmla="*/ 2147483647 w 205"/>
                <a:gd name="T35" fmla="*/ 2147483647 h 25"/>
                <a:gd name="T36" fmla="*/ 2147483647 w 205"/>
                <a:gd name="T37" fmla="*/ 2147483647 h 25"/>
                <a:gd name="T38" fmla="*/ 2147483647 w 205"/>
                <a:gd name="T39" fmla="*/ 2147483647 h 25"/>
                <a:gd name="T40" fmla="*/ 2147483647 w 205"/>
                <a:gd name="T41" fmla="*/ 2147483647 h 25"/>
                <a:gd name="T42" fmla="*/ 2147483647 w 205"/>
                <a:gd name="T43" fmla="*/ 2147483647 h 25"/>
                <a:gd name="T44" fmla="*/ 2147483647 w 205"/>
                <a:gd name="T45" fmla="*/ 0 h 25"/>
                <a:gd name="T46" fmla="*/ 0 w 205"/>
                <a:gd name="T47" fmla="*/ 0 h 25"/>
                <a:gd name="T48" fmla="*/ 0 w 205"/>
                <a:gd name="T49" fmla="*/ 2147483647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5"/>
                <a:gd name="T76" fmla="*/ 0 h 25"/>
                <a:gd name="T77" fmla="*/ 205 w 205"/>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5" h="25">
                  <a:moveTo>
                    <a:pt x="0" y="4"/>
                  </a:moveTo>
                  <a:lnTo>
                    <a:pt x="14" y="7"/>
                  </a:lnTo>
                  <a:lnTo>
                    <a:pt x="40" y="7"/>
                  </a:lnTo>
                  <a:lnTo>
                    <a:pt x="54" y="11"/>
                  </a:lnTo>
                  <a:lnTo>
                    <a:pt x="90" y="11"/>
                  </a:lnTo>
                  <a:lnTo>
                    <a:pt x="104" y="14"/>
                  </a:lnTo>
                  <a:lnTo>
                    <a:pt x="119" y="14"/>
                  </a:lnTo>
                  <a:lnTo>
                    <a:pt x="130" y="18"/>
                  </a:lnTo>
                  <a:lnTo>
                    <a:pt x="155" y="18"/>
                  </a:lnTo>
                  <a:lnTo>
                    <a:pt x="166" y="22"/>
                  </a:lnTo>
                  <a:lnTo>
                    <a:pt x="191" y="22"/>
                  </a:lnTo>
                  <a:lnTo>
                    <a:pt x="201" y="25"/>
                  </a:lnTo>
                  <a:lnTo>
                    <a:pt x="205" y="18"/>
                  </a:lnTo>
                  <a:lnTo>
                    <a:pt x="191" y="18"/>
                  </a:lnTo>
                  <a:lnTo>
                    <a:pt x="180" y="14"/>
                  </a:lnTo>
                  <a:lnTo>
                    <a:pt x="166" y="14"/>
                  </a:lnTo>
                  <a:lnTo>
                    <a:pt x="155" y="11"/>
                  </a:lnTo>
                  <a:lnTo>
                    <a:pt x="140" y="11"/>
                  </a:lnTo>
                  <a:lnTo>
                    <a:pt x="130" y="7"/>
                  </a:lnTo>
                  <a:lnTo>
                    <a:pt x="104" y="7"/>
                  </a:lnTo>
                  <a:lnTo>
                    <a:pt x="90" y="4"/>
                  </a:lnTo>
                  <a:lnTo>
                    <a:pt x="40" y="4"/>
                  </a:lnTo>
                  <a:lnTo>
                    <a:pt x="25" y="0"/>
                  </a:lnTo>
                  <a:lnTo>
                    <a:pt x="0"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16" name="Freeform 1515"/>
            <p:cNvSpPr>
              <a:spLocks/>
            </p:cNvSpPr>
            <p:nvPr/>
          </p:nvSpPr>
          <p:spPr bwMode="auto">
            <a:xfrm>
              <a:off x="6603648" y="4257135"/>
              <a:ext cx="242755" cy="18420"/>
            </a:xfrm>
            <a:custGeom>
              <a:avLst/>
              <a:gdLst>
                <a:gd name="T0" fmla="*/ 0 w 306"/>
                <a:gd name="T1" fmla="*/ 2147483647 h 29"/>
                <a:gd name="T2" fmla="*/ 2147483647 w 306"/>
                <a:gd name="T3" fmla="*/ 2147483647 h 29"/>
                <a:gd name="T4" fmla="*/ 2147483647 w 306"/>
                <a:gd name="T5" fmla="*/ 2147483647 h 29"/>
                <a:gd name="T6" fmla="*/ 2147483647 w 306"/>
                <a:gd name="T7" fmla="*/ 2147483647 h 29"/>
                <a:gd name="T8" fmla="*/ 2147483647 w 306"/>
                <a:gd name="T9" fmla="*/ 2147483647 h 29"/>
                <a:gd name="T10" fmla="*/ 2147483647 w 306"/>
                <a:gd name="T11" fmla="*/ 2147483647 h 29"/>
                <a:gd name="T12" fmla="*/ 2147483647 w 306"/>
                <a:gd name="T13" fmla="*/ 2147483647 h 29"/>
                <a:gd name="T14" fmla="*/ 2147483647 w 306"/>
                <a:gd name="T15" fmla="*/ 2147483647 h 29"/>
                <a:gd name="T16" fmla="*/ 2147483647 w 306"/>
                <a:gd name="T17" fmla="*/ 2147483647 h 29"/>
                <a:gd name="T18" fmla="*/ 2147483647 w 306"/>
                <a:gd name="T19" fmla="*/ 2147483647 h 29"/>
                <a:gd name="T20" fmla="*/ 2147483647 w 306"/>
                <a:gd name="T21" fmla="*/ 2147483647 h 29"/>
                <a:gd name="T22" fmla="*/ 2147483647 w 306"/>
                <a:gd name="T23" fmla="*/ 2147483647 h 29"/>
                <a:gd name="T24" fmla="*/ 2147483647 w 306"/>
                <a:gd name="T25" fmla="*/ 2147483647 h 29"/>
                <a:gd name="T26" fmla="*/ 2147483647 w 306"/>
                <a:gd name="T27" fmla="*/ 2147483647 h 29"/>
                <a:gd name="T28" fmla="*/ 2147483647 w 306"/>
                <a:gd name="T29" fmla="*/ 2147483647 h 29"/>
                <a:gd name="T30" fmla="*/ 2147483647 w 306"/>
                <a:gd name="T31" fmla="*/ 2147483647 h 29"/>
                <a:gd name="T32" fmla="*/ 2147483647 w 306"/>
                <a:gd name="T33" fmla="*/ 2147483647 h 29"/>
                <a:gd name="T34" fmla="*/ 2147483647 w 306"/>
                <a:gd name="T35" fmla="*/ 2147483647 h 29"/>
                <a:gd name="T36" fmla="*/ 2147483647 w 306"/>
                <a:gd name="T37" fmla="*/ 2147483647 h 29"/>
                <a:gd name="T38" fmla="*/ 2147483647 w 306"/>
                <a:gd name="T39" fmla="*/ 2147483647 h 29"/>
                <a:gd name="T40" fmla="*/ 2147483647 w 306"/>
                <a:gd name="T41" fmla="*/ 2147483647 h 29"/>
                <a:gd name="T42" fmla="*/ 2147483647 w 306"/>
                <a:gd name="T43" fmla="*/ 2147483647 h 29"/>
                <a:gd name="T44" fmla="*/ 2147483647 w 306"/>
                <a:gd name="T45" fmla="*/ 2147483647 h 29"/>
                <a:gd name="T46" fmla="*/ 2147483647 w 306"/>
                <a:gd name="T47" fmla="*/ 2147483647 h 29"/>
                <a:gd name="T48" fmla="*/ 2147483647 w 306"/>
                <a:gd name="T49" fmla="*/ 2147483647 h 29"/>
                <a:gd name="T50" fmla="*/ 2147483647 w 306"/>
                <a:gd name="T51" fmla="*/ 2147483647 h 29"/>
                <a:gd name="T52" fmla="*/ 0 w 306"/>
                <a:gd name="T53" fmla="*/ 0 h 29"/>
                <a:gd name="T54" fmla="*/ 0 w 306"/>
                <a:gd name="T55" fmla="*/ 2147483647 h 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9"/>
                <a:gd name="T86" fmla="*/ 306 w 306"/>
                <a:gd name="T87" fmla="*/ 29 h 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9">
                  <a:moveTo>
                    <a:pt x="0" y="7"/>
                  </a:moveTo>
                  <a:lnTo>
                    <a:pt x="18" y="7"/>
                  </a:lnTo>
                  <a:lnTo>
                    <a:pt x="36" y="11"/>
                  </a:lnTo>
                  <a:lnTo>
                    <a:pt x="58" y="11"/>
                  </a:lnTo>
                  <a:lnTo>
                    <a:pt x="76" y="14"/>
                  </a:lnTo>
                  <a:lnTo>
                    <a:pt x="115" y="14"/>
                  </a:lnTo>
                  <a:lnTo>
                    <a:pt x="133" y="18"/>
                  </a:lnTo>
                  <a:lnTo>
                    <a:pt x="173" y="18"/>
                  </a:lnTo>
                  <a:lnTo>
                    <a:pt x="194" y="21"/>
                  </a:lnTo>
                  <a:lnTo>
                    <a:pt x="230" y="21"/>
                  </a:lnTo>
                  <a:lnTo>
                    <a:pt x="248" y="25"/>
                  </a:lnTo>
                  <a:lnTo>
                    <a:pt x="270" y="25"/>
                  </a:lnTo>
                  <a:lnTo>
                    <a:pt x="288" y="29"/>
                  </a:lnTo>
                  <a:lnTo>
                    <a:pt x="306" y="29"/>
                  </a:lnTo>
                  <a:lnTo>
                    <a:pt x="306" y="25"/>
                  </a:lnTo>
                  <a:lnTo>
                    <a:pt x="288" y="21"/>
                  </a:lnTo>
                  <a:lnTo>
                    <a:pt x="270" y="18"/>
                  </a:lnTo>
                  <a:lnTo>
                    <a:pt x="248" y="18"/>
                  </a:lnTo>
                  <a:lnTo>
                    <a:pt x="230" y="14"/>
                  </a:lnTo>
                  <a:lnTo>
                    <a:pt x="194" y="14"/>
                  </a:lnTo>
                  <a:lnTo>
                    <a:pt x="173" y="11"/>
                  </a:lnTo>
                  <a:lnTo>
                    <a:pt x="133" y="11"/>
                  </a:lnTo>
                  <a:lnTo>
                    <a:pt x="115" y="7"/>
                  </a:lnTo>
                  <a:lnTo>
                    <a:pt x="58" y="7"/>
                  </a:lnTo>
                  <a:lnTo>
                    <a:pt x="36" y="3"/>
                  </a:lnTo>
                  <a:lnTo>
                    <a:pt x="18" y="3"/>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17" name="Freeform 1516"/>
            <p:cNvSpPr>
              <a:spLocks/>
            </p:cNvSpPr>
            <p:nvPr/>
          </p:nvSpPr>
          <p:spPr bwMode="auto">
            <a:xfrm>
              <a:off x="6352166" y="4243162"/>
              <a:ext cx="251481" cy="18420"/>
            </a:xfrm>
            <a:custGeom>
              <a:avLst/>
              <a:gdLst>
                <a:gd name="T0" fmla="*/ 0 w 317"/>
                <a:gd name="T1" fmla="*/ 2147483647 h 29"/>
                <a:gd name="T2" fmla="*/ 2147483647 w 317"/>
                <a:gd name="T3" fmla="*/ 2147483647 h 29"/>
                <a:gd name="T4" fmla="*/ 2147483647 w 317"/>
                <a:gd name="T5" fmla="*/ 2147483647 h 29"/>
                <a:gd name="T6" fmla="*/ 2147483647 w 317"/>
                <a:gd name="T7" fmla="*/ 2147483647 h 29"/>
                <a:gd name="T8" fmla="*/ 2147483647 w 317"/>
                <a:gd name="T9" fmla="*/ 2147483647 h 29"/>
                <a:gd name="T10" fmla="*/ 2147483647 w 317"/>
                <a:gd name="T11" fmla="*/ 2147483647 h 29"/>
                <a:gd name="T12" fmla="*/ 2147483647 w 317"/>
                <a:gd name="T13" fmla="*/ 2147483647 h 29"/>
                <a:gd name="T14" fmla="*/ 2147483647 w 317"/>
                <a:gd name="T15" fmla="*/ 2147483647 h 29"/>
                <a:gd name="T16" fmla="*/ 2147483647 w 317"/>
                <a:gd name="T17" fmla="*/ 2147483647 h 29"/>
                <a:gd name="T18" fmla="*/ 2147483647 w 317"/>
                <a:gd name="T19" fmla="*/ 2147483647 h 29"/>
                <a:gd name="T20" fmla="*/ 2147483647 w 317"/>
                <a:gd name="T21" fmla="*/ 2147483647 h 29"/>
                <a:gd name="T22" fmla="*/ 2147483647 w 317"/>
                <a:gd name="T23" fmla="*/ 2147483647 h 29"/>
                <a:gd name="T24" fmla="*/ 2147483647 w 317"/>
                <a:gd name="T25" fmla="*/ 2147483647 h 29"/>
                <a:gd name="T26" fmla="*/ 2147483647 w 317"/>
                <a:gd name="T27" fmla="*/ 2147483647 h 29"/>
                <a:gd name="T28" fmla="*/ 2147483647 w 317"/>
                <a:gd name="T29" fmla="*/ 2147483647 h 29"/>
                <a:gd name="T30" fmla="*/ 2147483647 w 317"/>
                <a:gd name="T31" fmla="*/ 2147483647 h 29"/>
                <a:gd name="T32" fmla="*/ 2147483647 w 317"/>
                <a:gd name="T33" fmla="*/ 2147483647 h 29"/>
                <a:gd name="T34" fmla="*/ 2147483647 w 317"/>
                <a:gd name="T35" fmla="*/ 2147483647 h 29"/>
                <a:gd name="T36" fmla="*/ 2147483647 w 317"/>
                <a:gd name="T37" fmla="*/ 2147483647 h 29"/>
                <a:gd name="T38" fmla="*/ 2147483647 w 317"/>
                <a:gd name="T39" fmla="*/ 2147483647 h 29"/>
                <a:gd name="T40" fmla="*/ 0 w 317"/>
                <a:gd name="T41" fmla="*/ 0 h 29"/>
                <a:gd name="T42" fmla="*/ 0 w 317"/>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29"/>
                <a:gd name="T68" fmla="*/ 317 w 317"/>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29">
                  <a:moveTo>
                    <a:pt x="0" y="7"/>
                  </a:moveTo>
                  <a:lnTo>
                    <a:pt x="18" y="11"/>
                  </a:lnTo>
                  <a:lnTo>
                    <a:pt x="40" y="15"/>
                  </a:lnTo>
                  <a:lnTo>
                    <a:pt x="62" y="18"/>
                  </a:lnTo>
                  <a:lnTo>
                    <a:pt x="80" y="22"/>
                  </a:lnTo>
                  <a:lnTo>
                    <a:pt x="119" y="22"/>
                  </a:lnTo>
                  <a:lnTo>
                    <a:pt x="141" y="25"/>
                  </a:lnTo>
                  <a:lnTo>
                    <a:pt x="159" y="22"/>
                  </a:lnTo>
                  <a:lnTo>
                    <a:pt x="259" y="22"/>
                  </a:lnTo>
                  <a:lnTo>
                    <a:pt x="277" y="25"/>
                  </a:lnTo>
                  <a:lnTo>
                    <a:pt x="299" y="25"/>
                  </a:lnTo>
                  <a:lnTo>
                    <a:pt x="317" y="29"/>
                  </a:lnTo>
                  <a:lnTo>
                    <a:pt x="317" y="22"/>
                  </a:lnTo>
                  <a:lnTo>
                    <a:pt x="299" y="18"/>
                  </a:lnTo>
                  <a:lnTo>
                    <a:pt x="277" y="18"/>
                  </a:lnTo>
                  <a:lnTo>
                    <a:pt x="259" y="15"/>
                  </a:lnTo>
                  <a:lnTo>
                    <a:pt x="80" y="15"/>
                  </a:lnTo>
                  <a:lnTo>
                    <a:pt x="62" y="11"/>
                  </a:lnTo>
                  <a:lnTo>
                    <a:pt x="40" y="11"/>
                  </a:lnTo>
                  <a:lnTo>
                    <a:pt x="22" y="7"/>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18" name="Freeform 1517"/>
            <p:cNvSpPr>
              <a:spLocks/>
            </p:cNvSpPr>
            <p:nvPr/>
          </p:nvSpPr>
          <p:spPr bwMode="auto">
            <a:xfrm>
              <a:off x="6280768" y="4222836"/>
              <a:ext cx="71400" cy="27313"/>
            </a:xfrm>
            <a:custGeom>
              <a:avLst/>
              <a:gdLst>
                <a:gd name="T0" fmla="*/ 0 w 90"/>
                <a:gd name="T1" fmla="*/ 2147483647 h 43"/>
                <a:gd name="T2" fmla="*/ 2147483647 w 90"/>
                <a:gd name="T3" fmla="*/ 2147483647 h 43"/>
                <a:gd name="T4" fmla="*/ 2147483647 w 90"/>
                <a:gd name="T5" fmla="*/ 2147483647 h 43"/>
                <a:gd name="T6" fmla="*/ 2147483647 w 90"/>
                <a:gd name="T7" fmla="*/ 2147483647 h 43"/>
                <a:gd name="T8" fmla="*/ 2147483647 w 90"/>
                <a:gd name="T9" fmla="*/ 2147483647 h 43"/>
                <a:gd name="T10" fmla="*/ 2147483647 w 90"/>
                <a:gd name="T11" fmla="*/ 2147483647 h 43"/>
                <a:gd name="T12" fmla="*/ 2147483647 w 90"/>
                <a:gd name="T13" fmla="*/ 2147483647 h 43"/>
                <a:gd name="T14" fmla="*/ 2147483647 w 90"/>
                <a:gd name="T15" fmla="*/ 2147483647 h 43"/>
                <a:gd name="T16" fmla="*/ 2147483647 w 90"/>
                <a:gd name="T17" fmla="*/ 2147483647 h 43"/>
                <a:gd name="T18" fmla="*/ 2147483647 w 90"/>
                <a:gd name="T19" fmla="*/ 2147483647 h 43"/>
                <a:gd name="T20" fmla="*/ 2147483647 w 90"/>
                <a:gd name="T21" fmla="*/ 2147483647 h 43"/>
                <a:gd name="T22" fmla="*/ 2147483647 w 90"/>
                <a:gd name="T23" fmla="*/ 2147483647 h 43"/>
                <a:gd name="T24" fmla="*/ 2147483647 w 90"/>
                <a:gd name="T25" fmla="*/ 2147483647 h 43"/>
                <a:gd name="T26" fmla="*/ 2147483647 w 90"/>
                <a:gd name="T27" fmla="*/ 2147483647 h 43"/>
                <a:gd name="T28" fmla="*/ 2147483647 w 90"/>
                <a:gd name="T29" fmla="*/ 2147483647 h 43"/>
                <a:gd name="T30" fmla="*/ 2147483647 w 90"/>
                <a:gd name="T31" fmla="*/ 2147483647 h 43"/>
                <a:gd name="T32" fmla="*/ 2147483647 w 90"/>
                <a:gd name="T33" fmla="*/ 2147483647 h 43"/>
                <a:gd name="T34" fmla="*/ 2147483647 w 90"/>
                <a:gd name="T35" fmla="*/ 2147483647 h 43"/>
                <a:gd name="T36" fmla="*/ 2147483647 w 90"/>
                <a:gd name="T37" fmla="*/ 0 h 43"/>
                <a:gd name="T38" fmla="*/ 0 w 90"/>
                <a:gd name="T39" fmla="*/ 2147483647 h 43"/>
                <a:gd name="T40" fmla="*/ 2147483647 w 90"/>
                <a:gd name="T41" fmla="*/ 2147483647 h 43"/>
                <a:gd name="T42" fmla="*/ 0 w 90"/>
                <a:gd name="T43" fmla="*/ 2147483647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3"/>
                <a:gd name="T68" fmla="*/ 90 w 90"/>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3">
                  <a:moveTo>
                    <a:pt x="0" y="4"/>
                  </a:moveTo>
                  <a:lnTo>
                    <a:pt x="4" y="4"/>
                  </a:lnTo>
                  <a:lnTo>
                    <a:pt x="11" y="14"/>
                  </a:lnTo>
                  <a:lnTo>
                    <a:pt x="22" y="21"/>
                  </a:lnTo>
                  <a:lnTo>
                    <a:pt x="29" y="29"/>
                  </a:lnTo>
                  <a:lnTo>
                    <a:pt x="40" y="36"/>
                  </a:lnTo>
                  <a:lnTo>
                    <a:pt x="54" y="39"/>
                  </a:lnTo>
                  <a:lnTo>
                    <a:pt x="65" y="43"/>
                  </a:lnTo>
                  <a:lnTo>
                    <a:pt x="80" y="43"/>
                  </a:lnTo>
                  <a:lnTo>
                    <a:pt x="90" y="39"/>
                  </a:lnTo>
                  <a:lnTo>
                    <a:pt x="90" y="32"/>
                  </a:lnTo>
                  <a:lnTo>
                    <a:pt x="80" y="36"/>
                  </a:lnTo>
                  <a:lnTo>
                    <a:pt x="65" y="36"/>
                  </a:lnTo>
                  <a:lnTo>
                    <a:pt x="54" y="32"/>
                  </a:lnTo>
                  <a:lnTo>
                    <a:pt x="44" y="29"/>
                  </a:lnTo>
                  <a:lnTo>
                    <a:pt x="33" y="21"/>
                  </a:lnTo>
                  <a:lnTo>
                    <a:pt x="26" y="14"/>
                  </a:lnTo>
                  <a:lnTo>
                    <a:pt x="15" y="7"/>
                  </a:lnTo>
                  <a:lnTo>
                    <a:pt x="8" y="0"/>
                  </a:lnTo>
                  <a:lnTo>
                    <a:pt x="0" y="4"/>
                  </a:lnTo>
                  <a:lnTo>
                    <a:pt x="4" y="4"/>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19" name="Freeform 1518"/>
            <p:cNvSpPr>
              <a:spLocks/>
            </p:cNvSpPr>
            <p:nvPr/>
          </p:nvSpPr>
          <p:spPr bwMode="auto">
            <a:xfrm>
              <a:off x="6275214" y="4156779"/>
              <a:ext cx="11901" cy="68598"/>
            </a:xfrm>
            <a:custGeom>
              <a:avLst/>
              <a:gdLst>
                <a:gd name="T0" fmla="*/ 0 w 15"/>
                <a:gd name="T1" fmla="*/ 0 h 108"/>
                <a:gd name="T2" fmla="*/ 0 w 15"/>
                <a:gd name="T3" fmla="*/ 2147483647 h 108"/>
                <a:gd name="T4" fmla="*/ 2147483647 w 15"/>
                <a:gd name="T5" fmla="*/ 2147483647 h 108"/>
                <a:gd name="T6" fmla="*/ 2147483647 w 15"/>
                <a:gd name="T7" fmla="*/ 2147483647 h 108"/>
                <a:gd name="T8" fmla="*/ 2147483647 w 15"/>
                <a:gd name="T9" fmla="*/ 2147483647 h 108"/>
                <a:gd name="T10" fmla="*/ 2147483647 w 15"/>
                <a:gd name="T11" fmla="*/ 2147483647 h 108"/>
                <a:gd name="T12" fmla="*/ 2147483647 w 15"/>
                <a:gd name="T13" fmla="*/ 0 h 108"/>
                <a:gd name="T14" fmla="*/ 0 w 15"/>
                <a:gd name="T15" fmla="*/ 0 h 10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08"/>
                <a:gd name="T26" fmla="*/ 15 w 15"/>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08">
                  <a:moveTo>
                    <a:pt x="0" y="0"/>
                  </a:moveTo>
                  <a:lnTo>
                    <a:pt x="0" y="54"/>
                  </a:lnTo>
                  <a:lnTo>
                    <a:pt x="4" y="82"/>
                  </a:lnTo>
                  <a:lnTo>
                    <a:pt x="7" y="108"/>
                  </a:lnTo>
                  <a:lnTo>
                    <a:pt x="15" y="104"/>
                  </a:lnTo>
                  <a:lnTo>
                    <a:pt x="7" y="79"/>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20" name="Freeform 1519"/>
            <p:cNvSpPr>
              <a:spLocks/>
            </p:cNvSpPr>
            <p:nvPr/>
          </p:nvSpPr>
          <p:spPr bwMode="auto">
            <a:xfrm>
              <a:off x="6260935" y="4097074"/>
              <a:ext cx="19833" cy="59706"/>
            </a:xfrm>
            <a:custGeom>
              <a:avLst/>
              <a:gdLst>
                <a:gd name="T0" fmla="*/ 0 w 25"/>
                <a:gd name="T1" fmla="*/ 2147483647 h 94"/>
                <a:gd name="T2" fmla="*/ 2147483647 w 25"/>
                <a:gd name="T3" fmla="*/ 2147483647 h 94"/>
                <a:gd name="T4" fmla="*/ 2147483647 w 25"/>
                <a:gd name="T5" fmla="*/ 2147483647 h 94"/>
                <a:gd name="T6" fmla="*/ 2147483647 w 25"/>
                <a:gd name="T7" fmla="*/ 2147483647 h 94"/>
                <a:gd name="T8" fmla="*/ 2147483647 w 25"/>
                <a:gd name="T9" fmla="*/ 2147483647 h 94"/>
                <a:gd name="T10" fmla="*/ 2147483647 w 25"/>
                <a:gd name="T11" fmla="*/ 2147483647 h 94"/>
                <a:gd name="T12" fmla="*/ 2147483647 w 25"/>
                <a:gd name="T13" fmla="*/ 2147483647 h 94"/>
                <a:gd name="T14" fmla="*/ 2147483647 w 25"/>
                <a:gd name="T15" fmla="*/ 2147483647 h 94"/>
                <a:gd name="T16" fmla="*/ 2147483647 w 25"/>
                <a:gd name="T17" fmla="*/ 2147483647 h 94"/>
                <a:gd name="T18" fmla="*/ 2147483647 w 25"/>
                <a:gd name="T19" fmla="*/ 2147483647 h 94"/>
                <a:gd name="T20" fmla="*/ 2147483647 w 25"/>
                <a:gd name="T21" fmla="*/ 2147483647 h 94"/>
                <a:gd name="T22" fmla="*/ 2147483647 w 25"/>
                <a:gd name="T23" fmla="*/ 2147483647 h 94"/>
                <a:gd name="T24" fmla="*/ 2147483647 w 25"/>
                <a:gd name="T25" fmla="*/ 2147483647 h 94"/>
                <a:gd name="T26" fmla="*/ 2147483647 w 25"/>
                <a:gd name="T27" fmla="*/ 0 h 94"/>
                <a:gd name="T28" fmla="*/ 0 w 25"/>
                <a:gd name="T29" fmla="*/ 2147483647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94"/>
                <a:gd name="T47" fmla="*/ 25 w 25"/>
                <a:gd name="T48" fmla="*/ 94 h 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94">
                  <a:moveTo>
                    <a:pt x="0" y="4"/>
                  </a:moveTo>
                  <a:lnTo>
                    <a:pt x="7" y="14"/>
                  </a:lnTo>
                  <a:lnTo>
                    <a:pt x="7" y="22"/>
                  </a:lnTo>
                  <a:lnTo>
                    <a:pt x="11" y="36"/>
                  </a:lnTo>
                  <a:lnTo>
                    <a:pt x="15" y="47"/>
                  </a:lnTo>
                  <a:lnTo>
                    <a:pt x="15" y="83"/>
                  </a:lnTo>
                  <a:lnTo>
                    <a:pt x="18" y="94"/>
                  </a:lnTo>
                  <a:lnTo>
                    <a:pt x="25" y="94"/>
                  </a:lnTo>
                  <a:lnTo>
                    <a:pt x="22" y="83"/>
                  </a:lnTo>
                  <a:lnTo>
                    <a:pt x="22" y="47"/>
                  </a:lnTo>
                  <a:lnTo>
                    <a:pt x="18" y="32"/>
                  </a:lnTo>
                  <a:lnTo>
                    <a:pt x="15" y="22"/>
                  </a:lnTo>
                  <a:lnTo>
                    <a:pt x="11" y="11"/>
                  </a:lnTo>
                  <a:lnTo>
                    <a:pt x="7"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21" name="Freeform 1520"/>
            <p:cNvSpPr>
              <a:spLocks/>
            </p:cNvSpPr>
            <p:nvPr/>
          </p:nvSpPr>
          <p:spPr bwMode="auto">
            <a:xfrm>
              <a:off x="6258555" y="3996717"/>
              <a:ext cx="19833" cy="102897"/>
            </a:xfrm>
            <a:custGeom>
              <a:avLst/>
              <a:gdLst>
                <a:gd name="T0" fmla="*/ 2147483647 w 25"/>
                <a:gd name="T1" fmla="*/ 2147483647 h 162"/>
                <a:gd name="T2" fmla="*/ 2147483647 w 25"/>
                <a:gd name="T3" fmla="*/ 2147483647 h 162"/>
                <a:gd name="T4" fmla="*/ 2147483647 w 25"/>
                <a:gd name="T5" fmla="*/ 2147483647 h 162"/>
                <a:gd name="T6" fmla="*/ 2147483647 w 25"/>
                <a:gd name="T7" fmla="*/ 2147483647 h 162"/>
                <a:gd name="T8" fmla="*/ 2147483647 w 25"/>
                <a:gd name="T9" fmla="*/ 2147483647 h 162"/>
                <a:gd name="T10" fmla="*/ 2147483647 w 25"/>
                <a:gd name="T11" fmla="*/ 2147483647 h 162"/>
                <a:gd name="T12" fmla="*/ 2147483647 w 25"/>
                <a:gd name="T13" fmla="*/ 2147483647 h 162"/>
                <a:gd name="T14" fmla="*/ 0 w 25"/>
                <a:gd name="T15" fmla="*/ 2147483647 h 162"/>
                <a:gd name="T16" fmla="*/ 2147483647 w 25"/>
                <a:gd name="T17" fmla="*/ 2147483647 h 162"/>
                <a:gd name="T18" fmla="*/ 2147483647 w 25"/>
                <a:gd name="T19" fmla="*/ 2147483647 h 162"/>
                <a:gd name="T20" fmla="*/ 2147483647 w 25"/>
                <a:gd name="T21" fmla="*/ 2147483647 h 162"/>
                <a:gd name="T22" fmla="*/ 2147483647 w 25"/>
                <a:gd name="T23" fmla="*/ 2147483647 h 162"/>
                <a:gd name="T24" fmla="*/ 2147483647 w 25"/>
                <a:gd name="T25" fmla="*/ 2147483647 h 162"/>
                <a:gd name="T26" fmla="*/ 2147483647 w 25"/>
                <a:gd name="T27" fmla="*/ 2147483647 h 162"/>
                <a:gd name="T28" fmla="*/ 2147483647 w 25"/>
                <a:gd name="T29" fmla="*/ 2147483647 h 162"/>
                <a:gd name="T30" fmla="*/ 2147483647 w 25"/>
                <a:gd name="T31" fmla="*/ 2147483647 h 162"/>
                <a:gd name="T32" fmla="*/ 2147483647 w 25"/>
                <a:gd name="T33" fmla="*/ 2147483647 h 162"/>
                <a:gd name="T34" fmla="*/ 2147483647 w 25"/>
                <a:gd name="T35" fmla="*/ 0 h 162"/>
                <a:gd name="T36" fmla="*/ 2147483647 w 25"/>
                <a:gd name="T37" fmla="*/ 2147483647 h 162"/>
                <a:gd name="T38" fmla="*/ 2147483647 w 25"/>
                <a:gd name="T39" fmla="*/ 2147483647 h 1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162"/>
                <a:gd name="T62" fmla="*/ 25 w 25"/>
                <a:gd name="T63" fmla="*/ 162 h 1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162">
                  <a:moveTo>
                    <a:pt x="7" y="3"/>
                  </a:moveTo>
                  <a:lnTo>
                    <a:pt x="14" y="21"/>
                  </a:lnTo>
                  <a:lnTo>
                    <a:pt x="18" y="43"/>
                  </a:lnTo>
                  <a:lnTo>
                    <a:pt x="18" y="61"/>
                  </a:lnTo>
                  <a:lnTo>
                    <a:pt x="10" y="79"/>
                  </a:lnTo>
                  <a:lnTo>
                    <a:pt x="7" y="100"/>
                  </a:lnTo>
                  <a:lnTo>
                    <a:pt x="3" y="118"/>
                  </a:lnTo>
                  <a:lnTo>
                    <a:pt x="0" y="140"/>
                  </a:lnTo>
                  <a:lnTo>
                    <a:pt x="3" y="162"/>
                  </a:lnTo>
                  <a:lnTo>
                    <a:pt x="10" y="158"/>
                  </a:lnTo>
                  <a:lnTo>
                    <a:pt x="7" y="140"/>
                  </a:lnTo>
                  <a:lnTo>
                    <a:pt x="10" y="122"/>
                  </a:lnTo>
                  <a:lnTo>
                    <a:pt x="14" y="100"/>
                  </a:lnTo>
                  <a:lnTo>
                    <a:pt x="18" y="82"/>
                  </a:lnTo>
                  <a:lnTo>
                    <a:pt x="25" y="61"/>
                  </a:lnTo>
                  <a:lnTo>
                    <a:pt x="25" y="43"/>
                  </a:lnTo>
                  <a:lnTo>
                    <a:pt x="21" y="21"/>
                  </a:lnTo>
                  <a:lnTo>
                    <a:pt x="10" y="0"/>
                  </a:lnTo>
                  <a:lnTo>
                    <a:pt x="10" y="3"/>
                  </a:lnTo>
                  <a:lnTo>
                    <a:pt x="7"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22" name="Freeform 1521"/>
            <p:cNvSpPr>
              <a:spLocks/>
            </p:cNvSpPr>
            <p:nvPr/>
          </p:nvSpPr>
          <p:spPr bwMode="auto">
            <a:xfrm>
              <a:off x="6260935" y="3930026"/>
              <a:ext cx="51566" cy="68598"/>
            </a:xfrm>
            <a:custGeom>
              <a:avLst/>
              <a:gdLst>
                <a:gd name="T0" fmla="*/ 2147483647 w 65"/>
                <a:gd name="T1" fmla="*/ 2147483647 h 108"/>
                <a:gd name="T2" fmla="*/ 2147483647 w 65"/>
                <a:gd name="T3" fmla="*/ 0 h 108"/>
                <a:gd name="T4" fmla="*/ 2147483647 w 65"/>
                <a:gd name="T5" fmla="*/ 2147483647 h 108"/>
                <a:gd name="T6" fmla="*/ 2147483647 w 65"/>
                <a:gd name="T7" fmla="*/ 2147483647 h 108"/>
                <a:gd name="T8" fmla="*/ 2147483647 w 65"/>
                <a:gd name="T9" fmla="*/ 2147483647 h 108"/>
                <a:gd name="T10" fmla="*/ 2147483647 w 65"/>
                <a:gd name="T11" fmla="*/ 2147483647 h 108"/>
                <a:gd name="T12" fmla="*/ 0 w 65"/>
                <a:gd name="T13" fmla="*/ 2147483647 h 108"/>
                <a:gd name="T14" fmla="*/ 0 w 65"/>
                <a:gd name="T15" fmla="*/ 2147483647 h 108"/>
                <a:gd name="T16" fmla="*/ 2147483647 w 65"/>
                <a:gd name="T17" fmla="*/ 2147483647 h 108"/>
                <a:gd name="T18" fmla="*/ 2147483647 w 65"/>
                <a:gd name="T19" fmla="*/ 2147483647 h 108"/>
                <a:gd name="T20" fmla="*/ 2147483647 w 65"/>
                <a:gd name="T21" fmla="*/ 2147483647 h 108"/>
                <a:gd name="T22" fmla="*/ 2147483647 w 65"/>
                <a:gd name="T23" fmla="*/ 2147483647 h 108"/>
                <a:gd name="T24" fmla="*/ 2147483647 w 65"/>
                <a:gd name="T25" fmla="*/ 2147483647 h 108"/>
                <a:gd name="T26" fmla="*/ 2147483647 w 65"/>
                <a:gd name="T27" fmla="*/ 2147483647 h 108"/>
                <a:gd name="T28" fmla="*/ 2147483647 w 65"/>
                <a:gd name="T29" fmla="*/ 2147483647 h 108"/>
                <a:gd name="T30" fmla="*/ 2147483647 w 65"/>
                <a:gd name="T31" fmla="*/ 2147483647 h 108"/>
                <a:gd name="T32" fmla="*/ 2147483647 w 65"/>
                <a:gd name="T33" fmla="*/ 2147483647 h 108"/>
                <a:gd name="T34" fmla="*/ 2147483647 w 65"/>
                <a:gd name="T35" fmla="*/ 2147483647 h 108"/>
                <a:gd name="T36" fmla="*/ 2147483647 w 65"/>
                <a:gd name="T37" fmla="*/ 2147483647 h 108"/>
                <a:gd name="T38" fmla="*/ 2147483647 w 65"/>
                <a:gd name="T39" fmla="*/ 2147483647 h 108"/>
                <a:gd name="T40" fmla="*/ 2147483647 w 65"/>
                <a:gd name="T41" fmla="*/ 2147483647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108"/>
                <a:gd name="T65" fmla="*/ 65 w 65"/>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108">
                  <a:moveTo>
                    <a:pt x="58" y="4"/>
                  </a:moveTo>
                  <a:lnTo>
                    <a:pt x="61" y="0"/>
                  </a:lnTo>
                  <a:lnTo>
                    <a:pt x="47" y="11"/>
                  </a:lnTo>
                  <a:lnTo>
                    <a:pt x="25" y="33"/>
                  </a:lnTo>
                  <a:lnTo>
                    <a:pt x="15" y="47"/>
                  </a:lnTo>
                  <a:lnTo>
                    <a:pt x="7" y="58"/>
                  </a:lnTo>
                  <a:lnTo>
                    <a:pt x="0" y="76"/>
                  </a:lnTo>
                  <a:lnTo>
                    <a:pt x="0" y="90"/>
                  </a:lnTo>
                  <a:lnTo>
                    <a:pt x="4" y="108"/>
                  </a:lnTo>
                  <a:lnTo>
                    <a:pt x="7" y="108"/>
                  </a:lnTo>
                  <a:lnTo>
                    <a:pt x="7" y="76"/>
                  </a:lnTo>
                  <a:lnTo>
                    <a:pt x="11" y="61"/>
                  </a:lnTo>
                  <a:lnTo>
                    <a:pt x="22" y="51"/>
                  </a:lnTo>
                  <a:lnTo>
                    <a:pt x="29" y="40"/>
                  </a:lnTo>
                  <a:lnTo>
                    <a:pt x="40" y="29"/>
                  </a:lnTo>
                  <a:lnTo>
                    <a:pt x="54" y="18"/>
                  </a:lnTo>
                  <a:lnTo>
                    <a:pt x="65" y="7"/>
                  </a:lnTo>
                  <a:lnTo>
                    <a:pt x="65" y="4"/>
                  </a:lnTo>
                  <a:lnTo>
                    <a:pt x="65" y="7"/>
                  </a:lnTo>
                  <a:lnTo>
                    <a:pt x="65" y="4"/>
                  </a:lnTo>
                  <a:lnTo>
                    <a:pt x="58"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23" name="Freeform 1522"/>
            <p:cNvSpPr>
              <a:spLocks/>
            </p:cNvSpPr>
            <p:nvPr/>
          </p:nvSpPr>
          <p:spPr bwMode="auto">
            <a:xfrm>
              <a:off x="6303774" y="3813789"/>
              <a:ext cx="8727" cy="118777"/>
            </a:xfrm>
            <a:custGeom>
              <a:avLst/>
              <a:gdLst>
                <a:gd name="T0" fmla="*/ 2147483647 w 11"/>
                <a:gd name="T1" fmla="*/ 0 h 187"/>
                <a:gd name="T2" fmla="*/ 2147483647 w 11"/>
                <a:gd name="T3" fmla="*/ 2147483647 h 187"/>
                <a:gd name="T4" fmla="*/ 0 w 11"/>
                <a:gd name="T5" fmla="*/ 2147483647 h 187"/>
                <a:gd name="T6" fmla="*/ 0 w 11"/>
                <a:gd name="T7" fmla="*/ 2147483647 h 187"/>
                <a:gd name="T8" fmla="*/ 2147483647 w 11"/>
                <a:gd name="T9" fmla="*/ 2147483647 h 187"/>
                <a:gd name="T10" fmla="*/ 2147483647 w 11"/>
                <a:gd name="T11" fmla="*/ 2147483647 h 187"/>
                <a:gd name="T12" fmla="*/ 2147483647 w 11"/>
                <a:gd name="T13" fmla="*/ 2147483647 h 187"/>
                <a:gd name="T14" fmla="*/ 2147483647 w 11"/>
                <a:gd name="T15" fmla="*/ 2147483647 h 187"/>
                <a:gd name="T16" fmla="*/ 2147483647 w 11"/>
                <a:gd name="T17" fmla="*/ 2147483647 h 187"/>
                <a:gd name="T18" fmla="*/ 2147483647 w 11"/>
                <a:gd name="T19" fmla="*/ 2147483647 h 187"/>
                <a:gd name="T20" fmla="*/ 2147483647 w 11"/>
                <a:gd name="T21" fmla="*/ 0 h 187"/>
                <a:gd name="T22" fmla="*/ 2147483647 w 11"/>
                <a:gd name="T23" fmla="*/ 2147483647 h 187"/>
                <a:gd name="T24" fmla="*/ 2147483647 w 11"/>
                <a:gd name="T25" fmla="*/ 0 h 1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87"/>
                <a:gd name="T41" fmla="*/ 11 w 11"/>
                <a:gd name="T42" fmla="*/ 187 h 1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87">
                  <a:moveTo>
                    <a:pt x="4" y="0"/>
                  </a:moveTo>
                  <a:lnTo>
                    <a:pt x="4" y="46"/>
                  </a:lnTo>
                  <a:lnTo>
                    <a:pt x="0" y="93"/>
                  </a:lnTo>
                  <a:lnTo>
                    <a:pt x="0" y="140"/>
                  </a:lnTo>
                  <a:lnTo>
                    <a:pt x="4" y="187"/>
                  </a:lnTo>
                  <a:lnTo>
                    <a:pt x="11" y="187"/>
                  </a:lnTo>
                  <a:lnTo>
                    <a:pt x="7" y="140"/>
                  </a:lnTo>
                  <a:lnTo>
                    <a:pt x="7" y="93"/>
                  </a:lnTo>
                  <a:lnTo>
                    <a:pt x="11" y="46"/>
                  </a:lnTo>
                  <a:lnTo>
                    <a:pt x="11" y="3"/>
                  </a:lnTo>
                  <a:lnTo>
                    <a:pt x="4" y="0"/>
                  </a:lnTo>
                  <a:lnTo>
                    <a:pt x="4" y="3"/>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24" name="Freeform 1523"/>
            <p:cNvSpPr>
              <a:spLocks/>
            </p:cNvSpPr>
            <p:nvPr/>
          </p:nvSpPr>
          <p:spPr bwMode="auto">
            <a:xfrm>
              <a:off x="6306947" y="3706447"/>
              <a:ext cx="51566" cy="109249"/>
            </a:xfrm>
            <a:custGeom>
              <a:avLst/>
              <a:gdLst>
                <a:gd name="T0" fmla="*/ 2147483647 w 65"/>
                <a:gd name="T1" fmla="*/ 0 h 172"/>
                <a:gd name="T2" fmla="*/ 2147483647 w 65"/>
                <a:gd name="T3" fmla="*/ 2147483647 h 172"/>
                <a:gd name="T4" fmla="*/ 2147483647 w 65"/>
                <a:gd name="T5" fmla="*/ 2147483647 h 172"/>
                <a:gd name="T6" fmla="*/ 2147483647 w 65"/>
                <a:gd name="T7" fmla="*/ 2147483647 h 172"/>
                <a:gd name="T8" fmla="*/ 2147483647 w 65"/>
                <a:gd name="T9" fmla="*/ 2147483647 h 172"/>
                <a:gd name="T10" fmla="*/ 2147483647 w 65"/>
                <a:gd name="T11" fmla="*/ 2147483647 h 172"/>
                <a:gd name="T12" fmla="*/ 2147483647 w 65"/>
                <a:gd name="T13" fmla="*/ 2147483647 h 172"/>
                <a:gd name="T14" fmla="*/ 2147483647 w 65"/>
                <a:gd name="T15" fmla="*/ 2147483647 h 172"/>
                <a:gd name="T16" fmla="*/ 0 w 65"/>
                <a:gd name="T17" fmla="*/ 2147483647 h 172"/>
                <a:gd name="T18" fmla="*/ 2147483647 w 65"/>
                <a:gd name="T19" fmla="*/ 2147483647 h 172"/>
                <a:gd name="T20" fmla="*/ 2147483647 w 65"/>
                <a:gd name="T21" fmla="*/ 2147483647 h 172"/>
                <a:gd name="T22" fmla="*/ 2147483647 w 65"/>
                <a:gd name="T23" fmla="*/ 2147483647 h 172"/>
                <a:gd name="T24" fmla="*/ 2147483647 w 65"/>
                <a:gd name="T25" fmla="*/ 2147483647 h 172"/>
                <a:gd name="T26" fmla="*/ 2147483647 w 65"/>
                <a:gd name="T27" fmla="*/ 2147483647 h 172"/>
                <a:gd name="T28" fmla="*/ 2147483647 w 65"/>
                <a:gd name="T29" fmla="*/ 2147483647 h 172"/>
                <a:gd name="T30" fmla="*/ 2147483647 w 65"/>
                <a:gd name="T31" fmla="*/ 2147483647 h 172"/>
                <a:gd name="T32" fmla="*/ 2147483647 w 65"/>
                <a:gd name="T33" fmla="*/ 2147483647 h 172"/>
                <a:gd name="T34" fmla="*/ 2147483647 w 65"/>
                <a:gd name="T35" fmla="*/ 2147483647 h 172"/>
                <a:gd name="T36" fmla="*/ 2147483647 w 65"/>
                <a:gd name="T37" fmla="*/ 2147483647 h 172"/>
                <a:gd name="T38" fmla="*/ 2147483647 w 65"/>
                <a:gd name="T39" fmla="*/ 0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172"/>
                <a:gd name="T62" fmla="*/ 65 w 6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172">
                  <a:moveTo>
                    <a:pt x="57" y="0"/>
                  </a:moveTo>
                  <a:lnTo>
                    <a:pt x="43" y="18"/>
                  </a:lnTo>
                  <a:lnTo>
                    <a:pt x="29" y="39"/>
                  </a:lnTo>
                  <a:lnTo>
                    <a:pt x="21" y="57"/>
                  </a:lnTo>
                  <a:lnTo>
                    <a:pt x="14" y="82"/>
                  </a:lnTo>
                  <a:lnTo>
                    <a:pt x="11" y="104"/>
                  </a:lnTo>
                  <a:lnTo>
                    <a:pt x="7" y="125"/>
                  </a:lnTo>
                  <a:lnTo>
                    <a:pt x="3" y="147"/>
                  </a:lnTo>
                  <a:lnTo>
                    <a:pt x="0" y="169"/>
                  </a:lnTo>
                  <a:lnTo>
                    <a:pt x="7" y="172"/>
                  </a:lnTo>
                  <a:lnTo>
                    <a:pt x="11" y="147"/>
                  </a:lnTo>
                  <a:lnTo>
                    <a:pt x="14" y="125"/>
                  </a:lnTo>
                  <a:lnTo>
                    <a:pt x="18" y="104"/>
                  </a:lnTo>
                  <a:lnTo>
                    <a:pt x="21" y="82"/>
                  </a:lnTo>
                  <a:lnTo>
                    <a:pt x="29" y="61"/>
                  </a:lnTo>
                  <a:lnTo>
                    <a:pt x="36" y="43"/>
                  </a:lnTo>
                  <a:lnTo>
                    <a:pt x="47" y="21"/>
                  </a:lnTo>
                  <a:lnTo>
                    <a:pt x="61" y="3"/>
                  </a:lnTo>
                  <a:lnTo>
                    <a:pt x="65" y="3"/>
                  </a:lnTo>
                  <a:lnTo>
                    <a:pt x="5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25" name="Freeform 1524"/>
            <p:cNvSpPr>
              <a:spLocks/>
            </p:cNvSpPr>
            <p:nvPr/>
          </p:nvSpPr>
          <p:spPr bwMode="auto">
            <a:xfrm>
              <a:off x="6352166" y="3678500"/>
              <a:ext cx="31733" cy="29853"/>
            </a:xfrm>
            <a:custGeom>
              <a:avLst/>
              <a:gdLst>
                <a:gd name="T0" fmla="*/ 2147483647 w 40"/>
                <a:gd name="T1" fmla="*/ 0 h 47"/>
                <a:gd name="T2" fmla="*/ 0 w 40"/>
                <a:gd name="T3" fmla="*/ 2147483647 h 47"/>
                <a:gd name="T4" fmla="*/ 2147483647 w 40"/>
                <a:gd name="T5" fmla="*/ 2147483647 h 47"/>
                <a:gd name="T6" fmla="*/ 2147483647 w 40"/>
                <a:gd name="T7" fmla="*/ 2147483647 h 47"/>
                <a:gd name="T8" fmla="*/ 2147483647 w 40"/>
                <a:gd name="T9" fmla="*/ 0 h 47"/>
                <a:gd name="T10" fmla="*/ 0 60000 65536"/>
                <a:gd name="T11" fmla="*/ 0 60000 65536"/>
                <a:gd name="T12" fmla="*/ 0 60000 65536"/>
                <a:gd name="T13" fmla="*/ 0 60000 65536"/>
                <a:gd name="T14" fmla="*/ 0 60000 65536"/>
                <a:gd name="T15" fmla="*/ 0 w 40"/>
                <a:gd name="T16" fmla="*/ 0 h 47"/>
                <a:gd name="T17" fmla="*/ 40 w 40"/>
                <a:gd name="T18" fmla="*/ 47 h 47"/>
              </a:gdLst>
              <a:ahLst/>
              <a:cxnLst>
                <a:cxn ang="T10">
                  <a:pos x="T0" y="T1"/>
                </a:cxn>
                <a:cxn ang="T11">
                  <a:pos x="T2" y="T3"/>
                </a:cxn>
                <a:cxn ang="T12">
                  <a:pos x="T4" y="T5"/>
                </a:cxn>
                <a:cxn ang="T13">
                  <a:pos x="T6" y="T7"/>
                </a:cxn>
                <a:cxn ang="T14">
                  <a:pos x="T8" y="T9"/>
                </a:cxn>
              </a:cxnLst>
              <a:rect l="T15" t="T16" r="T17" b="T18"/>
              <a:pathLst>
                <a:path w="40" h="47">
                  <a:moveTo>
                    <a:pt x="36" y="0"/>
                  </a:moveTo>
                  <a:lnTo>
                    <a:pt x="0" y="44"/>
                  </a:lnTo>
                  <a:lnTo>
                    <a:pt x="8" y="47"/>
                  </a:lnTo>
                  <a:lnTo>
                    <a:pt x="40" y="8"/>
                  </a:lnTo>
                  <a:lnTo>
                    <a:pt x="3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26" name="Freeform 1525"/>
            <p:cNvSpPr>
              <a:spLocks/>
            </p:cNvSpPr>
            <p:nvPr/>
          </p:nvSpPr>
          <p:spPr bwMode="auto">
            <a:xfrm>
              <a:off x="6380725" y="3649282"/>
              <a:ext cx="171357" cy="34299"/>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2147483647 w 216"/>
                <a:gd name="T9" fmla="*/ 2147483647 h 54"/>
                <a:gd name="T10" fmla="*/ 2147483647 w 216"/>
                <a:gd name="T11" fmla="*/ 0 h 54"/>
                <a:gd name="T12" fmla="*/ 2147483647 w 216"/>
                <a:gd name="T13" fmla="*/ 0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0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2147483647 h 54"/>
                <a:gd name="T60" fmla="*/ 2147483647 w 216"/>
                <a:gd name="T61" fmla="*/ 2147483647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213" y="18"/>
                  </a:moveTo>
                  <a:lnTo>
                    <a:pt x="216" y="18"/>
                  </a:lnTo>
                  <a:lnTo>
                    <a:pt x="202" y="10"/>
                  </a:lnTo>
                  <a:lnTo>
                    <a:pt x="191" y="7"/>
                  </a:lnTo>
                  <a:lnTo>
                    <a:pt x="177" y="3"/>
                  </a:lnTo>
                  <a:lnTo>
                    <a:pt x="162" y="0"/>
                  </a:lnTo>
                  <a:lnTo>
                    <a:pt x="134" y="0"/>
                  </a:lnTo>
                  <a:lnTo>
                    <a:pt x="119" y="3"/>
                  </a:lnTo>
                  <a:lnTo>
                    <a:pt x="105" y="7"/>
                  </a:lnTo>
                  <a:lnTo>
                    <a:pt x="90" y="10"/>
                  </a:lnTo>
                  <a:lnTo>
                    <a:pt x="76" y="14"/>
                  </a:lnTo>
                  <a:lnTo>
                    <a:pt x="65" y="18"/>
                  </a:lnTo>
                  <a:lnTo>
                    <a:pt x="51" y="25"/>
                  </a:lnTo>
                  <a:lnTo>
                    <a:pt x="36" y="32"/>
                  </a:lnTo>
                  <a:lnTo>
                    <a:pt x="26" y="36"/>
                  </a:lnTo>
                  <a:lnTo>
                    <a:pt x="15" y="43"/>
                  </a:lnTo>
                  <a:lnTo>
                    <a:pt x="0" y="46"/>
                  </a:lnTo>
                  <a:lnTo>
                    <a:pt x="4" y="54"/>
                  </a:lnTo>
                  <a:lnTo>
                    <a:pt x="15" y="50"/>
                  </a:lnTo>
                  <a:lnTo>
                    <a:pt x="29" y="43"/>
                  </a:lnTo>
                  <a:lnTo>
                    <a:pt x="40" y="36"/>
                  </a:lnTo>
                  <a:lnTo>
                    <a:pt x="54" y="32"/>
                  </a:lnTo>
                  <a:lnTo>
                    <a:pt x="65" y="25"/>
                  </a:lnTo>
                  <a:lnTo>
                    <a:pt x="80" y="21"/>
                  </a:lnTo>
                  <a:lnTo>
                    <a:pt x="94" y="18"/>
                  </a:lnTo>
                  <a:lnTo>
                    <a:pt x="108" y="14"/>
                  </a:lnTo>
                  <a:lnTo>
                    <a:pt x="119" y="10"/>
                  </a:lnTo>
                  <a:lnTo>
                    <a:pt x="134" y="7"/>
                  </a:lnTo>
                  <a:lnTo>
                    <a:pt x="162" y="7"/>
                  </a:lnTo>
                  <a:lnTo>
                    <a:pt x="173" y="10"/>
                  </a:lnTo>
                  <a:lnTo>
                    <a:pt x="187" y="14"/>
                  </a:lnTo>
                  <a:lnTo>
                    <a:pt x="198" y="18"/>
                  </a:lnTo>
                  <a:lnTo>
                    <a:pt x="213" y="25"/>
                  </a:lnTo>
                  <a:lnTo>
                    <a:pt x="213"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27" name="Freeform 1526"/>
            <p:cNvSpPr>
              <a:spLocks/>
            </p:cNvSpPr>
            <p:nvPr/>
          </p:nvSpPr>
          <p:spPr bwMode="auto">
            <a:xfrm>
              <a:off x="6549702" y="3660715"/>
              <a:ext cx="99958" cy="29218"/>
            </a:xfrm>
            <a:custGeom>
              <a:avLst/>
              <a:gdLst>
                <a:gd name="T0" fmla="*/ 2147483647 w 126"/>
                <a:gd name="T1" fmla="*/ 2147483647 h 46"/>
                <a:gd name="T2" fmla="*/ 2147483647 w 126"/>
                <a:gd name="T3" fmla="*/ 2147483647 h 46"/>
                <a:gd name="T4" fmla="*/ 2147483647 w 126"/>
                <a:gd name="T5" fmla="*/ 2147483647 h 46"/>
                <a:gd name="T6" fmla="*/ 2147483647 w 126"/>
                <a:gd name="T7" fmla="*/ 2147483647 h 46"/>
                <a:gd name="T8" fmla="*/ 2147483647 w 126"/>
                <a:gd name="T9" fmla="*/ 2147483647 h 46"/>
                <a:gd name="T10" fmla="*/ 2147483647 w 126"/>
                <a:gd name="T11" fmla="*/ 2147483647 h 46"/>
                <a:gd name="T12" fmla="*/ 2147483647 w 126"/>
                <a:gd name="T13" fmla="*/ 2147483647 h 46"/>
                <a:gd name="T14" fmla="*/ 2147483647 w 126"/>
                <a:gd name="T15" fmla="*/ 2147483647 h 46"/>
                <a:gd name="T16" fmla="*/ 2147483647 w 126"/>
                <a:gd name="T17" fmla="*/ 2147483647 h 46"/>
                <a:gd name="T18" fmla="*/ 2147483647 w 126"/>
                <a:gd name="T19" fmla="*/ 2147483647 h 46"/>
                <a:gd name="T20" fmla="*/ 2147483647 w 126"/>
                <a:gd name="T21" fmla="*/ 2147483647 h 46"/>
                <a:gd name="T22" fmla="*/ 2147483647 w 126"/>
                <a:gd name="T23" fmla="*/ 2147483647 h 46"/>
                <a:gd name="T24" fmla="*/ 2147483647 w 126"/>
                <a:gd name="T25" fmla="*/ 2147483647 h 46"/>
                <a:gd name="T26" fmla="*/ 2147483647 w 126"/>
                <a:gd name="T27" fmla="*/ 2147483647 h 46"/>
                <a:gd name="T28" fmla="*/ 2147483647 w 126"/>
                <a:gd name="T29" fmla="*/ 0 h 46"/>
                <a:gd name="T30" fmla="*/ 0 w 126"/>
                <a:gd name="T31" fmla="*/ 0 h 46"/>
                <a:gd name="T32" fmla="*/ 0 w 126"/>
                <a:gd name="T33" fmla="*/ 2147483647 h 46"/>
                <a:gd name="T34" fmla="*/ 2147483647 w 126"/>
                <a:gd name="T35" fmla="*/ 2147483647 h 46"/>
                <a:gd name="T36" fmla="*/ 2147483647 w 126"/>
                <a:gd name="T37" fmla="*/ 2147483647 h 46"/>
                <a:gd name="T38" fmla="*/ 2147483647 w 126"/>
                <a:gd name="T39" fmla="*/ 2147483647 h 46"/>
                <a:gd name="T40" fmla="*/ 2147483647 w 126"/>
                <a:gd name="T41" fmla="*/ 2147483647 h 46"/>
                <a:gd name="T42" fmla="*/ 2147483647 w 126"/>
                <a:gd name="T43" fmla="*/ 2147483647 h 46"/>
                <a:gd name="T44" fmla="*/ 2147483647 w 126"/>
                <a:gd name="T45" fmla="*/ 2147483647 h 46"/>
                <a:gd name="T46" fmla="*/ 2147483647 w 126"/>
                <a:gd name="T47" fmla="*/ 2147483647 h 46"/>
                <a:gd name="T48" fmla="*/ 2147483647 w 126"/>
                <a:gd name="T49" fmla="*/ 2147483647 h 46"/>
                <a:gd name="T50" fmla="*/ 2147483647 w 126"/>
                <a:gd name="T51" fmla="*/ 2147483647 h 46"/>
                <a:gd name="T52" fmla="*/ 2147483647 w 126"/>
                <a:gd name="T53" fmla="*/ 2147483647 h 46"/>
                <a:gd name="T54" fmla="*/ 2147483647 w 126"/>
                <a:gd name="T55" fmla="*/ 2147483647 h 46"/>
                <a:gd name="T56" fmla="*/ 2147483647 w 126"/>
                <a:gd name="T57" fmla="*/ 2147483647 h 46"/>
                <a:gd name="T58" fmla="*/ 2147483647 w 126"/>
                <a:gd name="T59" fmla="*/ 2147483647 h 46"/>
                <a:gd name="T60" fmla="*/ 2147483647 w 126"/>
                <a:gd name="T61" fmla="*/ 2147483647 h 46"/>
                <a:gd name="T62" fmla="*/ 2147483647 w 126"/>
                <a:gd name="T63" fmla="*/ 2147483647 h 46"/>
                <a:gd name="T64" fmla="*/ 2147483647 w 126"/>
                <a:gd name="T65" fmla="*/ 2147483647 h 46"/>
                <a:gd name="T66" fmla="*/ 2147483647 w 126"/>
                <a:gd name="T67" fmla="*/ 2147483647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6"/>
                <a:gd name="T103" fmla="*/ 0 h 46"/>
                <a:gd name="T104" fmla="*/ 126 w 126"/>
                <a:gd name="T105" fmla="*/ 46 h 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6" h="46">
                  <a:moveTo>
                    <a:pt x="118" y="25"/>
                  </a:moveTo>
                  <a:lnTo>
                    <a:pt x="115" y="32"/>
                  </a:lnTo>
                  <a:lnTo>
                    <a:pt x="108" y="36"/>
                  </a:lnTo>
                  <a:lnTo>
                    <a:pt x="100" y="39"/>
                  </a:lnTo>
                  <a:lnTo>
                    <a:pt x="86" y="39"/>
                  </a:lnTo>
                  <a:lnTo>
                    <a:pt x="79" y="36"/>
                  </a:lnTo>
                  <a:lnTo>
                    <a:pt x="72" y="36"/>
                  </a:lnTo>
                  <a:lnTo>
                    <a:pt x="64" y="32"/>
                  </a:lnTo>
                  <a:lnTo>
                    <a:pt x="57" y="25"/>
                  </a:lnTo>
                  <a:lnTo>
                    <a:pt x="50" y="21"/>
                  </a:lnTo>
                  <a:lnTo>
                    <a:pt x="43" y="18"/>
                  </a:lnTo>
                  <a:lnTo>
                    <a:pt x="36" y="14"/>
                  </a:lnTo>
                  <a:lnTo>
                    <a:pt x="25" y="7"/>
                  </a:lnTo>
                  <a:lnTo>
                    <a:pt x="18" y="3"/>
                  </a:lnTo>
                  <a:lnTo>
                    <a:pt x="10" y="0"/>
                  </a:lnTo>
                  <a:lnTo>
                    <a:pt x="0" y="0"/>
                  </a:lnTo>
                  <a:lnTo>
                    <a:pt x="0" y="7"/>
                  </a:lnTo>
                  <a:lnTo>
                    <a:pt x="7" y="7"/>
                  </a:lnTo>
                  <a:lnTo>
                    <a:pt x="18" y="10"/>
                  </a:lnTo>
                  <a:lnTo>
                    <a:pt x="21" y="14"/>
                  </a:lnTo>
                  <a:lnTo>
                    <a:pt x="32" y="18"/>
                  </a:lnTo>
                  <a:lnTo>
                    <a:pt x="39" y="25"/>
                  </a:lnTo>
                  <a:lnTo>
                    <a:pt x="46" y="28"/>
                  </a:lnTo>
                  <a:lnTo>
                    <a:pt x="54" y="32"/>
                  </a:lnTo>
                  <a:lnTo>
                    <a:pt x="61" y="36"/>
                  </a:lnTo>
                  <a:lnTo>
                    <a:pt x="68" y="39"/>
                  </a:lnTo>
                  <a:lnTo>
                    <a:pt x="79" y="43"/>
                  </a:lnTo>
                  <a:lnTo>
                    <a:pt x="86" y="46"/>
                  </a:lnTo>
                  <a:lnTo>
                    <a:pt x="100" y="46"/>
                  </a:lnTo>
                  <a:lnTo>
                    <a:pt x="108" y="43"/>
                  </a:lnTo>
                  <a:lnTo>
                    <a:pt x="118" y="36"/>
                  </a:lnTo>
                  <a:lnTo>
                    <a:pt x="126" y="32"/>
                  </a:lnTo>
                  <a:lnTo>
                    <a:pt x="122" y="32"/>
                  </a:lnTo>
                  <a:lnTo>
                    <a:pt x="118"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28" name="Freeform 1527"/>
            <p:cNvSpPr>
              <a:spLocks/>
            </p:cNvSpPr>
            <p:nvPr/>
          </p:nvSpPr>
          <p:spPr bwMode="auto">
            <a:xfrm>
              <a:off x="6643313" y="3607995"/>
              <a:ext cx="142797" cy="73045"/>
            </a:xfrm>
            <a:custGeom>
              <a:avLst/>
              <a:gdLst>
                <a:gd name="T0" fmla="*/ 2147483647 w 180"/>
                <a:gd name="T1" fmla="*/ 0 h 115"/>
                <a:gd name="T2" fmla="*/ 2147483647 w 180"/>
                <a:gd name="T3" fmla="*/ 2147483647 h 115"/>
                <a:gd name="T4" fmla="*/ 2147483647 w 180"/>
                <a:gd name="T5" fmla="*/ 2147483647 h 115"/>
                <a:gd name="T6" fmla="*/ 2147483647 w 180"/>
                <a:gd name="T7" fmla="*/ 2147483647 h 115"/>
                <a:gd name="T8" fmla="*/ 2147483647 w 180"/>
                <a:gd name="T9" fmla="*/ 2147483647 h 115"/>
                <a:gd name="T10" fmla="*/ 2147483647 w 180"/>
                <a:gd name="T11" fmla="*/ 2147483647 h 115"/>
                <a:gd name="T12" fmla="*/ 2147483647 w 180"/>
                <a:gd name="T13" fmla="*/ 2147483647 h 115"/>
                <a:gd name="T14" fmla="*/ 2147483647 w 180"/>
                <a:gd name="T15" fmla="*/ 2147483647 h 115"/>
                <a:gd name="T16" fmla="*/ 2147483647 w 180"/>
                <a:gd name="T17" fmla="*/ 2147483647 h 115"/>
                <a:gd name="T18" fmla="*/ 2147483647 w 180"/>
                <a:gd name="T19" fmla="*/ 2147483647 h 115"/>
                <a:gd name="T20" fmla="*/ 2147483647 w 180"/>
                <a:gd name="T21" fmla="*/ 2147483647 h 115"/>
                <a:gd name="T22" fmla="*/ 2147483647 w 180"/>
                <a:gd name="T23" fmla="*/ 2147483647 h 115"/>
                <a:gd name="T24" fmla="*/ 2147483647 w 180"/>
                <a:gd name="T25" fmla="*/ 2147483647 h 115"/>
                <a:gd name="T26" fmla="*/ 2147483647 w 180"/>
                <a:gd name="T27" fmla="*/ 2147483647 h 115"/>
                <a:gd name="T28" fmla="*/ 2147483647 w 180"/>
                <a:gd name="T29" fmla="*/ 2147483647 h 115"/>
                <a:gd name="T30" fmla="*/ 2147483647 w 180"/>
                <a:gd name="T31" fmla="*/ 2147483647 h 115"/>
                <a:gd name="T32" fmla="*/ 0 w 180"/>
                <a:gd name="T33" fmla="*/ 2147483647 h 115"/>
                <a:gd name="T34" fmla="*/ 2147483647 w 180"/>
                <a:gd name="T35" fmla="*/ 2147483647 h 115"/>
                <a:gd name="T36" fmla="*/ 2147483647 w 180"/>
                <a:gd name="T37" fmla="*/ 2147483647 h 115"/>
                <a:gd name="T38" fmla="*/ 2147483647 w 180"/>
                <a:gd name="T39" fmla="*/ 2147483647 h 115"/>
                <a:gd name="T40" fmla="*/ 2147483647 w 180"/>
                <a:gd name="T41" fmla="*/ 2147483647 h 115"/>
                <a:gd name="T42" fmla="*/ 2147483647 w 180"/>
                <a:gd name="T43" fmla="*/ 2147483647 h 115"/>
                <a:gd name="T44" fmla="*/ 2147483647 w 180"/>
                <a:gd name="T45" fmla="*/ 2147483647 h 115"/>
                <a:gd name="T46" fmla="*/ 2147483647 w 180"/>
                <a:gd name="T47" fmla="*/ 2147483647 h 115"/>
                <a:gd name="T48" fmla="*/ 2147483647 w 180"/>
                <a:gd name="T49" fmla="*/ 2147483647 h 115"/>
                <a:gd name="T50" fmla="*/ 2147483647 w 180"/>
                <a:gd name="T51" fmla="*/ 2147483647 h 115"/>
                <a:gd name="T52" fmla="*/ 2147483647 w 180"/>
                <a:gd name="T53" fmla="*/ 2147483647 h 115"/>
                <a:gd name="T54" fmla="*/ 2147483647 w 180"/>
                <a:gd name="T55" fmla="*/ 2147483647 h 115"/>
                <a:gd name="T56" fmla="*/ 2147483647 w 180"/>
                <a:gd name="T57" fmla="*/ 2147483647 h 115"/>
                <a:gd name="T58" fmla="*/ 2147483647 w 180"/>
                <a:gd name="T59" fmla="*/ 2147483647 h 115"/>
                <a:gd name="T60" fmla="*/ 2147483647 w 180"/>
                <a:gd name="T61" fmla="*/ 2147483647 h 115"/>
                <a:gd name="T62" fmla="*/ 2147483647 w 180"/>
                <a:gd name="T63" fmla="*/ 2147483647 h 115"/>
                <a:gd name="T64" fmla="*/ 2147483647 w 180"/>
                <a:gd name="T65" fmla="*/ 2147483647 h 115"/>
                <a:gd name="T66" fmla="*/ 2147483647 w 180"/>
                <a:gd name="T67" fmla="*/ 2147483647 h 115"/>
                <a:gd name="T68" fmla="*/ 2147483647 w 180"/>
                <a:gd name="T69" fmla="*/ 0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0"/>
                <a:gd name="T106" fmla="*/ 0 h 115"/>
                <a:gd name="T107" fmla="*/ 180 w 180"/>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0" h="115">
                  <a:moveTo>
                    <a:pt x="177" y="0"/>
                  </a:moveTo>
                  <a:lnTo>
                    <a:pt x="166" y="3"/>
                  </a:lnTo>
                  <a:lnTo>
                    <a:pt x="155" y="11"/>
                  </a:lnTo>
                  <a:lnTo>
                    <a:pt x="141" y="14"/>
                  </a:lnTo>
                  <a:lnTo>
                    <a:pt x="130" y="21"/>
                  </a:lnTo>
                  <a:lnTo>
                    <a:pt x="119" y="29"/>
                  </a:lnTo>
                  <a:lnTo>
                    <a:pt x="108" y="36"/>
                  </a:lnTo>
                  <a:lnTo>
                    <a:pt x="101" y="43"/>
                  </a:lnTo>
                  <a:lnTo>
                    <a:pt x="87" y="50"/>
                  </a:lnTo>
                  <a:lnTo>
                    <a:pt x="80" y="57"/>
                  </a:lnTo>
                  <a:lnTo>
                    <a:pt x="65" y="65"/>
                  </a:lnTo>
                  <a:lnTo>
                    <a:pt x="58" y="75"/>
                  </a:lnTo>
                  <a:lnTo>
                    <a:pt x="47" y="79"/>
                  </a:lnTo>
                  <a:lnTo>
                    <a:pt x="36" y="90"/>
                  </a:lnTo>
                  <a:lnTo>
                    <a:pt x="22" y="97"/>
                  </a:lnTo>
                  <a:lnTo>
                    <a:pt x="15" y="101"/>
                  </a:lnTo>
                  <a:lnTo>
                    <a:pt x="0" y="108"/>
                  </a:lnTo>
                  <a:lnTo>
                    <a:pt x="4" y="115"/>
                  </a:lnTo>
                  <a:lnTo>
                    <a:pt x="18" y="108"/>
                  </a:lnTo>
                  <a:lnTo>
                    <a:pt x="29" y="101"/>
                  </a:lnTo>
                  <a:lnTo>
                    <a:pt x="40" y="93"/>
                  </a:lnTo>
                  <a:lnTo>
                    <a:pt x="51" y="86"/>
                  </a:lnTo>
                  <a:lnTo>
                    <a:pt x="62" y="79"/>
                  </a:lnTo>
                  <a:lnTo>
                    <a:pt x="72" y="72"/>
                  </a:lnTo>
                  <a:lnTo>
                    <a:pt x="83" y="65"/>
                  </a:lnTo>
                  <a:lnTo>
                    <a:pt x="94" y="57"/>
                  </a:lnTo>
                  <a:lnTo>
                    <a:pt x="101" y="50"/>
                  </a:lnTo>
                  <a:lnTo>
                    <a:pt x="112" y="43"/>
                  </a:lnTo>
                  <a:lnTo>
                    <a:pt x="123" y="36"/>
                  </a:lnTo>
                  <a:lnTo>
                    <a:pt x="134" y="29"/>
                  </a:lnTo>
                  <a:lnTo>
                    <a:pt x="144" y="21"/>
                  </a:lnTo>
                  <a:lnTo>
                    <a:pt x="159" y="18"/>
                  </a:lnTo>
                  <a:lnTo>
                    <a:pt x="170" y="11"/>
                  </a:lnTo>
                  <a:lnTo>
                    <a:pt x="180" y="3"/>
                  </a:lnTo>
                  <a:lnTo>
                    <a:pt x="17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29" name="Freeform 1528"/>
            <p:cNvSpPr>
              <a:spLocks/>
            </p:cNvSpPr>
            <p:nvPr/>
          </p:nvSpPr>
          <p:spPr bwMode="auto">
            <a:xfrm>
              <a:off x="6783730" y="3571157"/>
              <a:ext cx="82505" cy="38745"/>
            </a:xfrm>
            <a:custGeom>
              <a:avLst/>
              <a:gdLst>
                <a:gd name="T0" fmla="*/ 2147483647 w 104"/>
                <a:gd name="T1" fmla="*/ 0 h 61"/>
                <a:gd name="T2" fmla="*/ 2147483647 w 104"/>
                <a:gd name="T3" fmla="*/ 0 h 61"/>
                <a:gd name="T4" fmla="*/ 2147483647 w 104"/>
                <a:gd name="T5" fmla="*/ 2147483647 h 61"/>
                <a:gd name="T6" fmla="*/ 2147483647 w 104"/>
                <a:gd name="T7" fmla="*/ 2147483647 h 61"/>
                <a:gd name="T8" fmla="*/ 2147483647 w 104"/>
                <a:gd name="T9" fmla="*/ 2147483647 h 61"/>
                <a:gd name="T10" fmla="*/ 2147483647 w 104"/>
                <a:gd name="T11" fmla="*/ 2147483647 h 61"/>
                <a:gd name="T12" fmla="*/ 2147483647 w 104"/>
                <a:gd name="T13" fmla="*/ 2147483647 h 61"/>
                <a:gd name="T14" fmla="*/ 2147483647 w 104"/>
                <a:gd name="T15" fmla="*/ 2147483647 h 61"/>
                <a:gd name="T16" fmla="*/ 2147483647 w 104"/>
                <a:gd name="T17" fmla="*/ 2147483647 h 61"/>
                <a:gd name="T18" fmla="*/ 2147483647 w 104"/>
                <a:gd name="T19" fmla="*/ 2147483647 h 61"/>
                <a:gd name="T20" fmla="*/ 2147483647 w 104"/>
                <a:gd name="T21" fmla="*/ 2147483647 h 61"/>
                <a:gd name="T22" fmla="*/ 2147483647 w 104"/>
                <a:gd name="T23" fmla="*/ 2147483647 h 61"/>
                <a:gd name="T24" fmla="*/ 2147483647 w 104"/>
                <a:gd name="T25" fmla="*/ 2147483647 h 61"/>
                <a:gd name="T26" fmla="*/ 2147483647 w 104"/>
                <a:gd name="T27" fmla="*/ 2147483647 h 61"/>
                <a:gd name="T28" fmla="*/ 2147483647 w 104"/>
                <a:gd name="T29" fmla="*/ 2147483647 h 61"/>
                <a:gd name="T30" fmla="*/ 0 w 104"/>
                <a:gd name="T31" fmla="*/ 2147483647 h 61"/>
                <a:gd name="T32" fmla="*/ 2147483647 w 104"/>
                <a:gd name="T33" fmla="*/ 2147483647 h 61"/>
                <a:gd name="T34" fmla="*/ 2147483647 w 104"/>
                <a:gd name="T35" fmla="*/ 2147483647 h 61"/>
                <a:gd name="T36" fmla="*/ 2147483647 w 104"/>
                <a:gd name="T37" fmla="*/ 2147483647 h 61"/>
                <a:gd name="T38" fmla="*/ 2147483647 w 104"/>
                <a:gd name="T39" fmla="*/ 2147483647 h 61"/>
                <a:gd name="T40" fmla="*/ 2147483647 w 104"/>
                <a:gd name="T41" fmla="*/ 2147483647 h 61"/>
                <a:gd name="T42" fmla="*/ 2147483647 w 104"/>
                <a:gd name="T43" fmla="*/ 2147483647 h 61"/>
                <a:gd name="T44" fmla="*/ 2147483647 w 104"/>
                <a:gd name="T45" fmla="*/ 2147483647 h 61"/>
                <a:gd name="T46" fmla="*/ 2147483647 w 104"/>
                <a:gd name="T47" fmla="*/ 2147483647 h 61"/>
                <a:gd name="T48" fmla="*/ 2147483647 w 104"/>
                <a:gd name="T49" fmla="*/ 2147483647 h 61"/>
                <a:gd name="T50" fmla="*/ 2147483647 w 104"/>
                <a:gd name="T51" fmla="*/ 2147483647 h 61"/>
                <a:gd name="T52" fmla="*/ 2147483647 w 104"/>
                <a:gd name="T53" fmla="*/ 2147483647 h 61"/>
                <a:gd name="T54" fmla="*/ 2147483647 w 104"/>
                <a:gd name="T55" fmla="*/ 2147483647 h 61"/>
                <a:gd name="T56" fmla="*/ 2147483647 w 104"/>
                <a:gd name="T57" fmla="*/ 2147483647 h 61"/>
                <a:gd name="T58" fmla="*/ 2147483647 w 104"/>
                <a:gd name="T59" fmla="*/ 2147483647 h 61"/>
                <a:gd name="T60" fmla="*/ 2147483647 w 104"/>
                <a:gd name="T61" fmla="*/ 2147483647 h 61"/>
                <a:gd name="T62" fmla="*/ 2147483647 w 104"/>
                <a:gd name="T63" fmla="*/ 2147483647 h 61"/>
                <a:gd name="T64" fmla="*/ 2147483647 w 104"/>
                <a:gd name="T65" fmla="*/ 2147483647 h 61"/>
                <a:gd name="T66" fmla="*/ 2147483647 w 104"/>
                <a:gd name="T67" fmla="*/ 2147483647 h 61"/>
                <a:gd name="T68" fmla="*/ 2147483647 w 104"/>
                <a:gd name="T69" fmla="*/ 2147483647 h 61"/>
                <a:gd name="T70" fmla="*/ 2147483647 w 104"/>
                <a:gd name="T71" fmla="*/ 2147483647 h 61"/>
                <a:gd name="T72" fmla="*/ 2147483647 w 104"/>
                <a:gd name="T73" fmla="*/ 0 h 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61"/>
                <a:gd name="T113" fmla="*/ 104 w 104"/>
                <a:gd name="T114" fmla="*/ 61 h 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61">
                  <a:moveTo>
                    <a:pt x="97" y="0"/>
                  </a:moveTo>
                  <a:lnTo>
                    <a:pt x="101" y="0"/>
                  </a:lnTo>
                  <a:lnTo>
                    <a:pt x="93" y="4"/>
                  </a:lnTo>
                  <a:lnTo>
                    <a:pt x="86" y="7"/>
                  </a:lnTo>
                  <a:lnTo>
                    <a:pt x="83" y="11"/>
                  </a:lnTo>
                  <a:lnTo>
                    <a:pt x="75" y="15"/>
                  </a:lnTo>
                  <a:lnTo>
                    <a:pt x="68" y="18"/>
                  </a:lnTo>
                  <a:lnTo>
                    <a:pt x="61" y="18"/>
                  </a:lnTo>
                  <a:lnTo>
                    <a:pt x="57" y="22"/>
                  </a:lnTo>
                  <a:lnTo>
                    <a:pt x="50" y="25"/>
                  </a:lnTo>
                  <a:lnTo>
                    <a:pt x="43" y="29"/>
                  </a:lnTo>
                  <a:lnTo>
                    <a:pt x="36" y="33"/>
                  </a:lnTo>
                  <a:lnTo>
                    <a:pt x="29" y="36"/>
                  </a:lnTo>
                  <a:lnTo>
                    <a:pt x="21" y="40"/>
                  </a:lnTo>
                  <a:lnTo>
                    <a:pt x="7" y="54"/>
                  </a:lnTo>
                  <a:lnTo>
                    <a:pt x="0" y="58"/>
                  </a:lnTo>
                  <a:lnTo>
                    <a:pt x="3" y="61"/>
                  </a:lnTo>
                  <a:lnTo>
                    <a:pt x="11" y="58"/>
                  </a:lnTo>
                  <a:lnTo>
                    <a:pt x="14" y="54"/>
                  </a:lnTo>
                  <a:lnTo>
                    <a:pt x="21" y="51"/>
                  </a:lnTo>
                  <a:lnTo>
                    <a:pt x="25" y="47"/>
                  </a:lnTo>
                  <a:lnTo>
                    <a:pt x="32" y="43"/>
                  </a:lnTo>
                  <a:lnTo>
                    <a:pt x="39" y="40"/>
                  </a:lnTo>
                  <a:lnTo>
                    <a:pt x="47" y="36"/>
                  </a:lnTo>
                  <a:lnTo>
                    <a:pt x="54" y="33"/>
                  </a:lnTo>
                  <a:lnTo>
                    <a:pt x="61" y="29"/>
                  </a:lnTo>
                  <a:lnTo>
                    <a:pt x="65" y="25"/>
                  </a:lnTo>
                  <a:lnTo>
                    <a:pt x="72" y="25"/>
                  </a:lnTo>
                  <a:lnTo>
                    <a:pt x="79" y="22"/>
                  </a:lnTo>
                  <a:lnTo>
                    <a:pt x="86" y="18"/>
                  </a:lnTo>
                  <a:lnTo>
                    <a:pt x="90" y="15"/>
                  </a:lnTo>
                  <a:lnTo>
                    <a:pt x="97" y="11"/>
                  </a:lnTo>
                  <a:lnTo>
                    <a:pt x="101" y="7"/>
                  </a:lnTo>
                  <a:lnTo>
                    <a:pt x="104" y="7"/>
                  </a:lnTo>
                  <a:lnTo>
                    <a:pt x="101" y="7"/>
                  </a:lnTo>
                  <a:lnTo>
                    <a:pt x="104" y="7"/>
                  </a:lnTo>
                  <a:lnTo>
                    <a:pt x="9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30" name="Freeform 1529"/>
            <p:cNvSpPr>
              <a:spLocks/>
            </p:cNvSpPr>
            <p:nvPr/>
          </p:nvSpPr>
          <p:spPr bwMode="auto">
            <a:xfrm>
              <a:off x="6860682" y="3562263"/>
              <a:ext cx="28560" cy="13338"/>
            </a:xfrm>
            <a:custGeom>
              <a:avLst/>
              <a:gdLst>
                <a:gd name="T0" fmla="*/ 2147483647 w 36"/>
                <a:gd name="T1" fmla="*/ 0 h 21"/>
                <a:gd name="T2" fmla="*/ 2147483647 w 36"/>
                <a:gd name="T3" fmla="*/ 0 h 21"/>
                <a:gd name="T4" fmla="*/ 2147483647 w 36"/>
                <a:gd name="T5" fmla="*/ 2147483647 h 21"/>
                <a:gd name="T6" fmla="*/ 2147483647 w 36"/>
                <a:gd name="T7" fmla="*/ 2147483647 h 21"/>
                <a:gd name="T8" fmla="*/ 2147483647 w 36"/>
                <a:gd name="T9" fmla="*/ 2147483647 h 21"/>
                <a:gd name="T10" fmla="*/ 2147483647 w 36"/>
                <a:gd name="T11" fmla="*/ 2147483647 h 21"/>
                <a:gd name="T12" fmla="*/ 2147483647 w 36"/>
                <a:gd name="T13" fmla="*/ 2147483647 h 21"/>
                <a:gd name="T14" fmla="*/ 2147483647 w 36"/>
                <a:gd name="T15" fmla="*/ 2147483647 h 21"/>
                <a:gd name="T16" fmla="*/ 0 w 36"/>
                <a:gd name="T17" fmla="*/ 2147483647 h 21"/>
                <a:gd name="T18" fmla="*/ 2147483647 w 36"/>
                <a:gd name="T19" fmla="*/ 2147483647 h 21"/>
                <a:gd name="T20" fmla="*/ 2147483647 w 36"/>
                <a:gd name="T21" fmla="*/ 2147483647 h 21"/>
                <a:gd name="T22" fmla="*/ 2147483647 w 36"/>
                <a:gd name="T23" fmla="*/ 2147483647 h 21"/>
                <a:gd name="T24" fmla="*/ 2147483647 w 36"/>
                <a:gd name="T25" fmla="*/ 2147483647 h 21"/>
                <a:gd name="T26" fmla="*/ 2147483647 w 36"/>
                <a:gd name="T27" fmla="*/ 2147483647 h 21"/>
                <a:gd name="T28" fmla="*/ 2147483647 w 36"/>
                <a:gd name="T29" fmla="*/ 2147483647 h 21"/>
                <a:gd name="T30" fmla="*/ 2147483647 w 36"/>
                <a:gd name="T31" fmla="*/ 2147483647 h 21"/>
                <a:gd name="T32" fmla="*/ 2147483647 w 36"/>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21"/>
                <a:gd name="T53" fmla="*/ 36 w 36"/>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21">
                  <a:moveTo>
                    <a:pt x="32" y="0"/>
                  </a:moveTo>
                  <a:lnTo>
                    <a:pt x="29" y="0"/>
                  </a:lnTo>
                  <a:lnTo>
                    <a:pt x="25" y="3"/>
                  </a:lnTo>
                  <a:lnTo>
                    <a:pt x="22" y="3"/>
                  </a:lnTo>
                  <a:lnTo>
                    <a:pt x="18" y="7"/>
                  </a:lnTo>
                  <a:lnTo>
                    <a:pt x="14" y="7"/>
                  </a:lnTo>
                  <a:lnTo>
                    <a:pt x="7" y="11"/>
                  </a:lnTo>
                  <a:lnTo>
                    <a:pt x="4" y="11"/>
                  </a:lnTo>
                  <a:lnTo>
                    <a:pt x="0" y="14"/>
                  </a:lnTo>
                  <a:lnTo>
                    <a:pt x="7" y="21"/>
                  </a:lnTo>
                  <a:lnTo>
                    <a:pt x="7" y="18"/>
                  </a:lnTo>
                  <a:lnTo>
                    <a:pt x="11" y="14"/>
                  </a:lnTo>
                  <a:lnTo>
                    <a:pt x="14" y="14"/>
                  </a:lnTo>
                  <a:lnTo>
                    <a:pt x="18" y="11"/>
                  </a:lnTo>
                  <a:lnTo>
                    <a:pt x="29" y="11"/>
                  </a:lnTo>
                  <a:lnTo>
                    <a:pt x="36" y="3"/>
                  </a:lnTo>
                  <a:lnTo>
                    <a:pt x="3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31" name="Freeform 1530"/>
            <p:cNvSpPr>
              <a:spLocks/>
            </p:cNvSpPr>
            <p:nvPr/>
          </p:nvSpPr>
          <p:spPr bwMode="auto">
            <a:xfrm>
              <a:off x="6886069" y="3534952"/>
              <a:ext cx="69020" cy="29218"/>
            </a:xfrm>
            <a:custGeom>
              <a:avLst/>
              <a:gdLst>
                <a:gd name="T0" fmla="*/ 2147483647 w 87"/>
                <a:gd name="T1" fmla="*/ 0 h 46"/>
                <a:gd name="T2" fmla="*/ 2147483647 w 87"/>
                <a:gd name="T3" fmla="*/ 2147483647 h 46"/>
                <a:gd name="T4" fmla="*/ 2147483647 w 87"/>
                <a:gd name="T5" fmla="*/ 2147483647 h 46"/>
                <a:gd name="T6" fmla="*/ 2147483647 w 87"/>
                <a:gd name="T7" fmla="*/ 2147483647 h 46"/>
                <a:gd name="T8" fmla="*/ 2147483647 w 87"/>
                <a:gd name="T9" fmla="*/ 2147483647 h 46"/>
                <a:gd name="T10" fmla="*/ 2147483647 w 87"/>
                <a:gd name="T11" fmla="*/ 2147483647 h 46"/>
                <a:gd name="T12" fmla="*/ 2147483647 w 87"/>
                <a:gd name="T13" fmla="*/ 2147483647 h 46"/>
                <a:gd name="T14" fmla="*/ 2147483647 w 87"/>
                <a:gd name="T15" fmla="*/ 2147483647 h 46"/>
                <a:gd name="T16" fmla="*/ 0 w 87"/>
                <a:gd name="T17" fmla="*/ 2147483647 h 46"/>
                <a:gd name="T18" fmla="*/ 2147483647 w 87"/>
                <a:gd name="T19" fmla="*/ 2147483647 h 46"/>
                <a:gd name="T20" fmla="*/ 2147483647 w 87"/>
                <a:gd name="T21" fmla="*/ 2147483647 h 46"/>
                <a:gd name="T22" fmla="*/ 2147483647 w 87"/>
                <a:gd name="T23" fmla="*/ 2147483647 h 46"/>
                <a:gd name="T24" fmla="*/ 2147483647 w 87"/>
                <a:gd name="T25" fmla="*/ 2147483647 h 46"/>
                <a:gd name="T26" fmla="*/ 2147483647 w 87"/>
                <a:gd name="T27" fmla="*/ 2147483647 h 46"/>
                <a:gd name="T28" fmla="*/ 2147483647 w 87"/>
                <a:gd name="T29" fmla="*/ 2147483647 h 46"/>
                <a:gd name="T30" fmla="*/ 2147483647 w 87"/>
                <a:gd name="T31" fmla="*/ 2147483647 h 46"/>
                <a:gd name="T32" fmla="*/ 2147483647 w 87"/>
                <a:gd name="T33" fmla="*/ 2147483647 h 46"/>
                <a:gd name="T34" fmla="*/ 2147483647 w 87"/>
                <a:gd name="T35" fmla="*/ 2147483647 h 46"/>
                <a:gd name="T36" fmla="*/ 2147483647 w 87"/>
                <a:gd name="T37" fmla="*/ 2147483647 h 46"/>
                <a:gd name="T38" fmla="*/ 2147483647 w 87"/>
                <a:gd name="T39" fmla="*/ 0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46"/>
                <a:gd name="T62" fmla="*/ 87 w 87"/>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46">
                  <a:moveTo>
                    <a:pt x="83" y="0"/>
                  </a:moveTo>
                  <a:lnTo>
                    <a:pt x="72" y="7"/>
                  </a:lnTo>
                  <a:lnTo>
                    <a:pt x="62" y="10"/>
                  </a:lnTo>
                  <a:lnTo>
                    <a:pt x="51" y="14"/>
                  </a:lnTo>
                  <a:lnTo>
                    <a:pt x="40" y="18"/>
                  </a:lnTo>
                  <a:lnTo>
                    <a:pt x="33" y="21"/>
                  </a:lnTo>
                  <a:lnTo>
                    <a:pt x="18" y="28"/>
                  </a:lnTo>
                  <a:lnTo>
                    <a:pt x="11" y="36"/>
                  </a:lnTo>
                  <a:lnTo>
                    <a:pt x="0" y="43"/>
                  </a:lnTo>
                  <a:lnTo>
                    <a:pt x="4" y="46"/>
                  </a:lnTo>
                  <a:lnTo>
                    <a:pt x="11" y="39"/>
                  </a:lnTo>
                  <a:lnTo>
                    <a:pt x="22" y="36"/>
                  </a:lnTo>
                  <a:lnTo>
                    <a:pt x="33" y="32"/>
                  </a:lnTo>
                  <a:lnTo>
                    <a:pt x="44" y="28"/>
                  </a:lnTo>
                  <a:lnTo>
                    <a:pt x="54" y="21"/>
                  </a:lnTo>
                  <a:lnTo>
                    <a:pt x="65" y="18"/>
                  </a:lnTo>
                  <a:lnTo>
                    <a:pt x="76" y="10"/>
                  </a:lnTo>
                  <a:lnTo>
                    <a:pt x="87" y="3"/>
                  </a:lnTo>
                  <a:lnTo>
                    <a:pt x="87" y="7"/>
                  </a:lnTo>
                  <a:lnTo>
                    <a:pt x="8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32" name="Freeform 1531"/>
            <p:cNvSpPr>
              <a:spLocks/>
            </p:cNvSpPr>
            <p:nvPr/>
          </p:nvSpPr>
          <p:spPr bwMode="auto">
            <a:xfrm>
              <a:off x="6951913" y="3509546"/>
              <a:ext cx="85678" cy="29853"/>
            </a:xfrm>
            <a:custGeom>
              <a:avLst/>
              <a:gdLst>
                <a:gd name="T0" fmla="*/ 2147483647 w 108"/>
                <a:gd name="T1" fmla="*/ 0 h 47"/>
                <a:gd name="T2" fmla="*/ 2147483647 w 108"/>
                <a:gd name="T3" fmla="*/ 0 h 47"/>
                <a:gd name="T4" fmla="*/ 2147483647 w 108"/>
                <a:gd name="T5" fmla="*/ 2147483647 h 47"/>
                <a:gd name="T6" fmla="*/ 2147483647 w 108"/>
                <a:gd name="T7" fmla="*/ 2147483647 h 47"/>
                <a:gd name="T8" fmla="*/ 2147483647 w 108"/>
                <a:gd name="T9" fmla="*/ 2147483647 h 47"/>
                <a:gd name="T10" fmla="*/ 2147483647 w 108"/>
                <a:gd name="T11" fmla="*/ 2147483647 h 47"/>
                <a:gd name="T12" fmla="*/ 2147483647 w 108"/>
                <a:gd name="T13" fmla="*/ 2147483647 h 47"/>
                <a:gd name="T14" fmla="*/ 2147483647 w 108"/>
                <a:gd name="T15" fmla="*/ 2147483647 h 47"/>
                <a:gd name="T16" fmla="*/ 2147483647 w 108"/>
                <a:gd name="T17" fmla="*/ 2147483647 h 47"/>
                <a:gd name="T18" fmla="*/ 2147483647 w 108"/>
                <a:gd name="T19" fmla="*/ 2147483647 h 47"/>
                <a:gd name="T20" fmla="*/ 2147483647 w 108"/>
                <a:gd name="T21" fmla="*/ 2147483647 h 47"/>
                <a:gd name="T22" fmla="*/ 2147483647 w 108"/>
                <a:gd name="T23" fmla="*/ 2147483647 h 47"/>
                <a:gd name="T24" fmla="*/ 2147483647 w 108"/>
                <a:gd name="T25" fmla="*/ 2147483647 h 47"/>
                <a:gd name="T26" fmla="*/ 2147483647 w 108"/>
                <a:gd name="T27" fmla="*/ 2147483647 h 47"/>
                <a:gd name="T28" fmla="*/ 2147483647 w 108"/>
                <a:gd name="T29" fmla="*/ 2147483647 h 47"/>
                <a:gd name="T30" fmla="*/ 2147483647 w 108"/>
                <a:gd name="T31" fmla="*/ 2147483647 h 47"/>
                <a:gd name="T32" fmla="*/ 0 w 108"/>
                <a:gd name="T33" fmla="*/ 2147483647 h 47"/>
                <a:gd name="T34" fmla="*/ 2147483647 w 108"/>
                <a:gd name="T35" fmla="*/ 2147483647 h 47"/>
                <a:gd name="T36" fmla="*/ 2147483647 w 108"/>
                <a:gd name="T37" fmla="*/ 2147483647 h 47"/>
                <a:gd name="T38" fmla="*/ 2147483647 w 108"/>
                <a:gd name="T39" fmla="*/ 2147483647 h 47"/>
                <a:gd name="T40" fmla="*/ 2147483647 w 108"/>
                <a:gd name="T41" fmla="*/ 2147483647 h 47"/>
                <a:gd name="T42" fmla="*/ 2147483647 w 108"/>
                <a:gd name="T43" fmla="*/ 2147483647 h 47"/>
                <a:gd name="T44" fmla="*/ 2147483647 w 108"/>
                <a:gd name="T45" fmla="*/ 2147483647 h 47"/>
                <a:gd name="T46" fmla="*/ 2147483647 w 108"/>
                <a:gd name="T47" fmla="*/ 2147483647 h 47"/>
                <a:gd name="T48" fmla="*/ 2147483647 w 108"/>
                <a:gd name="T49" fmla="*/ 2147483647 h 47"/>
                <a:gd name="T50" fmla="*/ 2147483647 w 108"/>
                <a:gd name="T51" fmla="*/ 2147483647 h 47"/>
                <a:gd name="T52" fmla="*/ 2147483647 w 108"/>
                <a:gd name="T53" fmla="*/ 2147483647 h 47"/>
                <a:gd name="T54" fmla="*/ 2147483647 w 108"/>
                <a:gd name="T55" fmla="*/ 2147483647 h 47"/>
                <a:gd name="T56" fmla="*/ 2147483647 w 108"/>
                <a:gd name="T57" fmla="*/ 2147483647 h 47"/>
                <a:gd name="T58" fmla="*/ 2147483647 w 108"/>
                <a:gd name="T59" fmla="*/ 2147483647 h 47"/>
                <a:gd name="T60" fmla="*/ 2147483647 w 108"/>
                <a:gd name="T61" fmla="*/ 2147483647 h 47"/>
                <a:gd name="T62" fmla="*/ 2147483647 w 108"/>
                <a:gd name="T63" fmla="*/ 2147483647 h 47"/>
                <a:gd name="T64" fmla="*/ 2147483647 w 108"/>
                <a:gd name="T65" fmla="*/ 2147483647 h 47"/>
                <a:gd name="T66" fmla="*/ 2147483647 w 108"/>
                <a:gd name="T67" fmla="*/ 2147483647 h 47"/>
                <a:gd name="T68" fmla="*/ 2147483647 w 108"/>
                <a:gd name="T69" fmla="*/ 2147483647 h 47"/>
                <a:gd name="T70" fmla="*/ 2147483647 w 108"/>
                <a:gd name="T71" fmla="*/ 2147483647 h 47"/>
                <a:gd name="T72" fmla="*/ 2147483647 w 108"/>
                <a:gd name="T73" fmla="*/ 2147483647 h 47"/>
                <a:gd name="T74" fmla="*/ 2147483647 w 108"/>
                <a:gd name="T75" fmla="*/ 0 h 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
                <a:gd name="T115" fmla="*/ 0 h 47"/>
                <a:gd name="T116" fmla="*/ 108 w 108"/>
                <a:gd name="T117" fmla="*/ 47 h 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 h="47">
                  <a:moveTo>
                    <a:pt x="104" y="0"/>
                  </a:moveTo>
                  <a:lnTo>
                    <a:pt x="97" y="0"/>
                  </a:lnTo>
                  <a:lnTo>
                    <a:pt x="90" y="4"/>
                  </a:lnTo>
                  <a:lnTo>
                    <a:pt x="83" y="4"/>
                  </a:lnTo>
                  <a:lnTo>
                    <a:pt x="76" y="7"/>
                  </a:lnTo>
                  <a:lnTo>
                    <a:pt x="68" y="11"/>
                  </a:lnTo>
                  <a:lnTo>
                    <a:pt x="65" y="11"/>
                  </a:lnTo>
                  <a:lnTo>
                    <a:pt x="58" y="14"/>
                  </a:lnTo>
                  <a:lnTo>
                    <a:pt x="51" y="18"/>
                  </a:lnTo>
                  <a:lnTo>
                    <a:pt x="47" y="18"/>
                  </a:lnTo>
                  <a:lnTo>
                    <a:pt x="40" y="22"/>
                  </a:lnTo>
                  <a:lnTo>
                    <a:pt x="33" y="25"/>
                  </a:lnTo>
                  <a:lnTo>
                    <a:pt x="25" y="29"/>
                  </a:lnTo>
                  <a:lnTo>
                    <a:pt x="22" y="32"/>
                  </a:lnTo>
                  <a:lnTo>
                    <a:pt x="15" y="36"/>
                  </a:lnTo>
                  <a:lnTo>
                    <a:pt x="7" y="36"/>
                  </a:lnTo>
                  <a:lnTo>
                    <a:pt x="0" y="40"/>
                  </a:lnTo>
                  <a:lnTo>
                    <a:pt x="4" y="47"/>
                  </a:lnTo>
                  <a:lnTo>
                    <a:pt x="7" y="43"/>
                  </a:lnTo>
                  <a:lnTo>
                    <a:pt x="15" y="40"/>
                  </a:lnTo>
                  <a:lnTo>
                    <a:pt x="22" y="40"/>
                  </a:lnTo>
                  <a:lnTo>
                    <a:pt x="29" y="36"/>
                  </a:lnTo>
                  <a:lnTo>
                    <a:pt x="36" y="32"/>
                  </a:lnTo>
                  <a:lnTo>
                    <a:pt x="40" y="29"/>
                  </a:lnTo>
                  <a:lnTo>
                    <a:pt x="47" y="29"/>
                  </a:lnTo>
                  <a:lnTo>
                    <a:pt x="54" y="25"/>
                  </a:lnTo>
                  <a:lnTo>
                    <a:pt x="61" y="22"/>
                  </a:lnTo>
                  <a:lnTo>
                    <a:pt x="68" y="18"/>
                  </a:lnTo>
                  <a:lnTo>
                    <a:pt x="72" y="14"/>
                  </a:lnTo>
                  <a:lnTo>
                    <a:pt x="79" y="14"/>
                  </a:lnTo>
                  <a:lnTo>
                    <a:pt x="86" y="11"/>
                  </a:lnTo>
                  <a:lnTo>
                    <a:pt x="94" y="11"/>
                  </a:lnTo>
                  <a:lnTo>
                    <a:pt x="101" y="7"/>
                  </a:lnTo>
                  <a:lnTo>
                    <a:pt x="108" y="7"/>
                  </a:lnTo>
                  <a:lnTo>
                    <a:pt x="108" y="4"/>
                  </a:lnTo>
                  <a:lnTo>
                    <a:pt x="108" y="7"/>
                  </a:lnTo>
                  <a:lnTo>
                    <a:pt x="108" y="4"/>
                  </a:lnTo>
                  <a:lnTo>
                    <a:pt x="10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33" name="Freeform 1532"/>
            <p:cNvSpPr>
              <a:spLocks/>
            </p:cNvSpPr>
            <p:nvPr/>
          </p:nvSpPr>
          <p:spPr bwMode="auto">
            <a:xfrm>
              <a:off x="7034419" y="3500653"/>
              <a:ext cx="57119" cy="11433"/>
            </a:xfrm>
            <a:custGeom>
              <a:avLst/>
              <a:gdLst>
                <a:gd name="T0" fmla="*/ 2147483647 w 72"/>
                <a:gd name="T1" fmla="*/ 0 h 18"/>
                <a:gd name="T2" fmla="*/ 2147483647 w 72"/>
                <a:gd name="T3" fmla="*/ 2147483647 h 18"/>
                <a:gd name="T4" fmla="*/ 2147483647 w 72"/>
                <a:gd name="T5" fmla="*/ 2147483647 h 18"/>
                <a:gd name="T6" fmla="*/ 2147483647 w 72"/>
                <a:gd name="T7" fmla="*/ 2147483647 h 18"/>
                <a:gd name="T8" fmla="*/ 2147483647 w 72"/>
                <a:gd name="T9" fmla="*/ 2147483647 h 18"/>
                <a:gd name="T10" fmla="*/ 0 w 72"/>
                <a:gd name="T11" fmla="*/ 2147483647 h 18"/>
                <a:gd name="T12" fmla="*/ 2147483647 w 72"/>
                <a:gd name="T13" fmla="*/ 2147483647 h 18"/>
                <a:gd name="T14" fmla="*/ 2147483647 w 72"/>
                <a:gd name="T15" fmla="*/ 2147483647 h 18"/>
                <a:gd name="T16" fmla="*/ 2147483647 w 72"/>
                <a:gd name="T17" fmla="*/ 2147483647 h 18"/>
                <a:gd name="T18" fmla="*/ 2147483647 w 72"/>
                <a:gd name="T19" fmla="*/ 2147483647 h 18"/>
                <a:gd name="T20" fmla="*/ 2147483647 w 72"/>
                <a:gd name="T21" fmla="*/ 2147483647 h 18"/>
                <a:gd name="T22" fmla="*/ 2147483647 w 72"/>
                <a:gd name="T23" fmla="*/ 2147483647 h 18"/>
                <a:gd name="T24" fmla="*/ 2147483647 w 72"/>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18"/>
                <a:gd name="T41" fmla="*/ 72 w 7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18">
                  <a:moveTo>
                    <a:pt x="69" y="0"/>
                  </a:moveTo>
                  <a:lnTo>
                    <a:pt x="62" y="3"/>
                  </a:lnTo>
                  <a:lnTo>
                    <a:pt x="51" y="7"/>
                  </a:lnTo>
                  <a:lnTo>
                    <a:pt x="18" y="7"/>
                  </a:lnTo>
                  <a:lnTo>
                    <a:pt x="8" y="10"/>
                  </a:lnTo>
                  <a:lnTo>
                    <a:pt x="0" y="14"/>
                  </a:lnTo>
                  <a:lnTo>
                    <a:pt x="4" y="18"/>
                  </a:lnTo>
                  <a:lnTo>
                    <a:pt x="11" y="14"/>
                  </a:lnTo>
                  <a:lnTo>
                    <a:pt x="51" y="14"/>
                  </a:lnTo>
                  <a:lnTo>
                    <a:pt x="62" y="10"/>
                  </a:lnTo>
                  <a:lnTo>
                    <a:pt x="72" y="7"/>
                  </a:lnTo>
                  <a:lnTo>
                    <a:pt x="69" y="10"/>
                  </a:lnTo>
                  <a:lnTo>
                    <a:pt x="6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34" name="Freeform 1533"/>
            <p:cNvSpPr>
              <a:spLocks/>
            </p:cNvSpPr>
            <p:nvPr/>
          </p:nvSpPr>
          <p:spPr bwMode="auto">
            <a:xfrm>
              <a:off x="7089157" y="3500653"/>
              <a:ext cx="114237" cy="20325"/>
            </a:xfrm>
            <a:custGeom>
              <a:avLst/>
              <a:gdLst>
                <a:gd name="T0" fmla="*/ 2147483647 w 144"/>
                <a:gd name="T1" fmla="*/ 2147483647 h 32"/>
                <a:gd name="T2" fmla="*/ 2147483647 w 144"/>
                <a:gd name="T3" fmla="*/ 2147483647 h 32"/>
                <a:gd name="T4" fmla="*/ 2147483647 w 144"/>
                <a:gd name="T5" fmla="*/ 2147483647 h 32"/>
                <a:gd name="T6" fmla="*/ 2147483647 w 144"/>
                <a:gd name="T7" fmla="*/ 2147483647 h 32"/>
                <a:gd name="T8" fmla="*/ 2147483647 w 144"/>
                <a:gd name="T9" fmla="*/ 2147483647 h 32"/>
                <a:gd name="T10" fmla="*/ 2147483647 w 144"/>
                <a:gd name="T11" fmla="*/ 2147483647 h 32"/>
                <a:gd name="T12" fmla="*/ 2147483647 w 144"/>
                <a:gd name="T13" fmla="*/ 2147483647 h 32"/>
                <a:gd name="T14" fmla="*/ 2147483647 w 144"/>
                <a:gd name="T15" fmla="*/ 2147483647 h 32"/>
                <a:gd name="T16" fmla="*/ 2147483647 w 144"/>
                <a:gd name="T17" fmla="*/ 2147483647 h 32"/>
                <a:gd name="T18" fmla="*/ 2147483647 w 144"/>
                <a:gd name="T19" fmla="*/ 2147483647 h 32"/>
                <a:gd name="T20" fmla="*/ 2147483647 w 144"/>
                <a:gd name="T21" fmla="*/ 2147483647 h 32"/>
                <a:gd name="T22" fmla="*/ 2147483647 w 144"/>
                <a:gd name="T23" fmla="*/ 0 h 32"/>
                <a:gd name="T24" fmla="*/ 0 w 144"/>
                <a:gd name="T25" fmla="*/ 0 h 32"/>
                <a:gd name="T26" fmla="*/ 0 w 144"/>
                <a:gd name="T27" fmla="*/ 2147483647 h 32"/>
                <a:gd name="T28" fmla="*/ 2147483647 w 144"/>
                <a:gd name="T29" fmla="*/ 2147483647 h 32"/>
                <a:gd name="T30" fmla="*/ 2147483647 w 144"/>
                <a:gd name="T31" fmla="*/ 2147483647 h 32"/>
                <a:gd name="T32" fmla="*/ 2147483647 w 144"/>
                <a:gd name="T33" fmla="*/ 2147483647 h 32"/>
                <a:gd name="T34" fmla="*/ 2147483647 w 144"/>
                <a:gd name="T35" fmla="*/ 2147483647 h 32"/>
                <a:gd name="T36" fmla="*/ 2147483647 w 144"/>
                <a:gd name="T37" fmla="*/ 2147483647 h 32"/>
                <a:gd name="T38" fmla="*/ 2147483647 w 144"/>
                <a:gd name="T39" fmla="*/ 2147483647 h 32"/>
                <a:gd name="T40" fmla="*/ 2147483647 w 144"/>
                <a:gd name="T41" fmla="*/ 2147483647 h 32"/>
                <a:gd name="T42" fmla="*/ 2147483647 w 144"/>
                <a:gd name="T43" fmla="*/ 2147483647 h 32"/>
                <a:gd name="T44" fmla="*/ 2147483647 w 144"/>
                <a:gd name="T45" fmla="*/ 2147483647 h 32"/>
                <a:gd name="T46" fmla="*/ 2147483647 w 144"/>
                <a:gd name="T47" fmla="*/ 2147483647 h 32"/>
                <a:gd name="T48" fmla="*/ 2147483647 w 144"/>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32"/>
                <a:gd name="T77" fmla="*/ 144 w 144"/>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32">
                  <a:moveTo>
                    <a:pt x="144" y="25"/>
                  </a:moveTo>
                  <a:lnTo>
                    <a:pt x="137" y="21"/>
                  </a:lnTo>
                  <a:lnTo>
                    <a:pt x="129" y="18"/>
                  </a:lnTo>
                  <a:lnTo>
                    <a:pt x="119" y="18"/>
                  </a:lnTo>
                  <a:lnTo>
                    <a:pt x="111" y="14"/>
                  </a:lnTo>
                  <a:lnTo>
                    <a:pt x="101" y="10"/>
                  </a:lnTo>
                  <a:lnTo>
                    <a:pt x="93" y="10"/>
                  </a:lnTo>
                  <a:lnTo>
                    <a:pt x="83" y="7"/>
                  </a:lnTo>
                  <a:lnTo>
                    <a:pt x="65" y="7"/>
                  </a:lnTo>
                  <a:lnTo>
                    <a:pt x="57" y="3"/>
                  </a:lnTo>
                  <a:lnTo>
                    <a:pt x="39" y="3"/>
                  </a:lnTo>
                  <a:lnTo>
                    <a:pt x="29" y="0"/>
                  </a:lnTo>
                  <a:lnTo>
                    <a:pt x="0" y="0"/>
                  </a:lnTo>
                  <a:lnTo>
                    <a:pt x="0" y="10"/>
                  </a:lnTo>
                  <a:lnTo>
                    <a:pt x="65" y="10"/>
                  </a:lnTo>
                  <a:lnTo>
                    <a:pt x="75" y="14"/>
                  </a:lnTo>
                  <a:lnTo>
                    <a:pt x="83" y="14"/>
                  </a:lnTo>
                  <a:lnTo>
                    <a:pt x="93" y="18"/>
                  </a:lnTo>
                  <a:lnTo>
                    <a:pt x="101" y="18"/>
                  </a:lnTo>
                  <a:lnTo>
                    <a:pt x="108" y="21"/>
                  </a:lnTo>
                  <a:lnTo>
                    <a:pt x="115" y="25"/>
                  </a:lnTo>
                  <a:lnTo>
                    <a:pt x="126" y="25"/>
                  </a:lnTo>
                  <a:lnTo>
                    <a:pt x="133" y="28"/>
                  </a:lnTo>
                  <a:lnTo>
                    <a:pt x="140" y="32"/>
                  </a:lnTo>
                  <a:lnTo>
                    <a:pt x="144"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35" name="Freeform 1534"/>
            <p:cNvSpPr>
              <a:spLocks/>
            </p:cNvSpPr>
            <p:nvPr/>
          </p:nvSpPr>
          <p:spPr bwMode="auto">
            <a:xfrm>
              <a:off x="6303774" y="3532412"/>
              <a:ext cx="1376406" cy="770457"/>
            </a:xfrm>
            <a:custGeom>
              <a:avLst/>
              <a:gdLst>
                <a:gd name="T0" fmla="*/ 2147483647 w 1735"/>
                <a:gd name="T1" fmla="*/ 2147483647 h 1213"/>
                <a:gd name="T2" fmla="*/ 2147483647 w 1735"/>
                <a:gd name="T3" fmla="*/ 2147483647 h 1213"/>
                <a:gd name="T4" fmla="*/ 2147483647 w 1735"/>
                <a:gd name="T5" fmla="*/ 2147483647 h 1213"/>
                <a:gd name="T6" fmla="*/ 2147483647 w 1735"/>
                <a:gd name="T7" fmla="*/ 2147483647 h 1213"/>
                <a:gd name="T8" fmla="*/ 2147483647 w 1735"/>
                <a:gd name="T9" fmla="*/ 2147483647 h 1213"/>
                <a:gd name="T10" fmla="*/ 2147483647 w 1735"/>
                <a:gd name="T11" fmla="*/ 2147483647 h 1213"/>
                <a:gd name="T12" fmla="*/ 2147483647 w 1735"/>
                <a:gd name="T13" fmla="*/ 2147483647 h 1213"/>
                <a:gd name="T14" fmla="*/ 2147483647 w 1735"/>
                <a:gd name="T15" fmla="*/ 2147483647 h 1213"/>
                <a:gd name="T16" fmla="*/ 2147483647 w 1735"/>
                <a:gd name="T17" fmla="*/ 2147483647 h 1213"/>
                <a:gd name="T18" fmla="*/ 2147483647 w 1735"/>
                <a:gd name="T19" fmla="*/ 2147483647 h 1213"/>
                <a:gd name="T20" fmla="*/ 2147483647 w 1735"/>
                <a:gd name="T21" fmla="*/ 2147483647 h 1213"/>
                <a:gd name="T22" fmla="*/ 2147483647 w 1735"/>
                <a:gd name="T23" fmla="*/ 2147483647 h 1213"/>
                <a:gd name="T24" fmla="*/ 2147483647 w 1735"/>
                <a:gd name="T25" fmla="*/ 2147483647 h 1213"/>
                <a:gd name="T26" fmla="*/ 2147483647 w 1735"/>
                <a:gd name="T27" fmla="*/ 2147483647 h 1213"/>
                <a:gd name="T28" fmla="*/ 2147483647 w 1735"/>
                <a:gd name="T29" fmla="*/ 2147483647 h 1213"/>
                <a:gd name="T30" fmla="*/ 2147483647 w 1735"/>
                <a:gd name="T31" fmla="*/ 2147483647 h 1213"/>
                <a:gd name="T32" fmla="*/ 2147483647 w 1735"/>
                <a:gd name="T33" fmla="*/ 2147483647 h 1213"/>
                <a:gd name="T34" fmla="*/ 2147483647 w 1735"/>
                <a:gd name="T35" fmla="*/ 2147483647 h 1213"/>
                <a:gd name="T36" fmla="*/ 2147483647 w 1735"/>
                <a:gd name="T37" fmla="*/ 2147483647 h 1213"/>
                <a:gd name="T38" fmla="*/ 2147483647 w 1735"/>
                <a:gd name="T39" fmla="*/ 2147483647 h 1213"/>
                <a:gd name="T40" fmla="*/ 2147483647 w 1735"/>
                <a:gd name="T41" fmla="*/ 2147483647 h 1213"/>
                <a:gd name="T42" fmla="*/ 2147483647 w 1735"/>
                <a:gd name="T43" fmla="*/ 2147483647 h 1213"/>
                <a:gd name="T44" fmla="*/ 2147483647 w 1735"/>
                <a:gd name="T45" fmla="*/ 2147483647 h 1213"/>
                <a:gd name="T46" fmla="*/ 2147483647 w 1735"/>
                <a:gd name="T47" fmla="*/ 2147483647 h 1213"/>
                <a:gd name="T48" fmla="*/ 2147483647 w 1735"/>
                <a:gd name="T49" fmla="*/ 2147483647 h 1213"/>
                <a:gd name="T50" fmla="*/ 2147483647 w 1735"/>
                <a:gd name="T51" fmla="*/ 2147483647 h 1213"/>
                <a:gd name="T52" fmla="*/ 2147483647 w 1735"/>
                <a:gd name="T53" fmla="*/ 2147483647 h 1213"/>
                <a:gd name="T54" fmla="*/ 2147483647 w 1735"/>
                <a:gd name="T55" fmla="*/ 2147483647 h 1213"/>
                <a:gd name="T56" fmla="*/ 2147483647 w 1735"/>
                <a:gd name="T57" fmla="*/ 2147483647 h 1213"/>
                <a:gd name="T58" fmla="*/ 2147483647 w 1735"/>
                <a:gd name="T59" fmla="*/ 2147483647 h 1213"/>
                <a:gd name="T60" fmla="*/ 2147483647 w 1735"/>
                <a:gd name="T61" fmla="*/ 2147483647 h 1213"/>
                <a:gd name="T62" fmla="*/ 2147483647 w 1735"/>
                <a:gd name="T63" fmla="*/ 2147483647 h 1213"/>
                <a:gd name="T64" fmla="*/ 2147483647 w 1735"/>
                <a:gd name="T65" fmla="*/ 2147483647 h 1213"/>
                <a:gd name="T66" fmla="*/ 2147483647 w 1735"/>
                <a:gd name="T67" fmla="*/ 2147483647 h 1213"/>
                <a:gd name="T68" fmla="*/ 2147483647 w 1735"/>
                <a:gd name="T69" fmla="*/ 2147483647 h 1213"/>
                <a:gd name="T70" fmla="*/ 2147483647 w 1735"/>
                <a:gd name="T71" fmla="*/ 2147483647 h 1213"/>
                <a:gd name="T72" fmla="*/ 2147483647 w 1735"/>
                <a:gd name="T73" fmla="*/ 2147483647 h 1213"/>
                <a:gd name="T74" fmla="*/ 0 w 1735"/>
                <a:gd name="T75" fmla="*/ 2147483647 h 1213"/>
                <a:gd name="T76" fmla="*/ 2147483647 w 1735"/>
                <a:gd name="T77" fmla="*/ 2147483647 h 1213"/>
                <a:gd name="T78" fmla="*/ 2147483647 w 1735"/>
                <a:gd name="T79" fmla="*/ 2147483647 h 1213"/>
                <a:gd name="T80" fmla="*/ 2147483647 w 1735"/>
                <a:gd name="T81" fmla="*/ 2147483647 h 1213"/>
                <a:gd name="T82" fmla="*/ 2147483647 w 1735"/>
                <a:gd name="T83" fmla="*/ 2147483647 h 1213"/>
                <a:gd name="T84" fmla="*/ 2147483647 w 1735"/>
                <a:gd name="T85" fmla="*/ 2147483647 h 1213"/>
                <a:gd name="T86" fmla="*/ 2147483647 w 1735"/>
                <a:gd name="T87" fmla="*/ 2147483647 h 1213"/>
                <a:gd name="T88" fmla="*/ 2147483647 w 1735"/>
                <a:gd name="T89" fmla="*/ 2147483647 h 1213"/>
                <a:gd name="T90" fmla="*/ 2147483647 w 1735"/>
                <a:gd name="T91" fmla="*/ 2147483647 h 1213"/>
                <a:gd name="T92" fmla="*/ 2147483647 w 1735"/>
                <a:gd name="T93" fmla="*/ 2147483647 h 1213"/>
                <a:gd name="T94" fmla="*/ 2147483647 w 1735"/>
                <a:gd name="T95" fmla="*/ 2147483647 h 1213"/>
                <a:gd name="T96" fmla="*/ 2147483647 w 1735"/>
                <a:gd name="T97" fmla="*/ 2147483647 h 1213"/>
                <a:gd name="T98" fmla="*/ 2147483647 w 1735"/>
                <a:gd name="T99" fmla="*/ 2147483647 h 1213"/>
                <a:gd name="T100" fmla="*/ 2147483647 w 1735"/>
                <a:gd name="T101" fmla="*/ 2147483647 h 1213"/>
                <a:gd name="T102" fmla="*/ 2147483647 w 1735"/>
                <a:gd name="T103" fmla="*/ 2147483647 h 1213"/>
                <a:gd name="T104" fmla="*/ 2147483647 w 1735"/>
                <a:gd name="T105" fmla="*/ 2147483647 h 1213"/>
                <a:gd name="T106" fmla="*/ 2147483647 w 1735"/>
                <a:gd name="T107" fmla="*/ 2147483647 h 1213"/>
                <a:gd name="T108" fmla="*/ 2147483647 w 1735"/>
                <a:gd name="T109" fmla="*/ 2147483647 h 1213"/>
                <a:gd name="T110" fmla="*/ 2147483647 w 1735"/>
                <a:gd name="T111" fmla="*/ 2147483647 h 1213"/>
                <a:gd name="T112" fmla="*/ 2147483647 w 1735"/>
                <a:gd name="T113" fmla="*/ 2147483647 h 1213"/>
                <a:gd name="T114" fmla="*/ 2147483647 w 1735"/>
                <a:gd name="T115" fmla="*/ 2147483647 h 1213"/>
                <a:gd name="T116" fmla="*/ 2147483647 w 1735"/>
                <a:gd name="T117" fmla="*/ 2147483647 h 1213"/>
                <a:gd name="T118" fmla="*/ 2147483647 w 1735"/>
                <a:gd name="T119" fmla="*/ 2147483647 h 12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35"/>
                <a:gd name="T181" fmla="*/ 0 h 1213"/>
                <a:gd name="T182" fmla="*/ 1735 w 1735"/>
                <a:gd name="T183" fmla="*/ 1213 h 12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35" h="1213">
                  <a:moveTo>
                    <a:pt x="1159" y="25"/>
                  </a:moveTo>
                  <a:lnTo>
                    <a:pt x="1177" y="36"/>
                  </a:lnTo>
                  <a:lnTo>
                    <a:pt x="1199" y="43"/>
                  </a:lnTo>
                  <a:lnTo>
                    <a:pt x="1217" y="54"/>
                  </a:lnTo>
                  <a:lnTo>
                    <a:pt x="1235" y="65"/>
                  </a:lnTo>
                  <a:lnTo>
                    <a:pt x="1256" y="79"/>
                  </a:lnTo>
                  <a:lnTo>
                    <a:pt x="1274" y="90"/>
                  </a:lnTo>
                  <a:lnTo>
                    <a:pt x="1292" y="101"/>
                  </a:lnTo>
                  <a:lnTo>
                    <a:pt x="1310" y="115"/>
                  </a:lnTo>
                  <a:lnTo>
                    <a:pt x="1328" y="126"/>
                  </a:lnTo>
                  <a:lnTo>
                    <a:pt x="1346" y="140"/>
                  </a:lnTo>
                  <a:lnTo>
                    <a:pt x="1364" y="151"/>
                  </a:lnTo>
                  <a:lnTo>
                    <a:pt x="1382" y="166"/>
                  </a:lnTo>
                  <a:lnTo>
                    <a:pt x="1400" y="180"/>
                  </a:lnTo>
                  <a:lnTo>
                    <a:pt x="1418" y="194"/>
                  </a:lnTo>
                  <a:lnTo>
                    <a:pt x="1436" y="209"/>
                  </a:lnTo>
                  <a:lnTo>
                    <a:pt x="1451" y="223"/>
                  </a:lnTo>
                  <a:lnTo>
                    <a:pt x="1476" y="245"/>
                  </a:lnTo>
                  <a:lnTo>
                    <a:pt x="1494" y="270"/>
                  </a:lnTo>
                  <a:lnTo>
                    <a:pt x="1515" y="292"/>
                  </a:lnTo>
                  <a:lnTo>
                    <a:pt x="1533" y="317"/>
                  </a:lnTo>
                  <a:lnTo>
                    <a:pt x="1555" y="342"/>
                  </a:lnTo>
                  <a:lnTo>
                    <a:pt x="1569" y="367"/>
                  </a:lnTo>
                  <a:lnTo>
                    <a:pt x="1587" y="392"/>
                  </a:lnTo>
                  <a:lnTo>
                    <a:pt x="1605" y="417"/>
                  </a:lnTo>
                  <a:lnTo>
                    <a:pt x="1620" y="443"/>
                  </a:lnTo>
                  <a:lnTo>
                    <a:pt x="1638" y="468"/>
                  </a:lnTo>
                  <a:lnTo>
                    <a:pt x="1652" y="497"/>
                  </a:lnTo>
                  <a:lnTo>
                    <a:pt x="1663" y="522"/>
                  </a:lnTo>
                  <a:lnTo>
                    <a:pt x="1677" y="551"/>
                  </a:lnTo>
                  <a:lnTo>
                    <a:pt x="1692" y="576"/>
                  </a:lnTo>
                  <a:lnTo>
                    <a:pt x="1702" y="605"/>
                  </a:lnTo>
                  <a:lnTo>
                    <a:pt x="1717" y="633"/>
                  </a:lnTo>
                  <a:lnTo>
                    <a:pt x="1720" y="662"/>
                  </a:lnTo>
                  <a:lnTo>
                    <a:pt x="1728" y="695"/>
                  </a:lnTo>
                  <a:lnTo>
                    <a:pt x="1731" y="727"/>
                  </a:lnTo>
                  <a:lnTo>
                    <a:pt x="1735" y="759"/>
                  </a:lnTo>
                  <a:lnTo>
                    <a:pt x="1735" y="792"/>
                  </a:lnTo>
                  <a:lnTo>
                    <a:pt x="1731" y="824"/>
                  </a:lnTo>
                  <a:lnTo>
                    <a:pt x="1724" y="853"/>
                  </a:lnTo>
                  <a:lnTo>
                    <a:pt x="1713" y="882"/>
                  </a:lnTo>
                  <a:lnTo>
                    <a:pt x="1710" y="903"/>
                  </a:lnTo>
                  <a:lnTo>
                    <a:pt x="1702" y="925"/>
                  </a:lnTo>
                  <a:lnTo>
                    <a:pt x="1699" y="943"/>
                  </a:lnTo>
                  <a:lnTo>
                    <a:pt x="1692" y="961"/>
                  </a:lnTo>
                  <a:lnTo>
                    <a:pt x="1684" y="979"/>
                  </a:lnTo>
                  <a:lnTo>
                    <a:pt x="1677" y="1001"/>
                  </a:lnTo>
                  <a:lnTo>
                    <a:pt x="1666" y="1019"/>
                  </a:lnTo>
                  <a:lnTo>
                    <a:pt x="1659" y="1037"/>
                  </a:lnTo>
                  <a:lnTo>
                    <a:pt x="1652" y="1055"/>
                  </a:lnTo>
                  <a:lnTo>
                    <a:pt x="1645" y="1073"/>
                  </a:lnTo>
                  <a:lnTo>
                    <a:pt x="1638" y="1091"/>
                  </a:lnTo>
                  <a:lnTo>
                    <a:pt x="1627" y="1105"/>
                  </a:lnTo>
                  <a:lnTo>
                    <a:pt x="1616" y="1123"/>
                  </a:lnTo>
                  <a:lnTo>
                    <a:pt x="1605" y="1137"/>
                  </a:lnTo>
                  <a:lnTo>
                    <a:pt x="1594" y="1152"/>
                  </a:lnTo>
                  <a:lnTo>
                    <a:pt x="1580" y="1170"/>
                  </a:lnTo>
                  <a:lnTo>
                    <a:pt x="1573" y="1170"/>
                  </a:lnTo>
                  <a:lnTo>
                    <a:pt x="1566" y="1173"/>
                  </a:lnTo>
                  <a:lnTo>
                    <a:pt x="1555" y="1184"/>
                  </a:lnTo>
                  <a:lnTo>
                    <a:pt x="1548" y="1188"/>
                  </a:lnTo>
                  <a:lnTo>
                    <a:pt x="1544" y="1191"/>
                  </a:lnTo>
                  <a:lnTo>
                    <a:pt x="1537" y="1195"/>
                  </a:lnTo>
                  <a:lnTo>
                    <a:pt x="1530" y="1198"/>
                  </a:lnTo>
                  <a:lnTo>
                    <a:pt x="1522" y="1202"/>
                  </a:lnTo>
                  <a:lnTo>
                    <a:pt x="1519" y="1206"/>
                  </a:lnTo>
                  <a:lnTo>
                    <a:pt x="1512" y="1209"/>
                  </a:lnTo>
                  <a:lnTo>
                    <a:pt x="1504" y="1209"/>
                  </a:lnTo>
                  <a:lnTo>
                    <a:pt x="1501" y="1213"/>
                  </a:lnTo>
                  <a:lnTo>
                    <a:pt x="1483" y="1213"/>
                  </a:lnTo>
                  <a:lnTo>
                    <a:pt x="1479" y="1209"/>
                  </a:lnTo>
                  <a:lnTo>
                    <a:pt x="1461" y="1209"/>
                  </a:lnTo>
                  <a:lnTo>
                    <a:pt x="1451" y="1206"/>
                  </a:lnTo>
                  <a:lnTo>
                    <a:pt x="1443" y="1206"/>
                  </a:lnTo>
                  <a:lnTo>
                    <a:pt x="1436" y="1202"/>
                  </a:lnTo>
                  <a:lnTo>
                    <a:pt x="1429" y="1202"/>
                  </a:lnTo>
                  <a:lnTo>
                    <a:pt x="1418" y="1198"/>
                  </a:lnTo>
                  <a:lnTo>
                    <a:pt x="1411" y="1195"/>
                  </a:lnTo>
                  <a:lnTo>
                    <a:pt x="1404" y="1195"/>
                  </a:lnTo>
                  <a:lnTo>
                    <a:pt x="1397" y="1191"/>
                  </a:lnTo>
                  <a:lnTo>
                    <a:pt x="1386" y="1191"/>
                  </a:lnTo>
                  <a:lnTo>
                    <a:pt x="1379" y="1188"/>
                  </a:lnTo>
                  <a:lnTo>
                    <a:pt x="1361" y="1188"/>
                  </a:lnTo>
                  <a:lnTo>
                    <a:pt x="1353" y="1184"/>
                  </a:lnTo>
                  <a:lnTo>
                    <a:pt x="1346" y="1184"/>
                  </a:lnTo>
                  <a:lnTo>
                    <a:pt x="1339" y="1180"/>
                  </a:lnTo>
                  <a:lnTo>
                    <a:pt x="1332" y="1180"/>
                  </a:lnTo>
                  <a:lnTo>
                    <a:pt x="1325" y="1177"/>
                  </a:lnTo>
                  <a:lnTo>
                    <a:pt x="1321" y="1177"/>
                  </a:lnTo>
                  <a:lnTo>
                    <a:pt x="1310" y="1173"/>
                  </a:lnTo>
                  <a:lnTo>
                    <a:pt x="1303" y="1173"/>
                  </a:lnTo>
                  <a:lnTo>
                    <a:pt x="1299" y="1170"/>
                  </a:lnTo>
                  <a:lnTo>
                    <a:pt x="1271" y="1170"/>
                  </a:lnTo>
                  <a:lnTo>
                    <a:pt x="1263" y="1166"/>
                  </a:lnTo>
                  <a:lnTo>
                    <a:pt x="1235" y="1166"/>
                  </a:lnTo>
                  <a:lnTo>
                    <a:pt x="1220" y="1162"/>
                  </a:lnTo>
                  <a:lnTo>
                    <a:pt x="1188" y="1162"/>
                  </a:lnTo>
                  <a:lnTo>
                    <a:pt x="1173" y="1159"/>
                  </a:lnTo>
                  <a:lnTo>
                    <a:pt x="1141" y="1159"/>
                  </a:lnTo>
                  <a:lnTo>
                    <a:pt x="1123" y="1155"/>
                  </a:lnTo>
                  <a:lnTo>
                    <a:pt x="1094" y="1155"/>
                  </a:lnTo>
                  <a:lnTo>
                    <a:pt x="1076" y="1152"/>
                  </a:lnTo>
                  <a:lnTo>
                    <a:pt x="1029" y="1152"/>
                  </a:lnTo>
                  <a:lnTo>
                    <a:pt x="1011" y="1148"/>
                  </a:lnTo>
                  <a:lnTo>
                    <a:pt x="950" y="1148"/>
                  </a:lnTo>
                  <a:lnTo>
                    <a:pt x="936" y="1144"/>
                  </a:lnTo>
                  <a:lnTo>
                    <a:pt x="925" y="1144"/>
                  </a:lnTo>
                  <a:lnTo>
                    <a:pt x="911" y="1141"/>
                  </a:lnTo>
                  <a:lnTo>
                    <a:pt x="896" y="1141"/>
                  </a:lnTo>
                  <a:lnTo>
                    <a:pt x="882" y="1137"/>
                  </a:lnTo>
                  <a:lnTo>
                    <a:pt x="842" y="1137"/>
                  </a:lnTo>
                  <a:lnTo>
                    <a:pt x="824" y="1134"/>
                  </a:lnTo>
                  <a:lnTo>
                    <a:pt x="785" y="1134"/>
                  </a:lnTo>
                  <a:lnTo>
                    <a:pt x="770" y="1130"/>
                  </a:lnTo>
                  <a:lnTo>
                    <a:pt x="745" y="1130"/>
                  </a:lnTo>
                  <a:lnTo>
                    <a:pt x="738" y="1126"/>
                  </a:lnTo>
                  <a:lnTo>
                    <a:pt x="727" y="1126"/>
                  </a:lnTo>
                  <a:lnTo>
                    <a:pt x="713" y="1123"/>
                  </a:lnTo>
                  <a:lnTo>
                    <a:pt x="691" y="1123"/>
                  </a:lnTo>
                  <a:lnTo>
                    <a:pt x="680" y="1119"/>
                  </a:lnTo>
                  <a:lnTo>
                    <a:pt x="655" y="1119"/>
                  </a:lnTo>
                  <a:lnTo>
                    <a:pt x="644" y="1116"/>
                  </a:lnTo>
                  <a:lnTo>
                    <a:pt x="608" y="1116"/>
                  </a:lnTo>
                  <a:lnTo>
                    <a:pt x="598" y="1112"/>
                  </a:lnTo>
                  <a:lnTo>
                    <a:pt x="569" y="1112"/>
                  </a:lnTo>
                  <a:lnTo>
                    <a:pt x="565" y="1116"/>
                  </a:lnTo>
                  <a:lnTo>
                    <a:pt x="558" y="1112"/>
                  </a:lnTo>
                  <a:lnTo>
                    <a:pt x="547" y="1112"/>
                  </a:lnTo>
                  <a:lnTo>
                    <a:pt x="544" y="1108"/>
                  </a:lnTo>
                  <a:lnTo>
                    <a:pt x="482" y="1108"/>
                  </a:lnTo>
                  <a:lnTo>
                    <a:pt x="468" y="1105"/>
                  </a:lnTo>
                  <a:lnTo>
                    <a:pt x="425" y="1105"/>
                  </a:lnTo>
                  <a:lnTo>
                    <a:pt x="410" y="1101"/>
                  </a:lnTo>
                  <a:lnTo>
                    <a:pt x="270" y="1101"/>
                  </a:lnTo>
                  <a:lnTo>
                    <a:pt x="256" y="1098"/>
                  </a:lnTo>
                  <a:lnTo>
                    <a:pt x="151" y="1098"/>
                  </a:lnTo>
                  <a:lnTo>
                    <a:pt x="137" y="1094"/>
                  </a:lnTo>
                  <a:lnTo>
                    <a:pt x="105" y="1094"/>
                  </a:lnTo>
                  <a:lnTo>
                    <a:pt x="87" y="1091"/>
                  </a:lnTo>
                  <a:lnTo>
                    <a:pt x="72" y="1091"/>
                  </a:lnTo>
                  <a:lnTo>
                    <a:pt x="54" y="1087"/>
                  </a:lnTo>
                  <a:lnTo>
                    <a:pt x="40" y="1083"/>
                  </a:lnTo>
                  <a:lnTo>
                    <a:pt x="22" y="1080"/>
                  </a:lnTo>
                  <a:lnTo>
                    <a:pt x="15" y="1069"/>
                  </a:lnTo>
                  <a:lnTo>
                    <a:pt x="11" y="1055"/>
                  </a:lnTo>
                  <a:lnTo>
                    <a:pt x="7" y="1044"/>
                  </a:lnTo>
                  <a:lnTo>
                    <a:pt x="7" y="1015"/>
                  </a:lnTo>
                  <a:lnTo>
                    <a:pt x="11" y="1001"/>
                  </a:lnTo>
                  <a:lnTo>
                    <a:pt x="11" y="986"/>
                  </a:lnTo>
                  <a:lnTo>
                    <a:pt x="7" y="972"/>
                  </a:lnTo>
                  <a:lnTo>
                    <a:pt x="4" y="925"/>
                  </a:lnTo>
                  <a:lnTo>
                    <a:pt x="0" y="878"/>
                  </a:lnTo>
                  <a:lnTo>
                    <a:pt x="0" y="831"/>
                  </a:lnTo>
                  <a:lnTo>
                    <a:pt x="4" y="785"/>
                  </a:lnTo>
                  <a:lnTo>
                    <a:pt x="25" y="763"/>
                  </a:lnTo>
                  <a:lnTo>
                    <a:pt x="33" y="752"/>
                  </a:lnTo>
                  <a:lnTo>
                    <a:pt x="40" y="738"/>
                  </a:lnTo>
                  <a:lnTo>
                    <a:pt x="47" y="727"/>
                  </a:lnTo>
                  <a:lnTo>
                    <a:pt x="51" y="713"/>
                  </a:lnTo>
                  <a:lnTo>
                    <a:pt x="58" y="702"/>
                  </a:lnTo>
                  <a:lnTo>
                    <a:pt x="65" y="691"/>
                  </a:lnTo>
                  <a:lnTo>
                    <a:pt x="65" y="680"/>
                  </a:lnTo>
                  <a:lnTo>
                    <a:pt x="69" y="673"/>
                  </a:lnTo>
                  <a:lnTo>
                    <a:pt x="69" y="666"/>
                  </a:lnTo>
                  <a:lnTo>
                    <a:pt x="65" y="659"/>
                  </a:lnTo>
                  <a:lnTo>
                    <a:pt x="61" y="659"/>
                  </a:lnTo>
                  <a:lnTo>
                    <a:pt x="58" y="655"/>
                  </a:lnTo>
                  <a:lnTo>
                    <a:pt x="51" y="655"/>
                  </a:lnTo>
                  <a:lnTo>
                    <a:pt x="51" y="644"/>
                  </a:lnTo>
                  <a:lnTo>
                    <a:pt x="58" y="623"/>
                  </a:lnTo>
                  <a:lnTo>
                    <a:pt x="69" y="605"/>
                  </a:lnTo>
                  <a:lnTo>
                    <a:pt x="76" y="587"/>
                  </a:lnTo>
                  <a:lnTo>
                    <a:pt x="90" y="569"/>
                  </a:lnTo>
                  <a:lnTo>
                    <a:pt x="101" y="551"/>
                  </a:lnTo>
                  <a:lnTo>
                    <a:pt x="115" y="536"/>
                  </a:lnTo>
                  <a:lnTo>
                    <a:pt x="130" y="518"/>
                  </a:lnTo>
                  <a:lnTo>
                    <a:pt x="148" y="504"/>
                  </a:lnTo>
                  <a:lnTo>
                    <a:pt x="166" y="489"/>
                  </a:lnTo>
                  <a:lnTo>
                    <a:pt x="184" y="475"/>
                  </a:lnTo>
                  <a:lnTo>
                    <a:pt x="198" y="461"/>
                  </a:lnTo>
                  <a:lnTo>
                    <a:pt x="216" y="450"/>
                  </a:lnTo>
                  <a:lnTo>
                    <a:pt x="234" y="435"/>
                  </a:lnTo>
                  <a:lnTo>
                    <a:pt x="252" y="421"/>
                  </a:lnTo>
                  <a:lnTo>
                    <a:pt x="270" y="407"/>
                  </a:lnTo>
                  <a:lnTo>
                    <a:pt x="284" y="396"/>
                  </a:lnTo>
                  <a:lnTo>
                    <a:pt x="302" y="381"/>
                  </a:lnTo>
                  <a:lnTo>
                    <a:pt x="320" y="371"/>
                  </a:lnTo>
                  <a:lnTo>
                    <a:pt x="338" y="356"/>
                  </a:lnTo>
                  <a:lnTo>
                    <a:pt x="356" y="345"/>
                  </a:lnTo>
                  <a:lnTo>
                    <a:pt x="371" y="335"/>
                  </a:lnTo>
                  <a:lnTo>
                    <a:pt x="389" y="320"/>
                  </a:lnTo>
                  <a:lnTo>
                    <a:pt x="410" y="310"/>
                  </a:lnTo>
                  <a:lnTo>
                    <a:pt x="425" y="295"/>
                  </a:lnTo>
                  <a:lnTo>
                    <a:pt x="443" y="284"/>
                  </a:lnTo>
                  <a:lnTo>
                    <a:pt x="461" y="270"/>
                  </a:lnTo>
                  <a:lnTo>
                    <a:pt x="479" y="259"/>
                  </a:lnTo>
                  <a:lnTo>
                    <a:pt x="497" y="245"/>
                  </a:lnTo>
                  <a:lnTo>
                    <a:pt x="515" y="234"/>
                  </a:lnTo>
                  <a:lnTo>
                    <a:pt x="533" y="223"/>
                  </a:lnTo>
                  <a:lnTo>
                    <a:pt x="551" y="209"/>
                  </a:lnTo>
                  <a:lnTo>
                    <a:pt x="569" y="198"/>
                  </a:lnTo>
                  <a:lnTo>
                    <a:pt x="583" y="191"/>
                  </a:lnTo>
                  <a:lnTo>
                    <a:pt x="594" y="184"/>
                  </a:lnTo>
                  <a:lnTo>
                    <a:pt x="608" y="176"/>
                  </a:lnTo>
                  <a:lnTo>
                    <a:pt x="619" y="169"/>
                  </a:lnTo>
                  <a:lnTo>
                    <a:pt x="630" y="162"/>
                  </a:lnTo>
                  <a:lnTo>
                    <a:pt x="644" y="155"/>
                  </a:lnTo>
                  <a:lnTo>
                    <a:pt x="655" y="148"/>
                  </a:lnTo>
                  <a:lnTo>
                    <a:pt x="666" y="140"/>
                  </a:lnTo>
                  <a:lnTo>
                    <a:pt x="680" y="133"/>
                  </a:lnTo>
                  <a:lnTo>
                    <a:pt x="691" y="126"/>
                  </a:lnTo>
                  <a:lnTo>
                    <a:pt x="706" y="119"/>
                  </a:lnTo>
                  <a:lnTo>
                    <a:pt x="716" y="112"/>
                  </a:lnTo>
                  <a:lnTo>
                    <a:pt x="727" y="104"/>
                  </a:lnTo>
                  <a:lnTo>
                    <a:pt x="742" y="97"/>
                  </a:lnTo>
                  <a:lnTo>
                    <a:pt x="752" y="90"/>
                  </a:lnTo>
                  <a:lnTo>
                    <a:pt x="767" y="83"/>
                  </a:lnTo>
                  <a:lnTo>
                    <a:pt x="778" y="76"/>
                  </a:lnTo>
                  <a:lnTo>
                    <a:pt x="788" y="68"/>
                  </a:lnTo>
                  <a:lnTo>
                    <a:pt x="803" y="61"/>
                  </a:lnTo>
                  <a:lnTo>
                    <a:pt x="817" y="58"/>
                  </a:lnTo>
                  <a:lnTo>
                    <a:pt x="828" y="50"/>
                  </a:lnTo>
                  <a:lnTo>
                    <a:pt x="842" y="43"/>
                  </a:lnTo>
                  <a:lnTo>
                    <a:pt x="853" y="40"/>
                  </a:lnTo>
                  <a:lnTo>
                    <a:pt x="868" y="32"/>
                  </a:lnTo>
                  <a:lnTo>
                    <a:pt x="882" y="29"/>
                  </a:lnTo>
                  <a:lnTo>
                    <a:pt x="893" y="22"/>
                  </a:lnTo>
                  <a:lnTo>
                    <a:pt x="907" y="18"/>
                  </a:lnTo>
                  <a:lnTo>
                    <a:pt x="921" y="14"/>
                  </a:lnTo>
                  <a:lnTo>
                    <a:pt x="932" y="11"/>
                  </a:lnTo>
                  <a:lnTo>
                    <a:pt x="947" y="7"/>
                  </a:lnTo>
                  <a:lnTo>
                    <a:pt x="961" y="7"/>
                  </a:lnTo>
                  <a:lnTo>
                    <a:pt x="975" y="4"/>
                  </a:lnTo>
                  <a:lnTo>
                    <a:pt x="986" y="0"/>
                  </a:lnTo>
                  <a:lnTo>
                    <a:pt x="1058" y="0"/>
                  </a:lnTo>
                  <a:lnTo>
                    <a:pt x="1065" y="4"/>
                  </a:lnTo>
                  <a:lnTo>
                    <a:pt x="1073" y="4"/>
                  </a:lnTo>
                  <a:lnTo>
                    <a:pt x="1083" y="7"/>
                  </a:lnTo>
                  <a:lnTo>
                    <a:pt x="1101" y="7"/>
                  </a:lnTo>
                  <a:lnTo>
                    <a:pt x="1112" y="11"/>
                  </a:lnTo>
                  <a:lnTo>
                    <a:pt x="1123" y="11"/>
                  </a:lnTo>
                  <a:lnTo>
                    <a:pt x="1159" y="25"/>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36" name="Freeform 1535"/>
            <p:cNvSpPr>
              <a:spLocks/>
            </p:cNvSpPr>
            <p:nvPr/>
          </p:nvSpPr>
          <p:spPr bwMode="auto">
            <a:xfrm>
              <a:off x="7220055" y="3546385"/>
              <a:ext cx="237201" cy="130209"/>
            </a:xfrm>
            <a:custGeom>
              <a:avLst/>
              <a:gdLst>
                <a:gd name="T0" fmla="*/ 2147483647 w 299"/>
                <a:gd name="T1" fmla="*/ 2147483647 h 205"/>
                <a:gd name="T2" fmla="*/ 2147483647 w 299"/>
                <a:gd name="T3" fmla="*/ 2147483647 h 205"/>
                <a:gd name="T4" fmla="*/ 2147483647 w 299"/>
                <a:gd name="T5" fmla="*/ 2147483647 h 205"/>
                <a:gd name="T6" fmla="*/ 2147483647 w 299"/>
                <a:gd name="T7" fmla="*/ 2147483647 h 205"/>
                <a:gd name="T8" fmla="*/ 2147483647 w 299"/>
                <a:gd name="T9" fmla="*/ 2147483647 h 205"/>
                <a:gd name="T10" fmla="*/ 2147483647 w 299"/>
                <a:gd name="T11" fmla="*/ 2147483647 h 205"/>
                <a:gd name="T12" fmla="*/ 2147483647 w 299"/>
                <a:gd name="T13" fmla="*/ 2147483647 h 205"/>
                <a:gd name="T14" fmla="*/ 2147483647 w 299"/>
                <a:gd name="T15" fmla="*/ 2147483647 h 205"/>
                <a:gd name="T16" fmla="*/ 2147483647 w 299"/>
                <a:gd name="T17" fmla="*/ 2147483647 h 205"/>
                <a:gd name="T18" fmla="*/ 2147483647 w 299"/>
                <a:gd name="T19" fmla="*/ 2147483647 h 205"/>
                <a:gd name="T20" fmla="*/ 2147483647 w 299"/>
                <a:gd name="T21" fmla="*/ 2147483647 h 205"/>
                <a:gd name="T22" fmla="*/ 2147483647 w 299"/>
                <a:gd name="T23" fmla="*/ 2147483647 h 205"/>
                <a:gd name="T24" fmla="*/ 2147483647 w 299"/>
                <a:gd name="T25" fmla="*/ 2147483647 h 205"/>
                <a:gd name="T26" fmla="*/ 2147483647 w 299"/>
                <a:gd name="T27" fmla="*/ 2147483647 h 205"/>
                <a:gd name="T28" fmla="*/ 2147483647 w 299"/>
                <a:gd name="T29" fmla="*/ 2147483647 h 205"/>
                <a:gd name="T30" fmla="*/ 2147483647 w 299"/>
                <a:gd name="T31" fmla="*/ 0 h 205"/>
                <a:gd name="T32" fmla="*/ 0 w 299"/>
                <a:gd name="T33" fmla="*/ 2147483647 h 205"/>
                <a:gd name="T34" fmla="*/ 2147483647 w 299"/>
                <a:gd name="T35" fmla="*/ 2147483647 h 205"/>
                <a:gd name="T36" fmla="*/ 2147483647 w 299"/>
                <a:gd name="T37" fmla="*/ 2147483647 h 205"/>
                <a:gd name="T38" fmla="*/ 2147483647 w 299"/>
                <a:gd name="T39" fmla="*/ 2147483647 h 205"/>
                <a:gd name="T40" fmla="*/ 2147483647 w 299"/>
                <a:gd name="T41" fmla="*/ 2147483647 h 205"/>
                <a:gd name="T42" fmla="*/ 2147483647 w 299"/>
                <a:gd name="T43" fmla="*/ 2147483647 h 205"/>
                <a:gd name="T44" fmla="*/ 2147483647 w 299"/>
                <a:gd name="T45" fmla="*/ 2147483647 h 205"/>
                <a:gd name="T46" fmla="*/ 2147483647 w 299"/>
                <a:gd name="T47" fmla="*/ 2147483647 h 205"/>
                <a:gd name="T48" fmla="*/ 2147483647 w 299"/>
                <a:gd name="T49" fmla="*/ 2147483647 h 205"/>
                <a:gd name="T50" fmla="*/ 2147483647 w 299"/>
                <a:gd name="T51" fmla="*/ 2147483647 h 205"/>
                <a:gd name="T52" fmla="*/ 2147483647 w 299"/>
                <a:gd name="T53" fmla="*/ 2147483647 h 205"/>
                <a:gd name="T54" fmla="*/ 2147483647 w 299"/>
                <a:gd name="T55" fmla="*/ 2147483647 h 205"/>
                <a:gd name="T56" fmla="*/ 2147483647 w 299"/>
                <a:gd name="T57" fmla="*/ 2147483647 h 205"/>
                <a:gd name="T58" fmla="*/ 2147483647 w 299"/>
                <a:gd name="T59" fmla="*/ 2147483647 h 205"/>
                <a:gd name="T60" fmla="*/ 2147483647 w 299"/>
                <a:gd name="T61" fmla="*/ 2147483647 h 205"/>
                <a:gd name="T62" fmla="*/ 2147483647 w 299"/>
                <a:gd name="T63" fmla="*/ 2147483647 h 205"/>
                <a:gd name="T64" fmla="*/ 2147483647 w 299"/>
                <a:gd name="T65" fmla="*/ 2147483647 h 205"/>
                <a:gd name="T66" fmla="*/ 2147483647 w 299"/>
                <a:gd name="T67" fmla="*/ 2147483647 h 2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9"/>
                <a:gd name="T103" fmla="*/ 0 h 205"/>
                <a:gd name="T104" fmla="*/ 299 w 299"/>
                <a:gd name="T105" fmla="*/ 205 h 2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9" h="205">
                  <a:moveTo>
                    <a:pt x="299" y="201"/>
                  </a:moveTo>
                  <a:lnTo>
                    <a:pt x="267" y="169"/>
                  </a:lnTo>
                  <a:lnTo>
                    <a:pt x="245" y="154"/>
                  </a:lnTo>
                  <a:lnTo>
                    <a:pt x="231" y="140"/>
                  </a:lnTo>
                  <a:lnTo>
                    <a:pt x="213" y="129"/>
                  </a:lnTo>
                  <a:lnTo>
                    <a:pt x="195" y="115"/>
                  </a:lnTo>
                  <a:lnTo>
                    <a:pt x="177" y="100"/>
                  </a:lnTo>
                  <a:lnTo>
                    <a:pt x="159" y="90"/>
                  </a:lnTo>
                  <a:lnTo>
                    <a:pt x="141" y="75"/>
                  </a:lnTo>
                  <a:lnTo>
                    <a:pt x="119" y="64"/>
                  </a:lnTo>
                  <a:lnTo>
                    <a:pt x="101" y="54"/>
                  </a:lnTo>
                  <a:lnTo>
                    <a:pt x="83" y="39"/>
                  </a:lnTo>
                  <a:lnTo>
                    <a:pt x="65" y="28"/>
                  </a:lnTo>
                  <a:lnTo>
                    <a:pt x="44" y="18"/>
                  </a:lnTo>
                  <a:lnTo>
                    <a:pt x="26" y="10"/>
                  </a:lnTo>
                  <a:lnTo>
                    <a:pt x="4" y="0"/>
                  </a:lnTo>
                  <a:lnTo>
                    <a:pt x="0" y="7"/>
                  </a:lnTo>
                  <a:lnTo>
                    <a:pt x="22" y="18"/>
                  </a:lnTo>
                  <a:lnTo>
                    <a:pt x="40" y="25"/>
                  </a:lnTo>
                  <a:lnTo>
                    <a:pt x="62" y="36"/>
                  </a:lnTo>
                  <a:lnTo>
                    <a:pt x="80" y="46"/>
                  </a:lnTo>
                  <a:lnTo>
                    <a:pt x="98" y="57"/>
                  </a:lnTo>
                  <a:lnTo>
                    <a:pt x="116" y="68"/>
                  </a:lnTo>
                  <a:lnTo>
                    <a:pt x="137" y="82"/>
                  </a:lnTo>
                  <a:lnTo>
                    <a:pt x="155" y="93"/>
                  </a:lnTo>
                  <a:lnTo>
                    <a:pt x="170" y="108"/>
                  </a:lnTo>
                  <a:lnTo>
                    <a:pt x="188" y="118"/>
                  </a:lnTo>
                  <a:lnTo>
                    <a:pt x="206" y="133"/>
                  </a:lnTo>
                  <a:lnTo>
                    <a:pt x="227" y="147"/>
                  </a:lnTo>
                  <a:lnTo>
                    <a:pt x="242" y="162"/>
                  </a:lnTo>
                  <a:lnTo>
                    <a:pt x="260" y="176"/>
                  </a:lnTo>
                  <a:lnTo>
                    <a:pt x="278" y="190"/>
                  </a:lnTo>
                  <a:lnTo>
                    <a:pt x="296" y="205"/>
                  </a:lnTo>
                  <a:lnTo>
                    <a:pt x="299" y="20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37" name="Freeform 1536"/>
            <p:cNvSpPr>
              <a:spLocks/>
            </p:cNvSpPr>
            <p:nvPr/>
          </p:nvSpPr>
          <p:spPr bwMode="auto">
            <a:xfrm>
              <a:off x="7454877" y="3674053"/>
              <a:ext cx="213403" cy="260418"/>
            </a:xfrm>
            <a:custGeom>
              <a:avLst/>
              <a:gdLst>
                <a:gd name="T0" fmla="*/ 2147483647 w 269"/>
                <a:gd name="T1" fmla="*/ 2147483647 h 410"/>
                <a:gd name="T2" fmla="*/ 2147483647 w 269"/>
                <a:gd name="T3" fmla="*/ 2147483647 h 410"/>
                <a:gd name="T4" fmla="*/ 2147483647 w 269"/>
                <a:gd name="T5" fmla="*/ 2147483647 h 410"/>
                <a:gd name="T6" fmla="*/ 2147483647 w 269"/>
                <a:gd name="T7" fmla="*/ 2147483647 h 410"/>
                <a:gd name="T8" fmla="*/ 2147483647 w 269"/>
                <a:gd name="T9" fmla="*/ 2147483647 h 410"/>
                <a:gd name="T10" fmla="*/ 2147483647 w 269"/>
                <a:gd name="T11" fmla="*/ 2147483647 h 410"/>
                <a:gd name="T12" fmla="*/ 2147483647 w 269"/>
                <a:gd name="T13" fmla="*/ 2147483647 h 410"/>
                <a:gd name="T14" fmla="*/ 2147483647 w 269"/>
                <a:gd name="T15" fmla="*/ 2147483647 h 410"/>
                <a:gd name="T16" fmla="*/ 2147483647 w 269"/>
                <a:gd name="T17" fmla="*/ 2147483647 h 410"/>
                <a:gd name="T18" fmla="*/ 2147483647 w 269"/>
                <a:gd name="T19" fmla="*/ 2147483647 h 410"/>
                <a:gd name="T20" fmla="*/ 2147483647 w 269"/>
                <a:gd name="T21" fmla="*/ 2147483647 h 410"/>
                <a:gd name="T22" fmla="*/ 2147483647 w 269"/>
                <a:gd name="T23" fmla="*/ 2147483647 h 410"/>
                <a:gd name="T24" fmla="*/ 2147483647 w 269"/>
                <a:gd name="T25" fmla="*/ 2147483647 h 410"/>
                <a:gd name="T26" fmla="*/ 2147483647 w 269"/>
                <a:gd name="T27" fmla="*/ 2147483647 h 410"/>
                <a:gd name="T28" fmla="*/ 2147483647 w 269"/>
                <a:gd name="T29" fmla="*/ 2147483647 h 410"/>
                <a:gd name="T30" fmla="*/ 2147483647 w 269"/>
                <a:gd name="T31" fmla="*/ 2147483647 h 410"/>
                <a:gd name="T32" fmla="*/ 2147483647 w 269"/>
                <a:gd name="T33" fmla="*/ 0 h 410"/>
                <a:gd name="T34" fmla="*/ 0 w 269"/>
                <a:gd name="T35" fmla="*/ 2147483647 h 410"/>
                <a:gd name="T36" fmla="*/ 2147483647 w 269"/>
                <a:gd name="T37" fmla="*/ 2147483647 h 410"/>
                <a:gd name="T38" fmla="*/ 2147483647 w 269"/>
                <a:gd name="T39" fmla="*/ 2147483647 h 410"/>
                <a:gd name="T40" fmla="*/ 2147483647 w 269"/>
                <a:gd name="T41" fmla="*/ 2147483647 h 410"/>
                <a:gd name="T42" fmla="*/ 2147483647 w 269"/>
                <a:gd name="T43" fmla="*/ 2147483647 h 410"/>
                <a:gd name="T44" fmla="*/ 2147483647 w 269"/>
                <a:gd name="T45" fmla="*/ 2147483647 h 410"/>
                <a:gd name="T46" fmla="*/ 2147483647 w 269"/>
                <a:gd name="T47" fmla="*/ 2147483647 h 410"/>
                <a:gd name="T48" fmla="*/ 2147483647 w 269"/>
                <a:gd name="T49" fmla="*/ 2147483647 h 410"/>
                <a:gd name="T50" fmla="*/ 2147483647 w 269"/>
                <a:gd name="T51" fmla="*/ 2147483647 h 410"/>
                <a:gd name="T52" fmla="*/ 2147483647 w 269"/>
                <a:gd name="T53" fmla="*/ 2147483647 h 410"/>
                <a:gd name="T54" fmla="*/ 2147483647 w 269"/>
                <a:gd name="T55" fmla="*/ 2147483647 h 410"/>
                <a:gd name="T56" fmla="*/ 2147483647 w 269"/>
                <a:gd name="T57" fmla="*/ 2147483647 h 410"/>
                <a:gd name="T58" fmla="*/ 2147483647 w 269"/>
                <a:gd name="T59" fmla="*/ 2147483647 h 410"/>
                <a:gd name="T60" fmla="*/ 2147483647 w 269"/>
                <a:gd name="T61" fmla="*/ 2147483647 h 410"/>
                <a:gd name="T62" fmla="*/ 2147483647 w 269"/>
                <a:gd name="T63" fmla="*/ 2147483647 h 410"/>
                <a:gd name="T64" fmla="*/ 2147483647 w 269"/>
                <a:gd name="T65" fmla="*/ 2147483647 h 410"/>
                <a:gd name="T66" fmla="*/ 2147483647 w 269"/>
                <a:gd name="T67" fmla="*/ 2147483647 h 410"/>
                <a:gd name="T68" fmla="*/ 2147483647 w 269"/>
                <a:gd name="T69" fmla="*/ 2147483647 h 410"/>
                <a:gd name="T70" fmla="*/ 2147483647 w 269"/>
                <a:gd name="T71" fmla="*/ 2147483647 h 410"/>
                <a:gd name="T72" fmla="*/ 2147483647 w 269"/>
                <a:gd name="T73" fmla="*/ 2147483647 h 4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9"/>
                <a:gd name="T112" fmla="*/ 0 h 410"/>
                <a:gd name="T113" fmla="*/ 269 w 269"/>
                <a:gd name="T114" fmla="*/ 410 h 4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9" h="410">
                  <a:moveTo>
                    <a:pt x="269" y="410"/>
                  </a:moveTo>
                  <a:lnTo>
                    <a:pt x="269" y="407"/>
                  </a:lnTo>
                  <a:lnTo>
                    <a:pt x="255" y="382"/>
                  </a:lnTo>
                  <a:lnTo>
                    <a:pt x="244" y="353"/>
                  </a:lnTo>
                  <a:lnTo>
                    <a:pt x="230" y="324"/>
                  </a:lnTo>
                  <a:lnTo>
                    <a:pt x="215" y="299"/>
                  </a:lnTo>
                  <a:lnTo>
                    <a:pt x="205" y="270"/>
                  </a:lnTo>
                  <a:lnTo>
                    <a:pt x="187" y="245"/>
                  </a:lnTo>
                  <a:lnTo>
                    <a:pt x="172" y="220"/>
                  </a:lnTo>
                  <a:lnTo>
                    <a:pt x="158" y="194"/>
                  </a:lnTo>
                  <a:lnTo>
                    <a:pt x="140" y="166"/>
                  </a:lnTo>
                  <a:lnTo>
                    <a:pt x="122" y="140"/>
                  </a:lnTo>
                  <a:lnTo>
                    <a:pt x="104" y="115"/>
                  </a:lnTo>
                  <a:lnTo>
                    <a:pt x="86" y="90"/>
                  </a:lnTo>
                  <a:lnTo>
                    <a:pt x="68" y="69"/>
                  </a:lnTo>
                  <a:lnTo>
                    <a:pt x="46" y="43"/>
                  </a:lnTo>
                  <a:lnTo>
                    <a:pt x="3" y="0"/>
                  </a:lnTo>
                  <a:lnTo>
                    <a:pt x="0" y="4"/>
                  </a:lnTo>
                  <a:lnTo>
                    <a:pt x="21" y="25"/>
                  </a:lnTo>
                  <a:lnTo>
                    <a:pt x="43" y="51"/>
                  </a:lnTo>
                  <a:lnTo>
                    <a:pt x="61" y="72"/>
                  </a:lnTo>
                  <a:lnTo>
                    <a:pt x="82" y="94"/>
                  </a:lnTo>
                  <a:lnTo>
                    <a:pt x="100" y="119"/>
                  </a:lnTo>
                  <a:lnTo>
                    <a:pt x="118" y="144"/>
                  </a:lnTo>
                  <a:lnTo>
                    <a:pt x="133" y="169"/>
                  </a:lnTo>
                  <a:lnTo>
                    <a:pt x="151" y="194"/>
                  </a:lnTo>
                  <a:lnTo>
                    <a:pt x="169" y="223"/>
                  </a:lnTo>
                  <a:lnTo>
                    <a:pt x="183" y="248"/>
                  </a:lnTo>
                  <a:lnTo>
                    <a:pt x="197" y="274"/>
                  </a:lnTo>
                  <a:lnTo>
                    <a:pt x="208" y="302"/>
                  </a:lnTo>
                  <a:lnTo>
                    <a:pt x="223" y="328"/>
                  </a:lnTo>
                  <a:lnTo>
                    <a:pt x="237" y="356"/>
                  </a:lnTo>
                  <a:lnTo>
                    <a:pt x="248" y="382"/>
                  </a:lnTo>
                  <a:lnTo>
                    <a:pt x="262" y="410"/>
                  </a:lnTo>
                  <a:lnTo>
                    <a:pt x="269" y="410"/>
                  </a:lnTo>
                  <a:lnTo>
                    <a:pt x="269" y="407"/>
                  </a:lnTo>
                  <a:lnTo>
                    <a:pt x="269" y="4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38" name="Freeform 1537"/>
            <p:cNvSpPr>
              <a:spLocks/>
            </p:cNvSpPr>
            <p:nvPr/>
          </p:nvSpPr>
          <p:spPr bwMode="auto">
            <a:xfrm>
              <a:off x="7660345" y="3934472"/>
              <a:ext cx="22213" cy="160062"/>
            </a:xfrm>
            <a:custGeom>
              <a:avLst/>
              <a:gdLst>
                <a:gd name="T0" fmla="*/ 2147483647 w 28"/>
                <a:gd name="T1" fmla="*/ 2147483647 h 252"/>
                <a:gd name="T2" fmla="*/ 2147483647 w 28"/>
                <a:gd name="T3" fmla="*/ 2147483647 h 252"/>
                <a:gd name="T4" fmla="*/ 2147483647 w 28"/>
                <a:gd name="T5" fmla="*/ 2147483647 h 252"/>
                <a:gd name="T6" fmla="*/ 2147483647 w 28"/>
                <a:gd name="T7" fmla="*/ 2147483647 h 252"/>
                <a:gd name="T8" fmla="*/ 2147483647 w 28"/>
                <a:gd name="T9" fmla="*/ 2147483647 h 252"/>
                <a:gd name="T10" fmla="*/ 2147483647 w 28"/>
                <a:gd name="T11" fmla="*/ 2147483647 h 252"/>
                <a:gd name="T12" fmla="*/ 2147483647 w 28"/>
                <a:gd name="T13" fmla="*/ 2147483647 h 252"/>
                <a:gd name="T14" fmla="*/ 2147483647 w 28"/>
                <a:gd name="T15" fmla="*/ 2147483647 h 252"/>
                <a:gd name="T16" fmla="*/ 2147483647 w 28"/>
                <a:gd name="T17" fmla="*/ 2147483647 h 252"/>
                <a:gd name="T18" fmla="*/ 2147483647 w 28"/>
                <a:gd name="T19" fmla="*/ 0 h 252"/>
                <a:gd name="T20" fmla="*/ 2147483647 w 28"/>
                <a:gd name="T21" fmla="*/ 0 h 252"/>
                <a:gd name="T22" fmla="*/ 2147483647 w 28"/>
                <a:gd name="T23" fmla="*/ 2147483647 h 252"/>
                <a:gd name="T24" fmla="*/ 2147483647 w 28"/>
                <a:gd name="T25" fmla="*/ 2147483647 h 252"/>
                <a:gd name="T26" fmla="*/ 2147483647 w 28"/>
                <a:gd name="T27" fmla="*/ 2147483647 h 252"/>
                <a:gd name="T28" fmla="*/ 2147483647 w 28"/>
                <a:gd name="T29" fmla="*/ 2147483647 h 252"/>
                <a:gd name="T30" fmla="*/ 2147483647 w 28"/>
                <a:gd name="T31" fmla="*/ 2147483647 h 252"/>
                <a:gd name="T32" fmla="*/ 2147483647 w 28"/>
                <a:gd name="T33" fmla="*/ 2147483647 h 252"/>
                <a:gd name="T34" fmla="*/ 2147483647 w 28"/>
                <a:gd name="T35" fmla="*/ 2147483647 h 252"/>
                <a:gd name="T36" fmla="*/ 0 w 28"/>
                <a:gd name="T37" fmla="*/ 2147483647 h 252"/>
                <a:gd name="T38" fmla="*/ 2147483647 w 28"/>
                <a:gd name="T39" fmla="*/ 2147483647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252"/>
                <a:gd name="T62" fmla="*/ 28 w 28"/>
                <a:gd name="T63" fmla="*/ 252 h 2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252">
                  <a:moveTo>
                    <a:pt x="7" y="249"/>
                  </a:moveTo>
                  <a:lnTo>
                    <a:pt x="7" y="252"/>
                  </a:lnTo>
                  <a:lnTo>
                    <a:pt x="18" y="220"/>
                  </a:lnTo>
                  <a:lnTo>
                    <a:pt x="25" y="191"/>
                  </a:lnTo>
                  <a:lnTo>
                    <a:pt x="28" y="159"/>
                  </a:lnTo>
                  <a:lnTo>
                    <a:pt x="28" y="126"/>
                  </a:lnTo>
                  <a:lnTo>
                    <a:pt x="25" y="94"/>
                  </a:lnTo>
                  <a:lnTo>
                    <a:pt x="21" y="62"/>
                  </a:lnTo>
                  <a:lnTo>
                    <a:pt x="18" y="29"/>
                  </a:lnTo>
                  <a:lnTo>
                    <a:pt x="10" y="0"/>
                  </a:lnTo>
                  <a:lnTo>
                    <a:pt x="3" y="0"/>
                  </a:lnTo>
                  <a:lnTo>
                    <a:pt x="7" y="29"/>
                  </a:lnTo>
                  <a:lnTo>
                    <a:pt x="14" y="62"/>
                  </a:lnTo>
                  <a:lnTo>
                    <a:pt x="18" y="94"/>
                  </a:lnTo>
                  <a:lnTo>
                    <a:pt x="21" y="126"/>
                  </a:lnTo>
                  <a:lnTo>
                    <a:pt x="21" y="159"/>
                  </a:lnTo>
                  <a:lnTo>
                    <a:pt x="18" y="188"/>
                  </a:lnTo>
                  <a:lnTo>
                    <a:pt x="10" y="220"/>
                  </a:lnTo>
                  <a:lnTo>
                    <a:pt x="0" y="249"/>
                  </a:lnTo>
                  <a:lnTo>
                    <a:pt x="7" y="24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39" name="Freeform 1538"/>
            <p:cNvSpPr>
              <a:spLocks/>
            </p:cNvSpPr>
            <p:nvPr/>
          </p:nvSpPr>
          <p:spPr bwMode="auto">
            <a:xfrm>
              <a:off x="7617507" y="4092628"/>
              <a:ext cx="48393" cy="98451"/>
            </a:xfrm>
            <a:custGeom>
              <a:avLst/>
              <a:gdLst>
                <a:gd name="T0" fmla="*/ 2147483647 w 61"/>
                <a:gd name="T1" fmla="*/ 2147483647 h 155"/>
                <a:gd name="T2" fmla="*/ 2147483647 w 61"/>
                <a:gd name="T3" fmla="*/ 2147483647 h 155"/>
                <a:gd name="T4" fmla="*/ 2147483647 w 61"/>
                <a:gd name="T5" fmla="*/ 2147483647 h 155"/>
                <a:gd name="T6" fmla="*/ 2147483647 w 61"/>
                <a:gd name="T7" fmla="*/ 2147483647 h 155"/>
                <a:gd name="T8" fmla="*/ 2147483647 w 61"/>
                <a:gd name="T9" fmla="*/ 2147483647 h 155"/>
                <a:gd name="T10" fmla="*/ 2147483647 w 61"/>
                <a:gd name="T11" fmla="*/ 2147483647 h 155"/>
                <a:gd name="T12" fmla="*/ 2147483647 w 61"/>
                <a:gd name="T13" fmla="*/ 2147483647 h 155"/>
                <a:gd name="T14" fmla="*/ 2147483647 w 61"/>
                <a:gd name="T15" fmla="*/ 2147483647 h 155"/>
                <a:gd name="T16" fmla="*/ 2147483647 w 61"/>
                <a:gd name="T17" fmla="*/ 0 h 155"/>
                <a:gd name="T18" fmla="*/ 2147483647 w 61"/>
                <a:gd name="T19" fmla="*/ 0 h 155"/>
                <a:gd name="T20" fmla="*/ 2147483647 w 61"/>
                <a:gd name="T21" fmla="*/ 2147483647 h 155"/>
                <a:gd name="T22" fmla="*/ 2147483647 w 61"/>
                <a:gd name="T23" fmla="*/ 2147483647 h 155"/>
                <a:gd name="T24" fmla="*/ 2147483647 w 61"/>
                <a:gd name="T25" fmla="*/ 2147483647 h 155"/>
                <a:gd name="T26" fmla="*/ 2147483647 w 61"/>
                <a:gd name="T27" fmla="*/ 2147483647 h 155"/>
                <a:gd name="T28" fmla="*/ 2147483647 w 61"/>
                <a:gd name="T29" fmla="*/ 2147483647 h 155"/>
                <a:gd name="T30" fmla="*/ 2147483647 w 61"/>
                <a:gd name="T31" fmla="*/ 2147483647 h 155"/>
                <a:gd name="T32" fmla="*/ 2147483647 w 61"/>
                <a:gd name="T33" fmla="*/ 2147483647 h 155"/>
                <a:gd name="T34" fmla="*/ 0 w 61"/>
                <a:gd name="T35" fmla="*/ 2147483647 h 155"/>
                <a:gd name="T36" fmla="*/ 2147483647 w 61"/>
                <a:gd name="T37" fmla="*/ 2147483647 h 1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155"/>
                <a:gd name="T59" fmla="*/ 61 w 61"/>
                <a:gd name="T60" fmla="*/ 155 h 1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155">
                  <a:moveTo>
                    <a:pt x="7" y="155"/>
                  </a:moveTo>
                  <a:lnTo>
                    <a:pt x="14" y="137"/>
                  </a:lnTo>
                  <a:lnTo>
                    <a:pt x="25" y="119"/>
                  </a:lnTo>
                  <a:lnTo>
                    <a:pt x="32" y="101"/>
                  </a:lnTo>
                  <a:lnTo>
                    <a:pt x="39" y="83"/>
                  </a:lnTo>
                  <a:lnTo>
                    <a:pt x="46" y="61"/>
                  </a:lnTo>
                  <a:lnTo>
                    <a:pt x="50" y="43"/>
                  </a:lnTo>
                  <a:lnTo>
                    <a:pt x="57" y="21"/>
                  </a:lnTo>
                  <a:lnTo>
                    <a:pt x="61" y="0"/>
                  </a:lnTo>
                  <a:lnTo>
                    <a:pt x="54" y="0"/>
                  </a:lnTo>
                  <a:lnTo>
                    <a:pt x="50" y="21"/>
                  </a:lnTo>
                  <a:lnTo>
                    <a:pt x="43" y="43"/>
                  </a:lnTo>
                  <a:lnTo>
                    <a:pt x="39" y="61"/>
                  </a:lnTo>
                  <a:lnTo>
                    <a:pt x="32" y="79"/>
                  </a:lnTo>
                  <a:lnTo>
                    <a:pt x="25" y="97"/>
                  </a:lnTo>
                  <a:lnTo>
                    <a:pt x="18" y="115"/>
                  </a:lnTo>
                  <a:lnTo>
                    <a:pt x="7" y="133"/>
                  </a:lnTo>
                  <a:lnTo>
                    <a:pt x="0" y="151"/>
                  </a:lnTo>
                  <a:lnTo>
                    <a:pt x="7" y="1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40" name="Freeform 1539"/>
            <p:cNvSpPr>
              <a:spLocks/>
            </p:cNvSpPr>
            <p:nvPr/>
          </p:nvSpPr>
          <p:spPr bwMode="auto">
            <a:xfrm>
              <a:off x="7554041" y="4188538"/>
              <a:ext cx="69020" cy="87018"/>
            </a:xfrm>
            <a:custGeom>
              <a:avLst/>
              <a:gdLst>
                <a:gd name="T0" fmla="*/ 2147483647 w 87"/>
                <a:gd name="T1" fmla="*/ 2147483647 h 137"/>
                <a:gd name="T2" fmla="*/ 2147483647 w 87"/>
                <a:gd name="T3" fmla="*/ 2147483647 h 137"/>
                <a:gd name="T4" fmla="*/ 2147483647 w 87"/>
                <a:gd name="T5" fmla="*/ 2147483647 h 137"/>
                <a:gd name="T6" fmla="*/ 2147483647 w 87"/>
                <a:gd name="T7" fmla="*/ 2147483647 h 137"/>
                <a:gd name="T8" fmla="*/ 2147483647 w 87"/>
                <a:gd name="T9" fmla="*/ 2147483647 h 137"/>
                <a:gd name="T10" fmla="*/ 2147483647 w 87"/>
                <a:gd name="T11" fmla="*/ 2147483647 h 137"/>
                <a:gd name="T12" fmla="*/ 2147483647 w 87"/>
                <a:gd name="T13" fmla="*/ 2147483647 h 137"/>
                <a:gd name="T14" fmla="*/ 2147483647 w 87"/>
                <a:gd name="T15" fmla="*/ 2147483647 h 137"/>
                <a:gd name="T16" fmla="*/ 2147483647 w 87"/>
                <a:gd name="T17" fmla="*/ 2147483647 h 137"/>
                <a:gd name="T18" fmla="*/ 2147483647 w 87"/>
                <a:gd name="T19" fmla="*/ 2147483647 h 137"/>
                <a:gd name="T20" fmla="*/ 2147483647 w 87"/>
                <a:gd name="T21" fmla="*/ 0 h 137"/>
                <a:gd name="T22" fmla="*/ 2147483647 w 87"/>
                <a:gd name="T23" fmla="*/ 2147483647 h 137"/>
                <a:gd name="T24" fmla="*/ 2147483647 w 87"/>
                <a:gd name="T25" fmla="*/ 2147483647 h 137"/>
                <a:gd name="T26" fmla="*/ 2147483647 w 87"/>
                <a:gd name="T27" fmla="*/ 2147483647 h 137"/>
                <a:gd name="T28" fmla="*/ 2147483647 w 87"/>
                <a:gd name="T29" fmla="*/ 2147483647 h 137"/>
                <a:gd name="T30" fmla="*/ 2147483647 w 87"/>
                <a:gd name="T31" fmla="*/ 2147483647 h 137"/>
                <a:gd name="T32" fmla="*/ 2147483647 w 87"/>
                <a:gd name="T33" fmla="*/ 2147483647 h 137"/>
                <a:gd name="T34" fmla="*/ 2147483647 w 87"/>
                <a:gd name="T35" fmla="*/ 2147483647 h 137"/>
                <a:gd name="T36" fmla="*/ 0 w 87"/>
                <a:gd name="T37" fmla="*/ 2147483647 h 137"/>
                <a:gd name="T38" fmla="*/ 2147483647 w 87"/>
                <a:gd name="T39" fmla="*/ 2147483647 h 137"/>
                <a:gd name="T40" fmla="*/ 2147483647 w 87"/>
                <a:gd name="T41" fmla="*/ 2147483647 h 137"/>
                <a:gd name="T42" fmla="*/ 2147483647 w 87"/>
                <a:gd name="T43" fmla="*/ 2147483647 h 137"/>
                <a:gd name="T44" fmla="*/ 2147483647 w 87"/>
                <a:gd name="T45" fmla="*/ 2147483647 h 13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
                <a:gd name="T70" fmla="*/ 0 h 137"/>
                <a:gd name="T71" fmla="*/ 87 w 87"/>
                <a:gd name="T72" fmla="*/ 137 h 13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 h="137">
                  <a:moveTo>
                    <a:pt x="4" y="137"/>
                  </a:moveTo>
                  <a:lnTo>
                    <a:pt x="8" y="137"/>
                  </a:lnTo>
                  <a:lnTo>
                    <a:pt x="18" y="122"/>
                  </a:lnTo>
                  <a:lnTo>
                    <a:pt x="29" y="108"/>
                  </a:lnTo>
                  <a:lnTo>
                    <a:pt x="44" y="90"/>
                  </a:lnTo>
                  <a:lnTo>
                    <a:pt x="54" y="75"/>
                  </a:lnTo>
                  <a:lnTo>
                    <a:pt x="62" y="58"/>
                  </a:lnTo>
                  <a:lnTo>
                    <a:pt x="72" y="40"/>
                  </a:lnTo>
                  <a:lnTo>
                    <a:pt x="80" y="22"/>
                  </a:lnTo>
                  <a:lnTo>
                    <a:pt x="87" y="4"/>
                  </a:lnTo>
                  <a:lnTo>
                    <a:pt x="80" y="0"/>
                  </a:lnTo>
                  <a:lnTo>
                    <a:pt x="72" y="18"/>
                  </a:lnTo>
                  <a:lnTo>
                    <a:pt x="65" y="36"/>
                  </a:lnTo>
                  <a:lnTo>
                    <a:pt x="58" y="54"/>
                  </a:lnTo>
                  <a:lnTo>
                    <a:pt x="47" y="72"/>
                  </a:lnTo>
                  <a:lnTo>
                    <a:pt x="36" y="86"/>
                  </a:lnTo>
                  <a:lnTo>
                    <a:pt x="26" y="101"/>
                  </a:lnTo>
                  <a:lnTo>
                    <a:pt x="15" y="119"/>
                  </a:lnTo>
                  <a:lnTo>
                    <a:pt x="0" y="133"/>
                  </a:lnTo>
                  <a:lnTo>
                    <a:pt x="4" y="133"/>
                  </a:lnTo>
                  <a:lnTo>
                    <a:pt x="4" y="137"/>
                  </a:lnTo>
                  <a:lnTo>
                    <a:pt x="8" y="137"/>
                  </a:lnTo>
                  <a:lnTo>
                    <a:pt x="4" y="1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41" name="Freeform 1540"/>
            <p:cNvSpPr>
              <a:spLocks/>
            </p:cNvSpPr>
            <p:nvPr/>
          </p:nvSpPr>
          <p:spPr bwMode="auto">
            <a:xfrm>
              <a:off x="7474710" y="4273015"/>
              <a:ext cx="82505" cy="31758"/>
            </a:xfrm>
            <a:custGeom>
              <a:avLst/>
              <a:gdLst>
                <a:gd name="T0" fmla="*/ 2147483647 w 104"/>
                <a:gd name="T1" fmla="*/ 2147483647 h 50"/>
                <a:gd name="T2" fmla="*/ 0 w 104"/>
                <a:gd name="T3" fmla="*/ 2147483647 h 50"/>
                <a:gd name="T4" fmla="*/ 2147483647 w 104"/>
                <a:gd name="T5" fmla="*/ 2147483647 h 50"/>
                <a:gd name="T6" fmla="*/ 2147483647 w 104"/>
                <a:gd name="T7" fmla="*/ 2147483647 h 50"/>
                <a:gd name="T8" fmla="*/ 2147483647 w 104"/>
                <a:gd name="T9" fmla="*/ 2147483647 h 50"/>
                <a:gd name="T10" fmla="*/ 2147483647 w 104"/>
                <a:gd name="T11" fmla="*/ 2147483647 h 50"/>
                <a:gd name="T12" fmla="*/ 2147483647 w 104"/>
                <a:gd name="T13" fmla="*/ 2147483647 h 50"/>
                <a:gd name="T14" fmla="*/ 2147483647 w 104"/>
                <a:gd name="T15" fmla="*/ 2147483647 h 50"/>
                <a:gd name="T16" fmla="*/ 2147483647 w 104"/>
                <a:gd name="T17" fmla="*/ 2147483647 h 50"/>
                <a:gd name="T18" fmla="*/ 2147483647 w 104"/>
                <a:gd name="T19" fmla="*/ 2147483647 h 50"/>
                <a:gd name="T20" fmla="*/ 2147483647 w 104"/>
                <a:gd name="T21" fmla="*/ 2147483647 h 50"/>
                <a:gd name="T22" fmla="*/ 2147483647 w 104"/>
                <a:gd name="T23" fmla="*/ 2147483647 h 50"/>
                <a:gd name="T24" fmla="*/ 2147483647 w 104"/>
                <a:gd name="T25" fmla="*/ 2147483647 h 50"/>
                <a:gd name="T26" fmla="*/ 2147483647 w 104"/>
                <a:gd name="T27" fmla="*/ 2147483647 h 50"/>
                <a:gd name="T28" fmla="*/ 2147483647 w 104"/>
                <a:gd name="T29" fmla="*/ 2147483647 h 50"/>
                <a:gd name="T30" fmla="*/ 2147483647 w 104"/>
                <a:gd name="T31" fmla="*/ 2147483647 h 50"/>
                <a:gd name="T32" fmla="*/ 2147483647 w 104"/>
                <a:gd name="T33" fmla="*/ 0 h 50"/>
                <a:gd name="T34" fmla="*/ 2147483647 w 104"/>
                <a:gd name="T35" fmla="*/ 2147483647 h 50"/>
                <a:gd name="T36" fmla="*/ 2147483647 w 104"/>
                <a:gd name="T37" fmla="*/ 2147483647 h 50"/>
                <a:gd name="T38" fmla="*/ 2147483647 w 104"/>
                <a:gd name="T39" fmla="*/ 2147483647 h 50"/>
                <a:gd name="T40" fmla="*/ 2147483647 w 104"/>
                <a:gd name="T41" fmla="*/ 2147483647 h 50"/>
                <a:gd name="T42" fmla="*/ 2147483647 w 104"/>
                <a:gd name="T43" fmla="*/ 2147483647 h 50"/>
                <a:gd name="T44" fmla="*/ 2147483647 w 104"/>
                <a:gd name="T45" fmla="*/ 2147483647 h 50"/>
                <a:gd name="T46" fmla="*/ 2147483647 w 104"/>
                <a:gd name="T47" fmla="*/ 2147483647 h 50"/>
                <a:gd name="T48" fmla="*/ 2147483647 w 104"/>
                <a:gd name="T49" fmla="*/ 2147483647 h 50"/>
                <a:gd name="T50" fmla="*/ 2147483647 w 104"/>
                <a:gd name="T51" fmla="*/ 2147483647 h 50"/>
                <a:gd name="T52" fmla="*/ 2147483647 w 104"/>
                <a:gd name="T53" fmla="*/ 2147483647 h 50"/>
                <a:gd name="T54" fmla="*/ 2147483647 w 104"/>
                <a:gd name="T55" fmla="*/ 2147483647 h 50"/>
                <a:gd name="T56" fmla="*/ 2147483647 w 104"/>
                <a:gd name="T57" fmla="*/ 2147483647 h 50"/>
                <a:gd name="T58" fmla="*/ 2147483647 w 104"/>
                <a:gd name="T59" fmla="*/ 2147483647 h 50"/>
                <a:gd name="T60" fmla="*/ 2147483647 w 104"/>
                <a:gd name="T61" fmla="*/ 2147483647 h 50"/>
                <a:gd name="T62" fmla="*/ 2147483647 w 104"/>
                <a:gd name="T63" fmla="*/ 2147483647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50"/>
                <a:gd name="T98" fmla="*/ 104 w 104"/>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50">
                  <a:moveTo>
                    <a:pt x="3" y="47"/>
                  </a:moveTo>
                  <a:lnTo>
                    <a:pt x="0" y="47"/>
                  </a:lnTo>
                  <a:lnTo>
                    <a:pt x="7" y="50"/>
                  </a:lnTo>
                  <a:lnTo>
                    <a:pt x="25" y="50"/>
                  </a:lnTo>
                  <a:lnTo>
                    <a:pt x="28" y="47"/>
                  </a:lnTo>
                  <a:lnTo>
                    <a:pt x="36" y="47"/>
                  </a:lnTo>
                  <a:lnTo>
                    <a:pt x="43" y="43"/>
                  </a:lnTo>
                  <a:lnTo>
                    <a:pt x="50" y="40"/>
                  </a:lnTo>
                  <a:lnTo>
                    <a:pt x="57" y="36"/>
                  </a:lnTo>
                  <a:lnTo>
                    <a:pt x="64" y="32"/>
                  </a:lnTo>
                  <a:lnTo>
                    <a:pt x="75" y="22"/>
                  </a:lnTo>
                  <a:lnTo>
                    <a:pt x="82" y="18"/>
                  </a:lnTo>
                  <a:lnTo>
                    <a:pt x="86" y="14"/>
                  </a:lnTo>
                  <a:lnTo>
                    <a:pt x="93" y="11"/>
                  </a:lnTo>
                  <a:lnTo>
                    <a:pt x="100" y="7"/>
                  </a:lnTo>
                  <a:lnTo>
                    <a:pt x="104" y="4"/>
                  </a:lnTo>
                  <a:lnTo>
                    <a:pt x="104" y="0"/>
                  </a:lnTo>
                  <a:lnTo>
                    <a:pt x="97" y="4"/>
                  </a:lnTo>
                  <a:lnTo>
                    <a:pt x="90" y="4"/>
                  </a:lnTo>
                  <a:lnTo>
                    <a:pt x="82" y="7"/>
                  </a:lnTo>
                  <a:lnTo>
                    <a:pt x="79" y="14"/>
                  </a:lnTo>
                  <a:lnTo>
                    <a:pt x="72" y="18"/>
                  </a:lnTo>
                  <a:lnTo>
                    <a:pt x="64" y="22"/>
                  </a:lnTo>
                  <a:lnTo>
                    <a:pt x="57" y="25"/>
                  </a:lnTo>
                  <a:lnTo>
                    <a:pt x="54" y="29"/>
                  </a:lnTo>
                  <a:lnTo>
                    <a:pt x="46" y="32"/>
                  </a:lnTo>
                  <a:lnTo>
                    <a:pt x="39" y="36"/>
                  </a:lnTo>
                  <a:lnTo>
                    <a:pt x="36" y="40"/>
                  </a:lnTo>
                  <a:lnTo>
                    <a:pt x="28" y="43"/>
                  </a:lnTo>
                  <a:lnTo>
                    <a:pt x="11" y="43"/>
                  </a:lnTo>
                  <a:lnTo>
                    <a:pt x="3" y="40"/>
                  </a:lnTo>
                  <a:lnTo>
                    <a:pt x="3"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42" name="Freeform 1541"/>
            <p:cNvSpPr>
              <a:spLocks/>
            </p:cNvSpPr>
            <p:nvPr/>
          </p:nvSpPr>
          <p:spPr bwMode="auto">
            <a:xfrm>
              <a:off x="7369198" y="4281907"/>
              <a:ext cx="107891" cy="20960"/>
            </a:xfrm>
            <a:custGeom>
              <a:avLst/>
              <a:gdLst>
                <a:gd name="T0" fmla="*/ 0 w 136"/>
                <a:gd name="T1" fmla="*/ 2147483647 h 33"/>
                <a:gd name="T2" fmla="*/ 2147483647 w 136"/>
                <a:gd name="T3" fmla="*/ 2147483647 h 33"/>
                <a:gd name="T4" fmla="*/ 2147483647 w 136"/>
                <a:gd name="T5" fmla="*/ 2147483647 h 33"/>
                <a:gd name="T6" fmla="*/ 2147483647 w 136"/>
                <a:gd name="T7" fmla="*/ 2147483647 h 33"/>
                <a:gd name="T8" fmla="*/ 2147483647 w 136"/>
                <a:gd name="T9" fmla="*/ 2147483647 h 33"/>
                <a:gd name="T10" fmla="*/ 2147483647 w 136"/>
                <a:gd name="T11" fmla="*/ 2147483647 h 33"/>
                <a:gd name="T12" fmla="*/ 2147483647 w 136"/>
                <a:gd name="T13" fmla="*/ 2147483647 h 33"/>
                <a:gd name="T14" fmla="*/ 2147483647 w 136"/>
                <a:gd name="T15" fmla="*/ 2147483647 h 33"/>
                <a:gd name="T16" fmla="*/ 2147483647 w 136"/>
                <a:gd name="T17" fmla="*/ 2147483647 h 33"/>
                <a:gd name="T18" fmla="*/ 2147483647 w 136"/>
                <a:gd name="T19" fmla="*/ 2147483647 h 33"/>
                <a:gd name="T20" fmla="*/ 2147483647 w 136"/>
                <a:gd name="T21" fmla="*/ 2147483647 h 33"/>
                <a:gd name="T22" fmla="*/ 2147483647 w 136"/>
                <a:gd name="T23" fmla="*/ 2147483647 h 33"/>
                <a:gd name="T24" fmla="*/ 2147483647 w 136"/>
                <a:gd name="T25" fmla="*/ 2147483647 h 33"/>
                <a:gd name="T26" fmla="*/ 2147483647 w 136"/>
                <a:gd name="T27" fmla="*/ 2147483647 h 33"/>
                <a:gd name="T28" fmla="*/ 2147483647 w 136"/>
                <a:gd name="T29" fmla="*/ 2147483647 h 33"/>
                <a:gd name="T30" fmla="*/ 2147483647 w 136"/>
                <a:gd name="T31" fmla="*/ 2147483647 h 33"/>
                <a:gd name="T32" fmla="*/ 2147483647 w 136"/>
                <a:gd name="T33" fmla="*/ 2147483647 h 33"/>
                <a:gd name="T34" fmla="*/ 2147483647 w 136"/>
                <a:gd name="T35" fmla="*/ 2147483647 h 33"/>
                <a:gd name="T36" fmla="*/ 2147483647 w 136"/>
                <a:gd name="T37" fmla="*/ 2147483647 h 33"/>
                <a:gd name="T38" fmla="*/ 2147483647 w 136"/>
                <a:gd name="T39" fmla="*/ 2147483647 h 33"/>
                <a:gd name="T40" fmla="*/ 2147483647 w 136"/>
                <a:gd name="T41" fmla="*/ 2147483647 h 33"/>
                <a:gd name="T42" fmla="*/ 2147483647 w 136"/>
                <a:gd name="T43" fmla="*/ 2147483647 h 33"/>
                <a:gd name="T44" fmla="*/ 2147483647 w 136"/>
                <a:gd name="T45" fmla="*/ 2147483647 h 33"/>
                <a:gd name="T46" fmla="*/ 2147483647 w 136"/>
                <a:gd name="T47" fmla="*/ 2147483647 h 33"/>
                <a:gd name="T48" fmla="*/ 2147483647 w 136"/>
                <a:gd name="T49" fmla="*/ 2147483647 h 33"/>
                <a:gd name="T50" fmla="*/ 2147483647 w 136"/>
                <a:gd name="T51" fmla="*/ 2147483647 h 33"/>
                <a:gd name="T52" fmla="*/ 2147483647 w 136"/>
                <a:gd name="T53" fmla="*/ 2147483647 h 33"/>
                <a:gd name="T54" fmla="*/ 2147483647 w 136"/>
                <a:gd name="T55" fmla="*/ 2147483647 h 33"/>
                <a:gd name="T56" fmla="*/ 2147483647 w 136"/>
                <a:gd name="T57" fmla="*/ 0 h 33"/>
                <a:gd name="T58" fmla="*/ 2147483647 w 136"/>
                <a:gd name="T59" fmla="*/ 0 h 33"/>
                <a:gd name="T60" fmla="*/ 0 w 136"/>
                <a:gd name="T61" fmla="*/ 2147483647 h 33"/>
                <a:gd name="T62" fmla="*/ 2147483647 w 136"/>
                <a:gd name="T63" fmla="*/ 2147483647 h 33"/>
                <a:gd name="T64" fmla="*/ 0 w 136"/>
                <a:gd name="T65" fmla="*/ 2147483647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33"/>
                <a:gd name="T101" fmla="*/ 136 w 136"/>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33">
                  <a:moveTo>
                    <a:pt x="0" y="8"/>
                  </a:moveTo>
                  <a:lnTo>
                    <a:pt x="18" y="8"/>
                  </a:lnTo>
                  <a:lnTo>
                    <a:pt x="28" y="11"/>
                  </a:lnTo>
                  <a:lnTo>
                    <a:pt x="36" y="11"/>
                  </a:lnTo>
                  <a:lnTo>
                    <a:pt x="43" y="15"/>
                  </a:lnTo>
                  <a:lnTo>
                    <a:pt x="54" y="15"/>
                  </a:lnTo>
                  <a:lnTo>
                    <a:pt x="61" y="18"/>
                  </a:lnTo>
                  <a:lnTo>
                    <a:pt x="68" y="18"/>
                  </a:lnTo>
                  <a:lnTo>
                    <a:pt x="75" y="22"/>
                  </a:lnTo>
                  <a:lnTo>
                    <a:pt x="82" y="26"/>
                  </a:lnTo>
                  <a:lnTo>
                    <a:pt x="93" y="26"/>
                  </a:lnTo>
                  <a:lnTo>
                    <a:pt x="100" y="29"/>
                  </a:lnTo>
                  <a:lnTo>
                    <a:pt x="118" y="29"/>
                  </a:lnTo>
                  <a:lnTo>
                    <a:pt x="126" y="33"/>
                  </a:lnTo>
                  <a:lnTo>
                    <a:pt x="136" y="33"/>
                  </a:lnTo>
                  <a:lnTo>
                    <a:pt x="136" y="26"/>
                  </a:lnTo>
                  <a:lnTo>
                    <a:pt x="118" y="26"/>
                  </a:lnTo>
                  <a:lnTo>
                    <a:pt x="111" y="22"/>
                  </a:lnTo>
                  <a:lnTo>
                    <a:pt x="100" y="22"/>
                  </a:lnTo>
                  <a:lnTo>
                    <a:pt x="93" y="18"/>
                  </a:lnTo>
                  <a:lnTo>
                    <a:pt x="86" y="18"/>
                  </a:lnTo>
                  <a:lnTo>
                    <a:pt x="79" y="15"/>
                  </a:lnTo>
                  <a:lnTo>
                    <a:pt x="68" y="11"/>
                  </a:lnTo>
                  <a:lnTo>
                    <a:pt x="61" y="11"/>
                  </a:lnTo>
                  <a:lnTo>
                    <a:pt x="54" y="8"/>
                  </a:lnTo>
                  <a:lnTo>
                    <a:pt x="46" y="8"/>
                  </a:lnTo>
                  <a:lnTo>
                    <a:pt x="36" y="4"/>
                  </a:lnTo>
                  <a:lnTo>
                    <a:pt x="18" y="4"/>
                  </a:lnTo>
                  <a:lnTo>
                    <a:pt x="10" y="0"/>
                  </a:lnTo>
                  <a:lnTo>
                    <a:pt x="3" y="0"/>
                  </a:lnTo>
                  <a:lnTo>
                    <a:pt x="0" y="8"/>
                  </a:lnTo>
                  <a:lnTo>
                    <a:pt x="3" y="8"/>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43" name="Freeform 1542"/>
            <p:cNvSpPr>
              <a:spLocks/>
            </p:cNvSpPr>
            <p:nvPr/>
          </p:nvSpPr>
          <p:spPr bwMode="auto">
            <a:xfrm>
              <a:off x="7283521" y="4270475"/>
              <a:ext cx="88058" cy="16514"/>
            </a:xfrm>
            <a:custGeom>
              <a:avLst/>
              <a:gdLst>
                <a:gd name="T0" fmla="*/ 0 w 111"/>
                <a:gd name="T1" fmla="*/ 2147483647 h 26"/>
                <a:gd name="T2" fmla="*/ 2147483647 w 111"/>
                <a:gd name="T3" fmla="*/ 2147483647 h 26"/>
                <a:gd name="T4" fmla="*/ 2147483647 w 111"/>
                <a:gd name="T5" fmla="*/ 2147483647 h 26"/>
                <a:gd name="T6" fmla="*/ 2147483647 w 111"/>
                <a:gd name="T7" fmla="*/ 2147483647 h 26"/>
                <a:gd name="T8" fmla="*/ 2147483647 w 111"/>
                <a:gd name="T9" fmla="*/ 2147483647 h 26"/>
                <a:gd name="T10" fmla="*/ 2147483647 w 111"/>
                <a:gd name="T11" fmla="*/ 2147483647 h 26"/>
                <a:gd name="T12" fmla="*/ 2147483647 w 111"/>
                <a:gd name="T13" fmla="*/ 2147483647 h 26"/>
                <a:gd name="T14" fmla="*/ 2147483647 w 111"/>
                <a:gd name="T15" fmla="*/ 2147483647 h 26"/>
                <a:gd name="T16" fmla="*/ 2147483647 w 111"/>
                <a:gd name="T17" fmla="*/ 2147483647 h 26"/>
                <a:gd name="T18" fmla="*/ 2147483647 w 111"/>
                <a:gd name="T19" fmla="*/ 2147483647 h 26"/>
                <a:gd name="T20" fmla="*/ 2147483647 w 111"/>
                <a:gd name="T21" fmla="*/ 2147483647 h 26"/>
                <a:gd name="T22" fmla="*/ 2147483647 w 111"/>
                <a:gd name="T23" fmla="*/ 2147483647 h 26"/>
                <a:gd name="T24" fmla="*/ 2147483647 w 111"/>
                <a:gd name="T25" fmla="*/ 2147483647 h 26"/>
                <a:gd name="T26" fmla="*/ 2147483647 w 111"/>
                <a:gd name="T27" fmla="*/ 2147483647 h 26"/>
                <a:gd name="T28" fmla="*/ 2147483647 w 111"/>
                <a:gd name="T29" fmla="*/ 2147483647 h 26"/>
                <a:gd name="T30" fmla="*/ 2147483647 w 111"/>
                <a:gd name="T31" fmla="*/ 2147483647 h 26"/>
                <a:gd name="T32" fmla="*/ 2147483647 w 111"/>
                <a:gd name="T33" fmla="*/ 2147483647 h 26"/>
                <a:gd name="T34" fmla="*/ 2147483647 w 111"/>
                <a:gd name="T35" fmla="*/ 2147483647 h 26"/>
                <a:gd name="T36" fmla="*/ 2147483647 w 111"/>
                <a:gd name="T37" fmla="*/ 2147483647 h 26"/>
                <a:gd name="T38" fmla="*/ 2147483647 w 111"/>
                <a:gd name="T39" fmla="*/ 2147483647 h 26"/>
                <a:gd name="T40" fmla="*/ 2147483647 w 111"/>
                <a:gd name="T41" fmla="*/ 0 h 26"/>
                <a:gd name="T42" fmla="*/ 0 w 111"/>
                <a:gd name="T43" fmla="*/ 0 h 26"/>
                <a:gd name="T44" fmla="*/ 0 w 111"/>
                <a:gd name="T45" fmla="*/ 2147483647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1"/>
                <a:gd name="T70" fmla="*/ 0 h 26"/>
                <a:gd name="T71" fmla="*/ 111 w 111"/>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1" h="26">
                  <a:moveTo>
                    <a:pt x="0" y="8"/>
                  </a:moveTo>
                  <a:lnTo>
                    <a:pt x="43" y="8"/>
                  </a:lnTo>
                  <a:lnTo>
                    <a:pt x="50" y="11"/>
                  </a:lnTo>
                  <a:lnTo>
                    <a:pt x="64" y="11"/>
                  </a:lnTo>
                  <a:lnTo>
                    <a:pt x="68" y="15"/>
                  </a:lnTo>
                  <a:lnTo>
                    <a:pt x="75" y="15"/>
                  </a:lnTo>
                  <a:lnTo>
                    <a:pt x="82" y="18"/>
                  </a:lnTo>
                  <a:lnTo>
                    <a:pt x="90" y="18"/>
                  </a:lnTo>
                  <a:lnTo>
                    <a:pt x="97" y="22"/>
                  </a:lnTo>
                  <a:lnTo>
                    <a:pt x="104" y="22"/>
                  </a:lnTo>
                  <a:lnTo>
                    <a:pt x="108" y="26"/>
                  </a:lnTo>
                  <a:lnTo>
                    <a:pt x="111" y="18"/>
                  </a:lnTo>
                  <a:lnTo>
                    <a:pt x="104" y="15"/>
                  </a:lnTo>
                  <a:lnTo>
                    <a:pt x="97" y="15"/>
                  </a:lnTo>
                  <a:lnTo>
                    <a:pt x="90" y="11"/>
                  </a:lnTo>
                  <a:lnTo>
                    <a:pt x="86" y="11"/>
                  </a:lnTo>
                  <a:lnTo>
                    <a:pt x="79" y="8"/>
                  </a:lnTo>
                  <a:lnTo>
                    <a:pt x="64" y="8"/>
                  </a:lnTo>
                  <a:lnTo>
                    <a:pt x="57" y="4"/>
                  </a:lnTo>
                  <a:lnTo>
                    <a:pt x="36" y="4"/>
                  </a:lnTo>
                  <a:lnTo>
                    <a:pt x="28" y="0"/>
                  </a:lnTo>
                  <a:lnTo>
                    <a:pt x="0" y="0"/>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44" name="Freeform 1543"/>
            <p:cNvSpPr>
              <a:spLocks/>
            </p:cNvSpPr>
            <p:nvPr/>
          </p:nvSpPr>
          <p:spPr bwMode="auto">
            <a:xfrm>
              <a:off x="7080431" y="4259041"/>
              <a:ext cx="203090" cy="16514"/>
            </a:xfrm>
            <a:custGeom>
              <a:avLst/>
              <a:gdLst>
                <a:gd name="T0" fmla="*/ 0 w 256"/>
                <a:gd name="T1" fmla="*/ 2147483647 h 26"/>
                <a:gd name="T2" fmla="*/ 2147483647 w 256"/>
                <a:gd name="T3" fmla="*/ 2147483647 h 26"/>
                <a:gd name="T4" fmla="*/ 2147483647 w 256"/>
                <a:gd name="T5" fmla="*/ 2147483647 h 26"/>
                <a:gd name="T6" fmla="*/ 2147483647 w 256"/>
                <a:gd name="T7" fmla="*/ 2147483647 h 26"/>
                <a:gd name="T8" fmla="*/ 2147483647 w 256"/>
                <a:gd name="T9" fmla="*/ 2147483647 h 26"/>
                <a:gd name="T10" fmla="*/ 2147483647 w 256"/>
                <a:gd name="T11" fmla="*/ 2147483647 h 26"/>
                <a:gd name="T12" fmla="*/ 2147483647 w 256"/>
                <a:gd name="T13" fmla="*/ 2147483647 h 26"/>
                <a:gd name="T14" fmla="*/ 2147483647 w 256"/>
                <a:gd name="T15" fmla="*/ 2147483647 h 26"/>
                <a:gd name="T16" fmla="*/ 2147483647 w 256"/>
                <a:gd name="T17" fmla="*/ 2147483647 h 26"/>
                <a:gd name="T18" fmla="*/ 2147483647 w 256"/>
                <a:gd name="T19" fmla="*/ 2147483647 h 26"/>
                <a:gd name="T20" fmla="*/ 2147483647 w 256"/>
                <a:gd name="T21" fmla="*/ 2147483647 h 26"/>
                <a:gd name="T22" fmla="*/ 2147483647 w 256"/>
                <a:gd name="T23" fmla="*/ 2147483647 h 26"/>
                <a:gd name="T24" fmla="*/ 2147483647 w 256"/>
                <a:gd name="T25" fmla="*/ 2147483647 h 26"/>
                <a:gd name="T26" fmla="*/ 2147483647 w 256"/>
                <a:gd name="T27" fmla="*/ 2147483647 h 26"/>
                <a:gd name="T28" fmla="*/ 2147483647 w 256"/>
                <a:gd name="T29" fmla="*/ 2147483647 h 26"/>
                <a:gd name="T30" fmla="*/ 2147483647 w 256"/>
                <a:gd name="T31" fmla="*/ 2147483647 h 26"/>
                <a:gd name="T32" fmla="*/ 2147483647 w 256"/>
                <a:gd name="T33" fmla="*/ 2147483647 h 26"/>
                <a:gd name="T34" fmla="*/ 2147483647 w 256"/>
                <a:gd name="T35" fmla="*/ 2147483647 h 26"/>
                <a:gd name="T36" fmla="*/ 2147483647 w 256"/>
                <a:gd name="T37" fmla="*/ 2147483647 h 26"/>
                <a:gd name="T38" fmla="*/ 2147483647 w 256"/>
                <a:gd name="T39" fmla="*/ 2147483647 h 26"/>
                <a:gd name="T40" fmla="*/ 0 w 256"/>
                <a:gd name="T41" fmla="*/ 0 h 26"/>
                <a:gd name="T42" fmla="*/ 0 w 256"/>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6"/>
                <a:gd name="T67" fmla="*/ 0 h 26"/>
                <a:gd name="T68" fmla="*/ 256 w 25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6" h="26">
                  <a:moveTo>
                    <a:pt x="0" y="8"/>
                  </a:moveTo>
                  <a:lnTo>
                    <a:pt x="32" y="8"/>
                  </a:lnTo>
                  <a:lnTo>
                    <a:pt x="50" y="11"/>
                  </a:lnTo>
                  <a:lnTo>
                    <a:pt x="97" y="11"/>
                  </a:lnTo>
                  <a:lnTo>
                    <a:pt x="115" y="15"/>
                  </a:lnTo>
                  <a:lnTo>
                    <a:pt x="144" y="15"/>
                  </a:lnTo>
                  <a:lnTo>
                    <a:pt x="162" y="18"/>
                  </a:lnTo>
                  <a:lnTo>
                    <a:pt x="194" y="18"/>
                  </a:lnTo>
                  <a:lnTo>
                    <a:pt x="209" y="22"/>
                  </a:lnTo>
                  <a:lnTo>
                    <a:pt x="241" y="22"/>
                  </a:lnTo>
                  <a:lnTo>
                    <a:pt x="256" y="26"/>
                  </a:lnTo>
                  <a:lnTo>
                    <a:pt x="256" y="18"/>
                  </a:lnTo>
                  <a:lnTo>
                    <a:pt x="241" y="15"/>
                  </a:lnTo>
                  <a:lnTo>
                    <a:pt x="209" y="15"/>
                  </a:lnTo>
                  <a:lnTo>
                    <a:pt x="194" y="11"/>
                  </a:lnTo>
                  <a:lnTo>
                    <a:pt x="162" y="11"/>
                  </a:lnTo>
                  <a:lnTo>
                    <a:pt x="144" y="8"/>
                  </a:lnTo>
                  <a:lnTo>
                    <a:pt x="115" y="8"/>
                  </a:lnTo>
                  <a:lnTo>
                    <a:pt x="97" y="4"/>
                  </a:lnTo>
                  <a:lnTo>
                    <a:pt x="18" y="4"/>
                  </a:lnTo>
                  <a:lnTo>
                    <a:pt x="0" y="0"/>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45" name="Freeform 1544"/>
            <p:cNvSpPr>
              <a:spLocks/>
            </p:cNvSpPr>
            <p:nvPr/>
          </p:nvSpPr>
          <p:spPr bwMode="auto">
            <a:xfrm>
              <a:off x="6903521" y="4250149"/>
              <a:ext cx="176911" cy="13974"/>
            </a:xfrm>
            <a:custGeom>
              <a:avLst/>
              <a:gdLst>
                <a:gd name="T0" fmla="*/ 0 w 223"/>
                <a:gd name="T1" fmla="*/ 2147483647 h 22"/>
                <a:gd name="T2" fmla="*/ 2147483647 w 223"/>
                <a:gd name="T3" fmla="*/ 2147483647 h 22"/>
                <a:gd name="T4" fmla="*/ 2147483647 w 223"/>
                <a:gd name="T5" fmla="*/ 2147483647 h 22"/>
                <a:gd name="T6" fmla="*/ 2147483647 w 223"/>
                <a:gd name="T7" fmla="*/ 2147483647 h 22"/>
                <a:gd name="T8" fmla="*/ 2147483647 w 223"/>
                <a:gd name="T9" fmla="*/ 2147483647 h 22"/>
                <a:gd name="T10" fmla="*/ 2147483647 w 223"/>
                <a:gd name="T11" fmla="*/ 2147483647 h 22"/>
                <a:gd name="T12" fmla="*/ 2147483647 w 223"/>
                <a:gd name="T13" fmla="*/ 2147483647 h 22"/>
                <a:gd name="T14" fmla="*/ 2147483647 w 223"/>
                <a:gd name="T15" fmla="*/ 2147483647 h 22"/>
                <a:gd name="T16" fmla="*/ 2147483647 w 223"/>
                <a:gd name="T17" fmla="*/ 2147483647 h 22"/>
                <a:gd name="T18" fmla="*/ 2147483647 w 223"/>
                <a:gd name="T19" fmla="*/ 2147483647 h 22"/>
                <a:gd name="T20" fmla="*/ 2147483647 w 223"/>
                <a:gd name="T21" fmla="*/ 2147483647 h 22"/>
                <a:gd name="T22" fmla="*/ 2147483647 w 223"/>
                <a:gd name="T23" fmla="*/ 2147483647 h 22"/>
                <a:gd name="T24" fmla="*/ 2147483647 w 223"/>
                <a:gd name="T25" fmla="*/ 2147483647 h 22"/>
                <a:gd name="T26" fmla="*/ 2147483647 w 223"/>
                <a:gd name="T27" fmla="*/ 2147483647 h 22"/>
                <a:gd name="T28" fmla="*/ 2147483647 w 223"/>
                <a:gd name="T29" fmla="*/ 2147483647 h 22"/>
                <a:gd name="T30" fmla="*/ 2147483647 w 223"/>
                <a:gd name="T31" fmla="*/ 2147483647 h 22"/>
                <a:gd name="T32" fmla="*/ 2147483647 w 223"/>
                <a:gd name="T33" fmla="*/ 2147483647 h 22"/>
                <a:gd name="T34" fmla="*/ 2147483647 w 223"/>
                <a:gd name="T35" fmla="*/ 2147483647 h 22"/>
                <a:gd name="T36" fmla="*/ 2147483647 w 223"/>
                <a:gd name="T37" fmla="*/ 2147483647 h 22"/>
                <a:gd name="T38" fmla="*/ 2147483647 w 223"/>
                <a:gd name="T39" fmla="*/ 2147483647 h 22"/>
                <a:gd name="T40" fmla="*/ 2147483647 w 223"/>
                <a:gd name="T41" fmla="*/ 0 h 22"/>
                <a:gd name="T42" fmla="*/ 0 w 223"/>
                <a:gd name="T43" fmla="*/ 0 h 22"/>
                <a:gd name="T44" fmla="*/ 2147483647 w 223"/>
                <a:gd name="T45" fmla="*/ 0 h 22"/>
                <a:gd name="T46" fmla="*/ 0 w 223"/>
                <a:gd name="T47" fmla="*/ 2147483647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22"/>
                <a:gd name="T74" fmla="*/ 223 w 223"/>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22">
                  <a:moveTo>
                    <a:pt x="0" y="4"/>
                  </a:moveTo>
                  <a:lnTo>
                    <a:pt x="14" y="4"/>
                  </a:lnTo>
                  <a:lnTo>
                    <a:pt x="29" y="7"/>
                  </a:lnTo>
                  <a:lnTo>
                    <a:pt x="68" y="7"/>
                  </a:lnTo>
                  <a:lnTo>
                    <a:pt x="86" y="11"/>
                  </a:lnTo>
                  <a:lnTo>
                    <a:pt x="112" y="11"/>
                  </a:lnTo>
                  <a:lnTo>
                    <a:pt x="126" y="14"/>
                  </a:lnTo>
                  <a:lnTo>
                    <a:pt x="155" y="14"/>
                  </a:lnTo>
                  <a:lnTo>
                    <a:pt x="169" y="18"/>
                  </a:lnTo>
                  <a:lnTo>
                    <a:pt x="194" y="18"/>
                  </a:lnTo>
                  <a:lnTo>
                    <a:pt x="209" y="22"/>
                  </a:lnTo>
                  <a:lnTo>
                    <a:pt x="223" y="22"/>
                  </a:lnTo>
                  <a:lnTo>
                    <a:pt x="223" y="14"/>
                  </a:lnTo>
                  <a:lnTo>
                    <a:pt x="194" y="14"/>
                  </a:lnTo>
                  <a:lnTo>
                    <a:pt x="180" y="11"/>
                  </a:lnTo>
                  <a:lnTo>
                    <a:pt x="169" y="11"/>
                  </a:lnTo>
                  <a:lnTo>
                    <a:pt x="155" y="7"/>
                  </a:lnTo>
                  <a:lnTo>
                    <a:pt x="140" y="7"/>
                  </a:lnTo>
                  <a:lnTo>
                    <a:pt x="126" y="4"/>
                  </a:lnTo>
                  <a:lnTo>
                    <a:pt x="86" y="4"/>
                  </a:lnTo>
                  <a:lnTo>
                    <a:pt x="68" y="0"/>
                  </a:lnTo>
                  <a:lnTo>
                    <a:pt x="0" y="0"/>
                  </a:lnTo>
                  <a:lnTo>
                    <a:pt x="4"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46" name="Freeform 1545"/>
            <p:cNvSpPr>
              <a:spLocks/>
            </p:cNvSpPr>
            <p:nvPr/>
          </p:nvSpPr>
          <p:spPr bwMode="auto">
            <a:xfrm>
              <a:off x="6757551" y="4236175"/>
              <a:ext cx="149144" cy="16514"/>
            </a:xfrm>
            <a:custGeom>
              <a:avLst/>
              <a:gdLst>
                <a:gd name="T0" fmla="*/ 2147483647 w 188"/>
                <a:gd name="T1" fmla="*/ 2147483647 h 26"/>
                <a:gd name="T2" fmla="*/ 0 w 188"/>
                <a:gd name="T3" fmla="*/ 2147483647 h 26"/>
                <a:gd name="T4" fmla="*/ 2147483647 w 188"/>
                <a:gd name="T5" fmla="*/ 2147483647 h 26"/>
                <a:gd name="T6" fmla="*/ 2147483647 w 188"/>
                <a:gd name="T7" fmla="*/ 2147483647 h 26"/>
                <a:gd name="T8" fmla="*/ 2147483647 w 188"/>
                <a:gd name="T9" fmla="*/ 2147483647 h 26"/>
                <a:gd name="T10" fmla="*/ 2147483647 w 188"/>
                <a:gd name="T11" fmla="*/ 2147483647 h 26"/>
                <a:gd name="T12" fmla="*/ 2147483647 w 188"/>
                <a:gd name="T13" fmla="*/ 2147483647 h 26"/>
                <a:gd name="T14" fmla="*/ 2147483647 w 188"/>
                <a:gd name="T15" fmla="*/ 2147483647 h 26"/>
                <a:gd name="T16" fmla="*/ 2147483647 w 188"/>
                <a:gd name="T17" fmla="*/ 2147483647 h 26"/>
                <a:gd name="T18" fmla="*/ 2147483647 w 188"/>
                <a:gd name="T19" fmla="*/ 2147483647 h 26"/>
                <a:gd name="T20" fmla="*/ 2147483647 w 188"/>
                <a:gd name="T21" fmla="*/ 2147483647 h 26"/>
                <a:gd name="T22" fmla="*/ 2147483647 w 188"/>
                <a:gd name="T23" fmla="*/ 2147483647 h 26"/>
                <a:gd name="T24" fmla="*/ 2147483647 w 188"/>
                <a:gd name="T25" fmla="*/ 2147483647 h 26"/>
                <a:gd name="T26" fmla="*/ 2147483647 w 188"/>
                <a:gd name="T27" fmla="*/ 2147483647 h 26"/>
                <a:gd name="T28" fmla="*/ 2147483647 w 188"/>
                <a:gd name="T29" fmla="*/ 2147483647 h 26"/>
                <a:gd name="T30" fmla="*/ 2147483647 w 188"/>
                <a:gd name="T31" fmla="*/ 2147483647 h 26"/>
                <a:gd name="T32" fmla="*/ 2147483647 w 188"/>
                <a:gd name="T33" fmla="*/ 2147483647 h 26"/>
                <a:gd name="T34" fmla="*/ 2147483647 w 188"/>
                <a:gd name="T35" fmla="*/ 2147483647 h 26"/>
                <a:gd name="T36" fmla="*/ 2147483647 w 188"/>
                <a:gd name="T37" fmla="*/ 2147483647 h 26"/>
                <a:gd name="T38" fmla="*/ 2147483647 w 188"/>
                <a:gd name="T39" fmla="*/ 2147483647 h 26"/>
                <a:gd name="T40" fmla="*/ 2147483647 w 188"/>
                <a:gd name="T41" fmla="*/ 2147483647 h 26"/>
                <a:gd name="T42" fmla="*/ 2147483647 w 188"/>
                <a:gd name="T43" fmla="*/ 2147483647 h 26"/>
                <a:gd name="T44" fmla="*/ 2147483647 w 188"/>
                <a:gd name="T45" fmla="*/ 2147483647 h 26"/>
                <a:gd name="T46" fmla="*/ 2147483647 w 188"/>
                <a:gd name="T47" fmla="*/ 0 h 26"/>
                <a:gd name="T48" fmla="*/ 0 w 188"/>
                <a:gd name="T49" fmla="*/ 0 h 26"/>
                <a:gd name="T50" fmla="*/ 2147483647 w 188"/>
                <a:gd name="T51" fmla="*/ 2147483647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26"/>
                <a:gd name="T80" fmla="*/ 188 w 188"/>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26">
                  <a:moveTo>
                    <a:pt x="4" y="8"/>
                  </a:moveTo>
                  <a:lnTo>
                    <a:pt x="0" y="8"/>
                  </a:lnTo>
                  <a:lnTo>
                    <a:pt x="26" y="8"/>
                  </a:lnTo>
                  <a:lnTo>
                    <a:pt x="36" y="11"/>
                  </a:lnTo>
                  <a:lnTo>
                    <a:pt x="72" y="11"/>
                  </a:lnTo>
                  <a:lnTo>
                    <a:pt x="83" y="15"/>
                  </a:lnTo>
                  <a:lnTo>
                    <a:pt x="108" y="15"/>
                  </a:lnTo>
                  <a:lnTo>
                    <a:pt x="119" y="18"/>
                  </a:lnTo>
                  <a:lnTo>
                    <a:pt x="141" y="18"/>
                  </a:lnTo>
                  <a:lnTo>
                    <a:pt x="155" y="22"/>
                  </a:lnTo>
                  <a:lnTo>
                    <a:pt x="162" y="22"/>
                  </a:lnTo>
                  <a:lnTo>
                    <a:pt x="173" y="26"/>
                  </a:lnTo>
                  <a:lnTo>
                    <a:pt x="184" y="26"/>
                  </a:lnTo>
                  <a:lnTo>
                    <a:pt x="188" y="22"/>
                  </a:lnTo>
                  <a:lnTo>
                    <a:pt x="173" y="18"/>
                  </a:lnTo>
                  <a:lnTo>
                    <a:pt x="166" y="15"/>
                  </a:lnTo>
                  <a:lnTo>
                    <a:pt x="155" y="15"/>
                  </a:lnTo>
                  <a:lnTo>
                    <a:pt x="144" y="11"/>
                  </a:lnTo>
                  <a:lnTo>
                    <a:pt x="119" y="11"/>
                  </a:lnTo>
                  <a:lnTo>
                    <a:pt x="108" y="8"/>
                  </a:lnTo>
                  <a:lnTo>
                    <a:pt x="83" y="8"/>
                  </a:lnTo>
                  <a:lnTo>
                    <a:pt x="72" y="4"/>
                  </a:lnTo>
                  <a:lnTo>
                    <a:pt x="36" y="4"/>
                  </a:lnTo>
                  <a:lnTo>
                    <a:pt x="26" y="0"/>
                  </a:lnTo>
                  <a:lnTo>
                    <a:pt x="0" y="0"/>
                  </a:lnTo>
                  <a:lnTo>
                    <a:pt x="4"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47" name="Freeform 1546"/>
            <p:cNvSpPr>
              <a:spLocks/>
            </p:cNvSpPr>
            <p:nvPr/>
          </p:nvSpPr>
          <p:spPr bwMode="auto">
            <a:xfrm>
              <a:off x="6726612" y="4234269"/>
              <a:ext cx="34113" cy="8892"/>
            </a:xfrm>
            <a:custGeom>
              <a:avLst/>
              <a:gdLst>
                <a:gd name="T0" fmla="*/ 0 w 43"/>
                <a:gd name="T1" fmla="*/ 2147483647 h 14"/>
                <a:gd name="T2" fmla="*/ 2147483647 w 43"/>
                <a:gd name="T3" fmla="*/ 2147483647 h 14"/>
                <a:gd name="T4" fmla="*/ 2147483647 w 43"/>
                <a:gd name="T5" fmla="*/ 2147483647 h 14"/>
                <a:gd name="T6" fmla="*/ 2147483647 w 43"/>
                <a:gd name="T7" fmla="*/ 2147483647 h 14"/>
                <a:gd name="T8" fmla="*/ 2147483647 w 43"/>
                <a:gd name="T9" fmla="*/ 2147483647 h 14"/>
                <a:gd name="T10" fmla="*/ 2147483647 w 43"/>
                <a:gd name="T11" fmla="*/ 2147483647 h 14"/>
                <a:gd name="T12" fmla="*/ 2147483647 w 43"/>
                <a:gd name="T13" fmla="*/ 2147483647 h 14"/>
                <a:gd name="T14" fmla="*/ 2147483647 w 43"/>
                <a:gd name="T15" fmla="*/ 2147483647 h 14"/>
                <a:gd name="T16" fmla="*/ 2147483647 w 43"/>
                <a:gd name="T17" fmla="*/ 2147483647 h 14"/>
                <a:gd name="T18" fmla="*/ 2147483647 w 43"/>
                <a:gd name="T19" fmla="*/ 0 h 14"/>
                <a:gd name="T20" fmla="*/ 0 w 43"/>
                <a:gd name="T21" fmla="*/ 0 h 14"/>
                <a:gd name="T22" fmla="*/ 0 w 43"/>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14"/>
                <a:gd name="T38" fmla="*/ 43 w 43"/>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14">
                  <a:moveTo>
                    <a:pt x="0" y="7"/>
                  </a:moveTo>
                  <a:lnTo>
                    <a:pt x="11" y="7"/>
                  </a:lnTo>
                  <a:lnTo>
                    <a:pt x="14" y="11"/>
                  </a:lnTo>
                  <a:lnTo>
                    <a:pt x="25" y="11"/>
                  </a:lnTo>
                  <a:lnTo>
                    <a:pt x="32" y="14"/>
                  </a:lnTo>
                  <a:lnTo>
                    <a:pt x="36" y="11"/>
                  </a:lnTo>
                  <a:lnTo>
                    <a:pt x="43" y="11"/>
                  </a:lnTo>
                  <a:lnTo>
                    <a:pt x="39" y="3"/>
                  </a:lnTo>
                  <a:lnTo>
                    <a:pt x="11" y="3"/>
                  </a:lnTo>
                  <a:lnTo>
                    <a:pt x="3" y="0"/>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48" name="Freeform 1547"/>
            <p:cNvSpPr>
              <a:spLocks/>
            </p:cNvSpPr>
            <p:nvPr/>
          </p:nvSpPr>
          <p:spPr bwMode="auto">
            <a:xfrm>
              <a:off x="6532248" y="4229824"/>
              <a:ext cx="194363" cy="8892"/>
            </a:xfrm>
            <a:custGeom>
              <a:avLst/>
              <a:gdLst>
                <a:gd name="T0" fmla="*/ 0 w 245"/>
                <a:gd name="T1" fmla="*/ 2147483647 h 14"/>
                <a:gd name="T2" fmla="*/ 2147483647 w 245"/>
                <a:gd name="T3" fmla="*/ 2147483647 h 14"/>
                <a:gd name="T4" fmla="*/ 2147483647 w 245"/>
                <a:gd name="T5" fmla="*/ 2147483647 h 14"/>
                <a:gd name="T6" fmla="*/ 2147483647 w 245"/>
                <a:gd name="T7" fmla="*/ 2147483647 h 14"/>
                <a:gd name="T8" fmla="*/ 2147483647 w 245"/>
                <a:gd name="T9" fmla="*/ 2147483647 h 14"/>
                <a:gd name="T10" fmla="*/ 2147483647 w 245"/>
                <a:gd name="T11" fmla="*/ 2147483647 h 14"/>
                <a:gd name="T12" fmla="*/ 2147483647 w 245"/>
                <a:gd name="T13" fmla="*/ 2147483647 h 14"/>
                <a:gd name="T14" fmla="*/ 2147483647 w 245"/>
                <a:gd name="T15" fmla="*/ 2147483647 h 14"/>
                <a:gd name="T16" fmla="*/ 2147483647 w 245"/>
                <a:gd name="T17" fmla="*/ 2147483647 h 14"/>
                <a:gd name="T18" fmla="*/ 2147483647 w 245"/>
                <a:gd name="T19" fmla="*/ 2147483647 h 14"/>
                <a:gd name="T20" fmla="*/ 2147483647 w 245"/>
                <a:gd name="T21" fmla="*/ 0 h 14"/>
                <a:gd name="T22" fmla="*/ 0 w 245"/>
                <a:gd name="T23" fmla="*/ 0 h 14"/>
                <a:gd name="T24" fmla="*/ 0 w 245"/>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5"/>
                <a:gd name="T40" fmla="*/ 0 h 14"/>
                <a:gd name="T41" fmla="*/ 245 w 245"/>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5" h="14">
                  <a:moveTo>
                    <a:pt x="0" y="7"/>
                  </a:moveTo>
                  <a:lnTo>
                    <a:pt x="108" y="7"/>
                  </a:lnTo>
                  <a:lnTo>
                    <a:pt x="122" y="10"/>
                  </a:lnTo>
                  <a:lnTo>
                    <a:pt x="194" y="10"/>
                  </a:lnTo>
                  <a:lnTo>
                    <a:pt x="212" y="14"/>
                  </a:lnTo>
                  <a:lnTo>
                    <a:pt x="245" y="14"/>
                  </a:lnTo>
                  <a:lnTo>
                    <a:pt x="245" y="7"/>
                  </a:lnTo>
                  <a:lnTo>
                    <a:pt x="194" y="7"/>
                  </a:lnTo>
                  <a:lnTo>
                    <a:pt x="180" y="3"/>
                  </a:lnTo>
                  <a:lnTo>
                    <a:pt x="137" y="3"/>
                  </a:lnTo>
                  <a:lnTo>
                    <a:pt x="122" y="0"/>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49" name="Freeform 1548"/>
            <p:cNvSpPr>
              <a:spLocks/>
            </p:cNvSpPr>
            <p:nvPr/>
          </p:nvSpPr>
          <p:spPr bwMode="auto">
            <a:xfrm>
              <a:off x="6321227" y="4215850"/>
              <a:ext cx="211023" cy="18420"/>
            </a:xfrm>
            <a:custGeom>
              <a:avLst/>
              <a:gdLst>
                <a:gd name="T0" fmla="*/ 0 w 266"/>
                <a:gd name="T1" fmla="*/ 2147483647 h 29"/>
                <a:gd name="T2" fmla="*/ 0 w 266"/>
                <a:gd name="T3" fmla="*/ 2147483647 h 29"/>
                <a:gd name="T4" fmla="*/ 2147483647 w 266"/>
                <a:gd name="T5" fmla="*/ 2147483647 h 29"/>
                <a:gd name="T6" fmla="*/ 2147483647 w 266"/>
                <a:gd name="T7" fmla="*/ 2147483647 h 29"/>
                <a:gd name="T8" fmla="*/ 2147483647 w 266"/>
                <a:gd name="T9" fmla="*/ 2147483647 h 29"/>
                <a:gd name="T10" fmla="*/ 2147483647 w 266"/>
                <a:gd name="T11" fmla="*/ 2147483647 h 29"/>
                <a:gd name="T12" fmla="*/ 2147483647 w 266"/>
                <a:gd name="T13" fmla="*/ 2147483647 h 29"/>
                <a:gd name="T14" fmla="*/ 2147483647 w 266"/>
                <a:gd name="T15" fmla="*/ 2147483647 h 29"/>
                <a:gd name="T16" fmla="*/ 2147483647 w 266"/>
                <a:gd name="T17" fmla="*/ 2147483647 h 29"/>
                <a:gd name="T18" fmla="*/ 2147483647 w 266"/>
                <a:gd name="T19" fmla="*/ 2147483647 h 29"/>
                <a:gd name="T20" fmla="*/ 2147483647 w 266"/>
                <a:gd name="T21" fmla="*/ 2147483647 h 29"/>
                <a:gd name="T22" fmla="*/ 2147483647 w 266"/>
                <a:gd name="T23" fmla="*/ 2147483647 h 29"/>
                <a:gd name="T24" fmla="*/ 2147483647 w 266"/>
                <a:gd name="T25" fmla="*/ 2147483647 h 29"/>
                <a:gd name="T26" fmla="*/ 2147483647 w 266"/>
                <a:gd name="T27" fmla="*/ 2147483647 h 29"/>
                <a:gd name="T28" fmla="*/ 2147483647 w 266"/>
                <a:gd name="T29" fmla="*/ 2147483647 h 29"/>
                <a:gd name="T30" fmla="*/ 2147483647 w 266"/>
                <a:gd name="T31" fmla="*/ 2147483647 h 29"/>
                <a:gd name="T32" fmla="*/ 2147483647 w 266"/>
                <a:gd name="T33" fmla="*/ 2147483647 h 29"/>
                <a:gd name="T34" fmla="*/ 2147483647 w 266"/>
                <a:gd name="T35" fmla="*/ 2147483647 h 29"/>
                <a:gd name="T36" fmla="*/ 2147483647 w 266"/>
                <a:gd name="T37" fmla="*/ 2147483647 h 29"/>
                <a:gd name="T38" fmla="*/ 2147483647 w 266"/>
                <a:gd name="T39" fmla="*/ 2147483647 h 29"/>
                <a:gd name="T40" fmla="*/ 2147483647 w 266"/>
                <a:gd name="T41" fmla="*/ 2147483647 h 29"/>
                <a:gd name="T42" fmla="*/ 2147483647 w 266"/>
                <a:gd name="T43" fmla="*/ 0 h 29"/>
                <a:gd name="T44" fmla="*/ 0 w 266"/>
                <a:gd name="T45" fmla="*/ 2147483647 h 29"/>
                <a:gd name="T46" fmla="*/ 0 w 266"/>
                <a:gd name="T47" fmla="*/ 2147483647 h 29"/>
                <a:gd name="T48" fmla="*/ 0 w 266"/>
                <a:gd name="T49" fmla="*/ 2147483647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6"/>
                <a:gd name="T76" fmla="*/ 0 h 29"/>
                <a:gd name="T77" fmla="*/ 266 w 26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6" h="29">
                  <a:moveTo>
                    <a:pt x="0" y="4"/>
                  </a:moveTo>
                  <a:lnTo>
                    <a:pt x="0" y="7"/>
                  </a:lnTo>
                  <a:lnTo>
                    <a:pt x="14" y="11"/>
                  </a:lnTo>
                  <a:lnTo>
                    <a:pt x="32" y="15"/>
                  </a:lnTo>
                  <a:lnTo>
                    <a:pt x="50" y="18"/>
                  </a:lnTo>
                  <a:lnTo>
                    <a:pt x="65" y="18"/>
                  </a:lnTo>
                  <a:lnTo>
                    <a:pt x="83" y="22"/>
                  </a:lnTo>
                  <a:lnTo>
                    <a:pt x="115" y="22"/>
                  </a:lnTo>
                  <a:lnTo>
                    <a:pt x="129" y="25"/>
                  </a:lnTo>
                  <a:lnTo>
                    <a:pt x="234" y="25"/>
                  </a:lnTo>
                  <a:lnTo>
                    <a:pt x="248" y="29"/>
                  </a:lnTo>
                  <a:lnTo>
                    <a:pt x="266" y="29"/>
                  </a:lnTo>
                  <a:lnTo>
                    <a:pt x="266" y="22"/>
                  </a:lnTo>
                  <a:lnTo>
                    <a:pt x="248" y="22"/>
                  </a:lnTo>
                  <a:lnTo>
                    <a:pt x="234" y="18"/>
                  </a:lnTo>
                  <a:lnTo>
                    <a:pt x="129" y="18"/>
                  </a:lnTo>
                  <a:lnTo>
                    <a:pt x="115" y="15"/>
                  </a:lnTo>
                  <a:lnTo>
                    <a:pt x="65" y="15"/>
                  </a:lnTo>
                  <a:lnTo>
                    <a:pt x="50" y="11"/>
                  </a:lnTo>
                  <a:lnTo>
                    <a:pt x="32" y="7"/>
                  </a:lnTo>
                  <a:lnTo>
                    <a:pt x="18" y="4"/>
                  </a:lnTo>
                  <a:lnTo>
                    <a:pt x="3" y="0"/>
                  </a:lnTo>
                  <a:lnTo>
                    <a:pt x="0" y="4"/>
                  </a:lnTo>
                  <a:lnTo>
                    <a:pt x="0" y="7"/>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50" name="Freeform 1549"/>
            <p:cNvSpPr>
              <a:spLocks/>
            </p:cNvSpPr>
            <p:nvPr/>
          </p:nvSpPr>
          <p:spPr bwMode="auto">
            <a:xfrm>
              <a:off x="6306947" y="4149792"/>
              <a:ext cx="16660" cy="68598"/>
            </a:xfrm>
            <a:custGeom>
              <a:avLst/>
              <a:gdLst>
                <a:gd name="T0" fmla="*/ 0 w 21"/>
                <a:gd name="T1" fmla="*/ 0 h 108"/>
                <a:gd name="T2" fmla="*/ 0 w 21"/>
                <a:gd name="T3" fmla="*/ 2147483647 h 108"/>
                <a:gd name="T4" fmla="*/ 2147483647 w 21"/>
                <a:gd name="T5" fmla="*/ 2147483647 h 108"/>
                <a:gd name="T6" fmla="*/ 2147483647 w 21"/>
                <a:gd name="T7" fmla="*/ 2147483647 h 108"/>
                <a:gd name="T8" fmla="*/ 0 w 21"/>
                <a:gd name="T9" fmla="*/ 2147483647 h 108"/>
                <a:gd name="T10" fmla="*/ 0 w 21"/>
                <a:gd name="T11" fmla="*/ 2147483647 h 108"/>
                <a:gd name="T12" fmla="*/ 2147483647 w 21"/>
                <a:gd name="T13" fmla="*/ 2147483647 h 108"/>
                <a:gd name="T14" fmla="*/ 2147483647 w 21"/>
                <a:gd name="T15" fmla="*/ 2147483647 h 108"/>
                <a:gd name="T16" fmla="*/ 2147483647 w 21"/>
                <a:gd name="T17" fmla="*/ 2147483647 h 108"/>
                <a:gd name="T18" fmla="*/ 2147483647 w 21"/>
                <a:gd name="T19" fmla="*/ 2147483647 h 108"/>
                <a:gd name="T20" fmla="*/ 2147483647 w 21"/>
                <a:gd name="T21" fmla="*/ 2147483647 h 108"/>
                <a:gd name="T22" fmla="*/ 2147483647 w 21"/>
                <a:gd name="T23" fmla="*/ 0 h 108"/>
                <a:gd name="T24" fmla="*/ 0 w 21"/>
                <a:gd name="T25" fmla="*/ 0 h 108"/>
                <a:gd name="T26" fmla="*/ 0 w 21"/>
                <a:gd name="T27" fmla="*/ 2147483647 h 108"/>
                <a:gd name="T28" fmla="*/ 0 w 21"/>
                <a:gd name="T29" fmla="*/ 0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108"/>
                <a:gd name="T47" fmla="*/ 21 w 21"/>
                <a:gd name="T48" fmla="*/ 108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108">
                  <a:moveTo>
                    <a:pt x="0" y="0"/>
                  </a:moveTo>
                  <a:lnTo>
                    <a:pt x="0" y="3"/>
                  </a:lnTo>
                  <a:lnTo>
                    <a:pt x="3" y="14"/>
                  </a:lnTo>
                  <a:lnTo>
                    <a:pt x="3" y="29"/>
                  </a:lnTo>
                  <a:lnTo>
                    <a:pt x="0" y="43"/>
                  </a:lnTo>
                  <a:lnTo>
                    <a:pt x="0" y="86"/>
                  </a:lnTo>
                  <a:lnTo>
                    <a:pt x="7" y="97"/>
                  </a:lnTo>
                  <a:lnTo>
                    <a:pt x="18" y="108"/>
                  </a:lnTo>
                  <a:lnTo>
                    <a:pt x="21" y="104"/>
                  </a:lnTo>
                  <a:lnTo>
                    <a:pt x="11" y="93"/>
                  </a:lnTo>
                  <a:lnTo>
                    <a:pt x="7" y="83"/>
                  </a:lnTo>
                  <a:lnTo>
                    <a:pt x="7" y="0"/>
                  </a:lnTo>
                  <a:lnTo>
                    <a:pt x="0" y="0"/>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51" name="Freeform 1550"/>
            <p:cNvSpPr>
              <a:spLocks/>
            </p:cNvSpPr>
            <p:nvPr/>
          </p:nvSpPr>
          <p:spPr bwMode="auto">
            <a:xfrm>
              <a:off x="6301394" y="4028476"/>
              <a:ext cx="11107" cy="121318"/>
            </a:xfrm>
            <a:custGeom>
              <a:avLst/>
              <a:gdLst>
                <a:gd name="T0" fmla="*/ 2147483647 w 14"/>
                <a:gd name="T1" fmla="*/ 0 h 191"/>
                <a:gd name="T2" fmla="*/ 2147483647 w 14"/>
                <a:gd name="T3" fmla="*/ 2147483647 h 191"/>
                <a:gd name="T4" fmla="*/ 0 w 14"/>
                <a:gd name="T5" fmla="*/ 2147483647 h 191"/>
                <a:gd name="T6" fmla="*/ 0 w 14"/>
                <a:gd name="T7" fmla="*/ 2147483647 h 191"/>
                <a:gd name="T8" fmla="*/ 2147483647 w 14"/>
                <a:gd name="T9" fmla="*/ 2147483647 h 191"/>
                <a:gd name="T10" fmla="*/ 2147483647 w 14"/>
                <a:gd name="T11" fmla="*/ 2147483647 h 191"/>
                <a:gd name="T12" fmla="*/ 2147483647 w 14"/>
                <a:gd name="T13" fmla="*/ 2147483647 h 191"/>
                <a:gd name="T14" fmla="*/ 2147483647 w 14"/>
                <a:gd name="T15" fmla="*/ 2147483647 h 191"/>
                <a:gd name="T16" fmla="*/ 2147483647 w 14"/>
                <a:gd name="T17" fmla="*/ 2147483647 h 191"/>
                <a:gd name="T18" fmla="*/ 2147483647 w 14"/>
                <a:gd name="T19" fmla="*/ 2147483647 h 191"/>
                <a:gd name="T20" fmla="*/ 2147483647 w 14"/>
                <a:gd name="T21" fmla="*/ 2147483647 h 191"/>
                <a:gd name="T22" fmla="*/ 2147483647 w 14"/>
                <a:gd name="T23" fmla="*/ 2147483647 h 191"/>
                <a:gd name="T24" fmla="*/ 2147483647 w 14"/>
                <a:gd name="T25" fmla="*/ 0 h 191"/>
                <a:gd name="T26" fmla="*/ 2147483647 w 14"/>
                <a:gd name="T27" fmla="*/ 2147483647 h 191"/>
                <a:gd name="T28" fmla="*/ 2147483647 w 14"/>
                <a:gd name="T29" fmla="*/ 0 h 1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91"/>
                <a:gd name="T47" fmla="*/ 14 w 14"/>
                <a:gd name="T48" fmla="*/ 191 h 1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91">
                  <a:moveTo>
                    <a:pt x="3" y="0"/>
                  </a:moveTo>
                  <a:lnTo>
                    <a:pt x="3" y="4"/>
                  </a:lnTo>
                  <a:lnTo>
                    <a:pt x="0" y="50"/>
                  </a:lnTo>
                  <a:lnTo>
                    <a:pt x="0" y="97"/>
                  </a:lnTo>
                  <a:lnTo>
                    <a:pt x="3" y="144"/>
                  </a:lnTo>
                  <a:lnTo>
                    <a:pt x="7" y="191"/>
                  </a:lnTo>
                  <a:lnTo>
                    <a:pt x="14" y="191"/>
                  </a:lnTo>
                  <a:lnTo>
                    <a:pt x="10" y="144"/>
                  </a:lnTo>
                  <a:lnTo>
                    <a:pt x="7" y="97"/>
                  </a:lnTo>
                  <a:lnTo>
                    <a:pt x="7" y="50"/>
                  </a:lnTo>
                  <a:lnTo>
                    <a:pt x="10" y="4"/>
                  </a:lnTo>
                  <a:lnTo>
                    <a:pt x="7" y="4"/>
                  </a:lnTo>
                  <a:lnTo>
                    <a:pt x="3" y="0"/>
                  </a:lnTo>
                  <a:lnTo>
                    <a:pt x="3" y="4"/>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52" name="Freeform 1551"/>
            <p:cNvSpPr>
              <a:spLocks/>
            </p:cNvSpPr>
            <p:nvPr/>
          </p:nvSpPr>
          <p:spPr bwMode="auto">
            <a:xfrm>
              <a:off x="6303774" y="3968770"/>
              <a:ext cx="54739" cy="62246"/>
            </a:xfrm>
            <a:custGeom>
              <a:avLst/>
              <a:gdLst>
                <a:gd name="T0" fmla="*/ 2147483647 w 69"/>
                <a:gd name="T1" fmla="*/ 2147483647 h 98"/>
                <a:gd name="T2" fmla="*/ 2147483647 w 69"/>
                <a:gd name="T3" fmla="*/ 0 h 98"/>
                <a:gd name="T4" fmla="*/ 2147483647 w 69"/>
                <a:gd name="T5" fmla="*/ 2147483647 h 98"/>
                <a:gd name="T6" fmla="*/ 2147483647 w 69"/>
                <a:gd name="T7" fmla="*/ 2147483647 h 98"/>
                <a:gd name="T8" fmla="*/ 2147483647 w 69"/>
                <a:gd name="T9" fmla="*/ 2147483647 h 98"/>
                <a:gd name="T10" fmla="*/ 2147483647 w 69"/>
                <a:gd name="T11" fmla="*/ 2147483647 h 98"/>
                <a:gd name="T12" fmla="*/ 2147483647 w 69"/>
                <a:gd name="T13" fmla="*/ 2147483647 h 98"/>
                <a:gd name="T14" fmla="*/ 2147483647 w 69"/>
                <a:gd name="T15" fmla="*/ 2147483647 h 98"/>
                <a:gd name="T16" fmla="*/ 0 w 69"/>
                <a:gd name="T17" fmla="*/ 2147483647 h 98"/>
                <a:gd name="T18" fmla="*/ 2147483647 w 69"/>
                <a:gd name="T19" fmla="*/ 2147483647 h 98"/>
                <a:gd name="T20" fmla="*/ 2147483647 w 69"/>
                <a:gd name="T21" fmla="*/ 2147483647 h 98"/>
                <a:gd name="T22" fmla="*/ 2147483647 w 69"/>
                <a:gd name="T23" fmla="*/ 2147483647 h 98"/>
                <a:gd name="T24" fmla="*/ 2147483647 w 69"/>
                <a:gd name="T25" fmla="*/ 2147483647 h 98"/>
                <a:gd name="T26" fmla="*/ 2147483647 w 69"/>
                <a:gd name="T27" fmla="*/ 2147483647 h 98"/>
                <a:gd name="T28" fmla="*/ 2147483647 w 69"/>
                <a:gd name="T29" fmla="*/ 2147483647 h 98"/>
                <a:gd name="T30" fmla="*/ 2147483647 w 69"/>
                <a:gd name="T31" fmla="*/ 2147483647 h 98"/>
                <a:gd name="T32" fmla="*/ 2147483647 w 69"/>
                <a:gd name="T33" fmla="*/ 2147483647 h 98"/>
                <a:gd name="T34" fmla="*/ 2147483647 w 69"/>
                <a:gd name="T35" fmla="*/ 2147483647 h 98"/>
                <a:gd name="T36" fmla="*/ 2147483647 w 69"/>
                <a:gd name="T37" fmla="*/ 2147483647 h 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98"/>
                <a:gd name="T59" fmla="*/ 69 w 69"/>
                <a:gd name="T60" fmla="*/ 98 h 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98">
                  <a:moveTo>
                    <a:pt x="61" y="4"/>
                  </a:moveTo>
                  <a:lnTo>
                    <a:pt x="61" y="0"/>
                  </a:lnTo>
                  <a:lnTo>
                    <a:pt x="54" y="11"/>
                  </a:lnTo>
                  <a:lnTo>
                    <a:pt x="47" y="26"/>
                  </a:lnTo>
                  <a:lnTo>
                    <a:pt x="40" y="36"/>
                  </a:lnTo>
                  <a:lnTo>
                    <a:pt x="36" y="51"/>
                  </a:lnTo>
                  <a:lnTo>
                    <a:pt x="29" y="62"/>
                  </a:lnTo>
                  <a:lnTo>
                    <a:pt x="22" y="72"/>
                  </a:lnTo>
                  <a:lnTo>
                    <a:pt x="0" y="94"/>
                  </a:lnTo>
                  <a:lnTo>
                    <a:pt x="4" y="98"/>
                  </a:lnTo>
                  <a:lnTo>
                    <a:pt x="18" y="90"/>
                  </a:lnTo>
                  <a:lnTo>
                    <a:pt x="29" y="80"/>
                  </a:lnTo>
                  <a:lnTo>
                    <a:pt x="36" y="65"/>
                  </a:lnTo>
                  <a:lnTo>
                    <a:pt x="43" y="54"/>
                  </a:lnTo>
                  <a:lnTo>
                    <a:pt x="51" y="40"/>
                  </a:lnTo>
                  <a:lnTo>
                    <a:pt x="54" y="29"/>
                  </a:lnTo>
                  <a:lnTo>
                    <a:pt x="61" y="15"/>
                  </a:lnTo>
                  <a:lnTo>
                    <a:pt x="69" y="4"/>
                  </a:lnTo>
                  <a:lnTo>
                    <a:pt x="61"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53" name="Freeform 1552"/>
            <p:cNvSpPr>
              <a:spLocks/>
            </p:cNvSpPr>
            <p:nvPr/>
          </p:nvSpPr>
          <p:spPr bwMode="auto">
            <a:xfrm>
              <a:off x="6352166" y="3948445"/>
              <a:ext cx="8726" cy="22866"/>
            </a:xfrm>
            <a:custGeom>
              <a:avLst/>
              <a:gdLst>
                <a:gd name="T0" fmla="*/ 0 w 11"/>
                <a:gd name="T1" fmla="*/ 2147483647 h 36"/>
                <a:gd name="T2" fmla="*/ 2147483647 w 11"/>
                <a:gd name="T3" fmla="*/ 2147483647 h 36"/>
                <a:gd name="T4" fmla="*/ 2147483647 w 11"/>
                <a:gd name="T5" fmla="*/ 2147483647 h 36"/>
                <a:gd name="T6" fmla="*/ 0 w 11"/>
                <a:gd name="T7" fmla="*/ 2147483647 h 36"/>
                <a:gd name="T8" fmla="*/ 0 w 11"/>
                <a:gd name="T9" fmla="*/ 2147483647 h 36"/>
                <a:gd name="T10" fmla="*/ 2147483647 w 11"/>
                <a:gd name="T11" fmla="*/ 2147483647 h 36"/>
                <a:gd name="T12" fmla="*/ 2147483647 w 11"/>
                <a:gd name="T13" fmla="*/ 2147483647 h 36"/>
                <a:gd name="T14" fmla="*/ 2147483647 w 11"/>
                <a:gd name="T15" fmla="*/ 2147483647 h 36"/>
                <a:gd name="T16" fmla="*/ 2147483647 w 11"/>
                <a:gd name="T17" fmla="*/ 2147483647 h 36"/>
                <a:gd name="T18" fmla="*/ 2147483647 w 11"/>
                <a:gd name="T19" fmla="*/ 0 h 36"/>
                <a:gd name="T20" fmla="*/ 0 w 11"/>
                <a:gd name="T21" fmla="*/ 2147483647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6"/>
                <a:gd name="T35" fmla="*/ 11 w 11"/>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6">
                  <a:moveTo>
                    <a:pt x="0" y="7"/>
                  </a:moveTo>
                  <a:lnTo>
                    <a:pt x="4" y="11"/>
                  </a:lnTo>
                  <a:lnTo>
                    <a:pt x="4" y="18"/>
                  </a:lnTo>
                  <a:lnTo>
                    <a:pt x="0" y="25"/>
                  </a:lnTo>
                  <a:lnTo>
                    <a:pt x="0" y="36"/>
                  </a:lnTo>
                  <a:lnTo>
                    <a:pt x="8" y="36"/>
                  </a:lnTo>
                  <a:lnTo>
                    <a:pt x="8" y="25"/>
                  </a:lnTo>
                  <a:lnTo>
                    <a:pt x="11" y="18"/>
                  </a:lnTo>
                  <a:lnTo>
                    <a:pt x="11" y="11"/>
                  </a:lnTo>
                  <a:lnTo>
                    <a:pt x="4"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54" name="Freeform 1553"/>
            <p:cNvSpPr>
              <a:spLocks/>
            </p:cNvSpPr>
            <p:nvPr/>
          </p:nvSpPr>
          <p:spPr bwMode="auto">
            <a:xfrm>
              <a:off x="6341060" y="3939553"/>
              <a:ext cx="14280" cy="13338"/>
            </a:xfrm>
            <a:custGeom>
              <a:avLst/>
              <a:gdLst>
                <a:gd name="T0" fmla="*/ 0 w 18"/>
                <a:gd name="T1" fmla="*/ 2147483647 h 21"/>
                <a:gd name="T2" fmla="*/ 2147483647 w 18"/>
                <a:gd name="T3" fmla="*/ 0 h 21"/>
                <a:gd name="T4" fmla="*/ 0 w 18"/>
                <a:gd name="T5" fmla="*/ 2147483647 h 21"/>
                <a:gd name="T6" fmla="*/ 0 w 18"/>
                <a:gd name="T7" fmla="*/ 2147483647 h 21"/>
                <a:gd name="T8" fmla="*/ 2147483647 w 18"/>
                <a:gd name="T9" fmla="*/ 2147483647 h 21"/>
                <a:gd name="T10" fmla="*/ 2147483647 w 18"/>
                <a:gd name="T11" fmla="*/ 2147483647 h 21"/>
                <a:gd name="T12" fmla="*/ 2147483647 w 18"/>
                <a:gd name="T13" fmla="*/ 2147483647 h 21"/>
                <a:gd name="T14" fmla="*/ 2147483647 w 18"/>
                <a:gd name="T15" fmla="*/ 2147483647 h 21"/>
                <a:gd name="T16" fmla="*/ 2147483647 w 18"/>
                <a:gd name="T17" fmla="*/ 2147483647 h 21"/>
                <a:gd name="T18" fmla="*/ 2147483647 w 18"/>
                <a:gd name="T19" fmla="*/ 2147483647 h 21"/>
                <a:gd name="T20" fmla="*/ 2147483647 w 18"/>
                <a:gd name="T21" fmla="*/ 2147483647 h 21"/>
                <a:gd name="T22" fmla="*/ 2147483647 w 18"/>
                <a:gd name="T23" fmla="*/ 2147483647 h 21"/>
                <a:gd name="T24" fmla="*/ 2147483647 w 18"/>
                <a:gd name="T25" fmla="*/ 2147483647 h 21"/>
                <a:gd name="T26" fmla="*/ 2147483647 w 18"/>
                <a:gd name="T27" fmla="*/ 2147483647 h 21"/>
                <a:gd name="T28" fmla="*/ 0 w 18"/>
                <a:gd name="T29" fmla="*/ 2147483647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21"/>
                <a:gd name="T47" fmla="*/ 18 w 18"/>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21">
                  <a:moveTo>
                    <a:pt x="0" y="3"/>
                  </a:moveTo>
                  <a:lnTo>
                    <a:pt x="4" y="0"/>
                  </a:lnTo>
                  <a:lnTo>
                    <a:pt x="0" y="7"/>
                  </a:lnTo>
                  <a:lnTo>
                    <a:pt x="0" y="14"/>
                  </a:lnTo>
                  <a:lnTo>
                    <a:pt x="4" y="14"/>
                  </a:lnTo>
                  <a:lnTo>
                    <a:pt x="7" y="18"/>
                  </a:lnTo>
                  <a:lnTo>
                    <a:pt x="11" y="18"/>
                  </a:lnTo>
                  <a:lnTo>
                    <a:pt x="14" y="21"/>
                  </a:lnTo>
                  <a:lnTo>
                    <a:pt x="18" y="14"/>
                  </a:lnTo>
                  <a:lnTo>
                    <a:pt x="11" y="14"/>
                  </a:lnTo>
                  <a:lnTo>
                    <a:pt x="11" y="10"/>
                  </a:lnTo>
                  <a:lnTo>
                    <a:pt x="4" y="10"/>
                  </a:lnTo>
                  <a:lnTo>
                    <a:pt x="4" y="7"/>
                  </a:lnTo>
                  <a:lnTo>
                    <a:pt x="7"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55" name="Freeform 1554"/>
            <p:cNvSpPr>
              <a:spLocks/>
            </p:cNvSpPr>
            <p:nvPr/>
          </p:nvSpPr>
          <p:spPr bwMode="auto">
            <a:xfrm>
              <a:off x="6341060" y="3781396"/>
              <a:ext cx="191190" cy="160062"/>
            </a:xfrm>
            <a:custGeom>
              <a:avLst/>
              <a:gdLst>
                <a:gd name="T0" fmla="*/ 2147483647 w 241"/>
                <a:gd name="T1" fmla="*/ 0 h 252"/>
                <a:gd name="T2" fmla="*/ 2147483647 w 241"/>
                <a:gd name="T3" fmla="*/ 0 h 252"/>
                <a:gd name="T4" fmla="*/ 2147483647 w 241"/>
                <a:gd name="T5" fmla="*/ 2147483647 h 252"/>
                <a:gd name="T6" fmla="*/ 2147483647 w 241"/>
                <a:gd name="T7" fmla="*/ 2147483647 h 252"/>
                <a:gd name="T8" fmla="*/ 2147483647 w 241"/>
                <a:gd name="T9" fmla="*/ 2147483647 h 252"/>
                <a:gd name="T10" fmla="*/ 2147483647 w 241"/>
                <a:gd name="T11" fmla="*/ 2147483647 h 252"/>
                <a:gd name="T12" fmla="*/ 2147483647 w 241"/>
                <a:gd name="T13" fmla="*/ 2147483647 h 252"/>
                <a:gd name="T14" fmla="*/ 2147483647 w 241"/>
                <a:gd name="T15" fmla="*/ 2147483647 h 252"/>
                <a:gd name="T16" fmla="*/ 2147483647 w 241"/>
                <a:gd name="T17" fmla="*/ 2147483647 h 252"/>
                <a:gd name="T18" fmla="*/ 2147483647 w 241"/>
                <a:gd name="T19" fmla="*/ 2147483647 h 252"/>
                <a:gd name="T20" fmla="*/ 2147483647 w 241"/>
                <a:gd name="T21" fmla="*/ 2147483647 h 252"/>
                <a:gd name="T22" fmla="*/ 2147483647 w 241"/>
                <a:gd name="T23" fmla="*/ 2147483647 h 252"/>
                <a:gd name="T24" fmla="*/ 2147483647 w 241"/>
                <a:gd name="T25" fmla="*/ 2147483647 h 252"/>
                <a:gd name="T26" fmla="*/ 2147483647 w 241"/>
                <a:gd name="T27" fmla="*/ 2147483647 h 252"/>
                <a:gd name="T28" fmla="*/ 2147483647 w 241"/>
                <a:gd name="T29" fmla="*/ 2147483647 h 252"/>
                <a:gd name="T30" fmla="*/ 2147483647 w 241"/>
                <a:gd name="T31" fmla="*/ 2147483647 h 252"/>
                <a:gd name="T32" fmla="*/ 0 w 241"/>
                <a:gd name="T33" fmla="*/ 2147483647 h 252"/>
                <a:gd name="T34" fmla="*/ 2147483647 w 241"/>
                <a:gd name="T35" fmla="*/ 2147483647 h 252"/>
                <a:gd name="T36" fmla="*/ 2147483647 w 241"/>
                <a:gd name="T37" fmla="*/ 2147483647 h 252"/>
                <a:gd name="T38" fmla="*/ 2147483647 w 241"/>
                <a:gd name="T39" fmla="*/ 2147483647 h 252"/>
                <a:gd name="T40" fmla="*/ 2147483647 w 241"/>
                <a:gd name="T41" fmla="*/ 2147483647 h 252"/>
                <a:gd name="T42" fmla="*/ 2147483647 w 241"/>
                <a:gd name="T43" fmla="*/ 2147483647 h 252"/>
                <a:gd name="T44" fmla="*/ 2147483647 w 241"/>
                <a:gd name="T45" fmla="*/ 2147483647 h 252"/>
                <a:gd name="T46" fmla="*/ 2147483647 w 241"/>
                <a:gd name="T47" fmla="*/ 2147483647 h 252"/>
                <a:gd name="T48" fmla="*/ 2147483647 w 241"/>
                <a:gd name="T49" fmla="*/ 2147483647 h 252"/>
                <a:gd name="T50" fmla="*/ 2147483647 w 241"/>
                <a:gd name="T51" fmla="*/ 2147483647 h 252"/>
                <a:gd name="T52" fmla="*/ 2147483647 w 241"/>
                <a:gd name="T53" fmla="*/ 2147483647 h 252"/>
                <a:gd name="T54" fmla="*/ 2147483647 w 241"/>
                <a:gd name="T55" fmla="*/ 2147483647 h 252"/>
                <a:gd name="T56" fmla="*/ 2147483647 w 241"/>
                <a:gd name="T57" fmla="*/ 2147483647 h 252"/>
                <a:gd name="T58" fmla="*/ 2147483647 w 241"/>
                <a:gd name="T59" fmla="*/ 2147483647 h 252"/>
                <a:gd name="T60" fmla="*/ 2147483647 w 241"/>
                <a:gd name="T61" fmla="*/ 2147483647 h 252"/>
                <a:gd name="T62" fmla="*/ 2147483647 w 241"/>
                <a:gd name="T63" fmla="*/ 2147483647 h 252"/>
                <a:gd name="T64" fmla="*/ 2147483647 w 241"/>
                <a:gd name="T65" fmla="*/ 2147483647 h 252"/>
                <a:gd name="T66" fmla="*/ 2147483647 w 241"/>
                <a:gd name="T67" fmla="*/ 2147483647 h 252"/>
                <a:gd name="T68" fmla="*/ 2147483647 w 241"/>
                <a:gd name="T69" fmla="*/ 0 h 2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1"/>
                <a:gd name="T106" fmla="*/ 0 h 252"/>
                <a:gd name="T107" fmla="*/ 241 w 241"/>
                <a:gd name="T108" fmla="*/ 252 h 2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1" h="252">
                  <a:moveTo>
                    <a:pt x="237" y="0"/>
                  </a:moveTo>
                  <a:lnTo>
                    <a:pt x="234" y="0"/>
                  </a:lnTo>
                  <a:lnTo>
                    <a:pt x="219" y="15"/>
                  </a:lnTo>
                  <a:lnTo>
                    <a:pt x="202" y="25"/>
                  </a:lnTo>
                  <a:lnTo>
                    <a:pt x="184" y="40"/>
                  </a:lnTo>
                  <a:lnTo>
                    <a:pt x="169" y="54"/>
                  </a:lnTo>
                  <a:lnTo>
                    <a:pt x="151" y="65"/>
                  </a:lnTo>
                  <a:lnTo>
                    <a:pt x="133" y="79"/>
                  </a:lnTo>
                  <a:lnTo>
                    <a:pt x="115" y="94"/>
                  </a:lnTo>
                  <a:lnTo>
                    <a:pt x="83" y="126"/>
                  </a:lnTo>
                  <a:lnTo>
                    <a:pt x="65" y="141"/>
                  </a:lnTo>
                  <a:lnTo>
                    <a:pt x="54" y="159"/>
                  </a:lnTo>
                  <a:lnTo>
                    <a:pt x="40" y="173"/>
                  </a:lnTo>
                  <a:lnTo>
                    <a:pt x="25" y="191"/>
                  </a:lnTo>
                  <a:lnTo>
                    <a:pt x="18" y="209"/>
                  </a:lnTo>
                  <a:lnTo>
                    <a:pt x="7" y="231"/>
                  </a:lnTo>
                  <a:lnTo>
                    <a:pt x="0" y="252"/>
                  </a:lnTo>
                  <a:lnTo>
                    <a:pt x="7" y="252"/>
                  </a:lnTo>
                  <a:lnTo>
                    <a:pt x="14" y="234"/>
                  </a:lnTo>
                  <a:lnTo>
                    <a:pt x="25" y="213"/>
                  </a:lnTo>
                  <a:lnTo>
                    <a:pt x="32" y="195"/>
                  </a:lnTo>
                  <a:lnTo>
                    <a:pt x="43" y="180"/>
                  </a:lnTo>
                  <a:lnTo>
                    <a:pt x="58" y="162"/>
                  </a:lnTo>
                  <a:lnTo>
                    <a:pt x="72" y="144"/>
                  </a:lnTo>
                  <a:lnTo>
                    <a:pt x="86" y="130"/>
                  </a:lnTo>
                  <a:lnTo>
                    <a:pt x="104" y="115"/>
                  </a:lnTo>
                  <a:lnTo>
                    <a:pt x="122" y="101"/>
                  </a:lnTo>
                  <a:lnTo>
                    <a:pt x="137" y="87"/>
                  </a:lnTo>
                  <a:lnTo>
                    <a:pt x="155" y="72"/>
                  </a:lnTo>
                  <a:lnTo>
                    <a:pt x="173" y="58"/>
                  </a:lnTo>
                  <a:lnTo>
                    <a:pt x="191" y="47"/>
                  </a:lnTo>
                  <a:lnTo>
                    <a:pt x="205" y="33"/>
                  </a:lnTo>
                  <a:lnTo>
                    <a:pt x="223" y="18"/>
                  </a:lnTo>
                  <a:lnTo>
                    <a:pt x="241" y="4"/>
                  </a:lnTo>
                  <a:lnTo>
                    <a:pt x="23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56" name="Freeform 1555"/>
            <p:cNvSpPr>
              <a:spLocks/>
            </p:cNvSpPr>
            <p:nvPr/>
          </p:nvSpPr>
          <p:spPr bwMode="auto">
            <a:xfrm>
              <a:off x="6529075" y="3655634"/>
              <a:ext cx="228475" cy="128304"/>
            </a:xfrm>
            <a:custGeom>
              <a:avLst/>
              <a:gdLst>
                <a:gd name="T0" fmla="*/ 2147483647 w 288"/>
                <a:gd name="T1" fmla="*/ 0 h 202"/>
                <a:gd name="T2" fmla="*/ 2147483647 w 288"/>
                <a:gd name="T3" fmla="*/ 2147483647 h 202"/>
                <a:gd name="T4" fmla="*/ 2147483647 w 288"/>
                <a:gd name="T5" fmla="*/ 2147483647 h 202"/>
                <a:gd name="T6" fmla="*/ 2147483647 w 288"/>
                <a:gd name="T7" fmla="*/ 2147483647 h 202"/>
                <a:gd name="T8" fmla="*/ 2147483647 w 288"/>
                <a:gd name="T9" fmla="*/ 2147483647 h 202"/>
                <a:gd name="T10" fmla="*/ 2147483647 w 288"/>
                <a:gd name="T11" fmla="*/ 2147483647 h 202"/>
                <a:gd name="T12" fmla="*/ 2147483647 w 288"/>
                <a:gd name="T13" fmla="*/ 2147483647 h 202"/>
                <a:gd name="T14" fmla="*/ 2147483647 w 288"/>
                <a:gd name="T15" fmla="*/ 2147483647 h 202"/>
                <a:gd name="T16" fmla="*/ 2147483647 w 288"/>
                <a:gd name="T17" fmla="*/ 2147483647 h 202"/>
                <a:gd name="T18" fmla="*/ 2147483647 w 288"/>
                <a:gd name="T19" fmla="*/ 2147483647 h 202"/>
                <a:gd name="T20" fmla="*/ 2147483647 w 288"/>
                <a:gd name="T21" fmla="*/ 2147483647 h 202"/>
                <a:gd name="T22" fmla="*/ 2147483647 w 288"/>
                <a:gd name="T23" fmla="*/ 2147483647 h 202"/>
                <a:gd name="T24" fmla="*/ 2147483647 w 288"/>
                <a:gd name="T25" fmla="*/ 2147483647 h 202"/>
                <a:gd name="T26" fmla="*/ 2147483647 w 288"/>
                <a:gd name="T27" fmla="*/ 2147483647 h 202"/>
                <a:gd name="T28" fmla="*/ 2147483647 w 288"/>
                <a:gd name="T29" fmla="*/ 2147483647 h 202"/>
                <a:gd name="T30" fmla="*/ 2147483647 w 288"/>
                <a:gd name="T31" fmla="*/ 2147483647 h 202"/>
                <a:gd name="T32" fmla="*/ 2147483647 w 288"/>
                <a:gd name="T33" fmla="*/ 2147483647 h 202"/>
                <a:gd name="T34" fmla="*/ 0 w 288"/>
                <a:gd name="T35" fmla="*/ 2147483647 h 202"/>
                <a:gd name="T36" fmla="*/ 2147483647 w 288"/>
                <a:gd name="T37" fmla="*/ 2147483647 h 202"/>
                <a:gd name="T38" fmla="*/ 2147483647 w 288"/>
                <a:gd name="T39" fmla="*/ 2147483647 h 202"/>
                <a:gd name="T40" fmla="*/ 2147483647 w 288"/>
                <a:gd name="T41" fmla="*/ 2147483647 h 202"/>
                <a:gd name="T42" fmla="*/ 2147483647 w 288"/>
                <a:gd name="T43" fmla="*/ 2147483647 h 202"/>
                <a:gd name="T44" fmla="*/ 2147483647 w 288"/>
                <a:gd name="T45" fmla="*/ 2147483647 h 202"/>
                <a:gd name="T46" fmla="*/ 2147483647 w 288"/>
                <a:gd name="T47" fmla="*/ 2147483647 h 202"/>
                <a:gd name="T48" fmla="*/ 2147483647 w 288"/>
                <a:gd name="T49" fmla="*/ 2147483647 h 202"/>
                <a:gd name="T50" fmla="*/ 2147483647 w 288"/>
                <a:gd name="T51" fmla="*/ 2147483647 h 202"/>
                <a:gd name="T52" fmla="*/ 2147483647 w 288"/>
                <a:gd name="T53" fmla="*/ 2147483647 h 202"/>
                <a:gd name="T54" fmla="*/ 2147483647 w 288"/>
                <a:gd name="T55" fmla="*/ 2147483647 h 202"/>
                <a:gd name="T56" fmla="*/ 2147483647 w 288"/>
                <a:gd name="T57" fmla="*/ 2147483647 h 202"/>
                <a:gd name="T58" fmla="*/ 2147483647 w 288"/>
                <a:gd name="T59" fmla="*/ 2147483647 h 202"/>
                <a:gd name="T60" fmla="*/ 2147483647 w 288"/>
                <a:gd name="T61" fmla="*/ 2147483647 h 202"/>
                <a:gd name="T62" fmla="*/ 2147483647 w 288"/>
                <a:gd name="T63" fmla="*/ 2147483647 h 202"/>
                <a:gd name="T64" fmla="*/ 2147483647 w 288"/>
                <a:gd name="T65" fmla="*/ 2147483647 h 202"/>
                <a:gd name="T66" fmla="*/ 2147483647 w 288"/>
                <a:gd name="T67" fmla="*/ 2147483647 h 202"/>
                <a:gd name="T68" fmla="*/ 2147483647 w 288"/>
                <a:gd name="T69" fmla="*/ 2147483647 h 202"/>
                <a:gd name="T70" fmla="*/ 2147483647 w 288"/>
                <a:gd name="T71" fmla="*/ 0 h 2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8"/>
                <a:gd name="T109" fmla="*/ 0 h 202"/>
                <a:gd name="T110" fmla="*/ 288 w 288"/>
                <a:gd name="T111" fmla="*/ 202 h 20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8" h="202">
                  <a:moveTo>
                    <a:pt x="285" y="0"/>
                  </a:moveTo>
                  <a:lnTo>
                    <a:pt x="285" y="4"/>
                  </a:lnTo>
                  <a:lnTo>
                    <a:pt x="267" y="15"/>
                  </a:lnTo>
                  <a:lnTo>
                    <a:pt x="249" y="26"/>
                  </a:lnTo>
                  <a:lnTo>
                    <a:pt x="227" y="36"/>
                  </a:lnTo>
                  <a:lnTo>
                    <a:pt x="213" y="47"/>
                  </a:lnTo>
                  <a:lnTo>
                    <a:pt x="195" y="62"/>
                  </a:lnTo>
                  <a:lnTo>
                    <a:pt x="177" y="72"/>
                  </a:lnTo>
                  <a:lnTo>
                    <a:pt x="159" y="87"/>
                  </a:lnTo>
                  <a:lnTo>
                    <a:pt x="141" y="98"/>
                  </a:lnTo>
                  <a:lnTo>
                    <a:pt x="123" y="112"/>
                  </a:lnTo>
                  <a:lnTo>
                    <a:pt x="105" y="123"/>
                  </a:lnTo>
                  <a:lnTo>
                    <a:pt x="87" y="137"/>
                  </a:lnTo>
                  <a:lnTo>
                    <a:pt x="69" y="148"/>
                  </a:lnTo>
                  <a:lnTo>
                    <a:pt x="51" y="162"/>
                  </a:lnTo>
                  <a:lnTo>
                    <a:pt x="33" y="173"/>
                  </a:lnTo>
                  <a:lnTo>
                    <a:pt x="15" y="184"/>
                  </a:lnTo>
                  <a:lnTo>
                    <a:pt x="0" y="198"/>
                  </a:lnTo>
                  <a:lnTo>
                    <a:pt x="4" y="202"/>
                  </a:lnTo>
                  <a:lnTo>
                    <a:pt x="18" y="191"/>
                  </a:lnTo>
                  <a:lnTo>
                    <a:pt x="36" y="180"/>
                  </a:lnTo>
                  <a:lnTo>
                    <a:pt x="54" y="166"/>
                  </a:lnTo>
                  <a:lnTo>
                    <a:pt x="72" y="155"/>
                  </a:lnTo>
                  <a:lnTo>
                    <a:pt x="90" y="141"/>
                  </a:lnTo>
                  <a:lnTo>
                    <a:pt x="108" y="130"/>
                  </a:lnTo>
                  <a:lnTo>
                    <a:pt x="126" y="116"/>
                  </a:lnTo>
                  <a:lnTo>
                    <a:pt x="144" y="105"/>
                  </a:lnTo>
                  <a:lnTo>
                    <a:pt x="162" y="90"/>
                  </a:lnTo>
                  <a:lnTo>
                    <a:pt x="180" y="80"/>
                  </a:lnTo>
                  <a:lnTo>
                    <a:pt x="198" y="69"/>
                  </a:lnTo>
                  <a:lnTo>
                    <a:pt x="216" y="54"/>
                  </a:lnTo>
                  <a:lnTo>
                    <a:pt x="231" y="44"/>
                  </a:lnTo>
                  <a:lnTo>
                    <a:pt x="252" y="29"/>
                  </a:lnTo>
                  <a:lnTo>
                    <a:pt x="270" y="18"/>
                  </a:lnTo>
                  <a:lnTo>
                    <a:pt x="288" y="8"/>
                  </a:lnTo>
                  <a:lnTo>
                    <a:pt x="28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57" name="Freeform 1556"/>
            <p:cNvSpPr>
              <a:spLocks/>
            </p:cNvSpPr>
            <p:nvPr/>
          </p:nvSpPr>
          <p:spPr bwMode="auto">
            <a:xfrm>
              <a:off x="6755171" y="3532412"/>
              <a:ext cx="322087" cy="128304"/>
            </a:xfrm>
            <a:custGeom>
              <a:avLst/>
              <a:gdLst>
                <a:gd name="T0" fmla="*/ 2147483647 w 406"/>
                <a:gd name="T1" fmla="*/ 2147483647 h 202"/>
                <a:gd name="T2" fmla="*/ 2147483647 w 406"/>
                <a:gd name="T3" fmla="*/ 2147483647 h 202"/>
                <a:gd name="T4" fmla="*/ 2147483647 w 406"/>
                <a:gd name="T5" fmla="*/ 2147483647 h 202"/>
                <a:gd name="T6" fmla="*/ 2147483647 w 406"/>
                <a:gd name="T7" fmla="*/ 2147483647 h 202"/>
                <a:gd name="T8" fmla="*/ 2147483647 w 406"/>
                <a:gd name="T9" fmla="*/ 2147483647 h 202"/>
                <a:gd name="T10" fmla="*/ 2147483647 w 406"/>
                <a:gd name="T11" fmla="*/ 2147483647 h 202"/>
                <a:gd name="T12" fmla="*/ 2147483647 w 406"/>
                <a:gd name="T13" fmla="*/ 2147483647 h 202"/>
                <a:gd name="T14" fmla="*/ 2147483647 w 406"/>
                <a:gd name="T15" fmla="*/ 2147483647 h 202"/>
                <a:gd name="T16" fmla="*/ 2147483647 w 406"/>
                <a:gd name="T17" fmla="*/ 2147483647 h 202"/>
                <a:gd name="T18" fmla="*/ 2147483647 w 406"/>
                <a:gd name="T19" fmla="*/ 2147483647 h 202"/>
                <a:gd name="T20" fmla="*/ 2147483647 w 406"/>
                <a:gd name="T21" fmla="*/ 2147483647 h 202"/>
                <a:gd name="T22" fmla="*/ 2147483647 w 406"/>
                <a:gd name="T23" fmla="*/ 2147483647 h 202"/>
                <a:gd name="T24" fmla="*/ 2147483647 w 406"/>
                <a:gd name="T25" fmla="*/ 2147483647 h 202"/>
                <a:gd name="T26" fmla="*/ 2147483647 w 406"/>
                <a:gd name="T27" fmla="*/ 2147483647 h 202"/>
                <a:gd name="T28" fmla="*/ 2147483647 w 406"/>
                <a:gd name="T29" fmla="*/ 2147483647 h 202"/>
                <a:gd name="T30" fmla="*/ 2147483647 w 406"/>
                <a:gd name="T31" fmla="*/ 2147483647 h 202"/>
                <a:gd name="T32" fmla="*/ 2147483647 w 406"/>
                <a:gd name="T33" fmla="*/ 2147483647 h 202"/>
                <a:gd name="T34" fmla="*/ 2147483647 w 406"/>
                <a:gd name="T35" fmla="*/ 2147483647 h 202"/>
                <a:gd name="T36" fmla="*/ 2147483647 w 406"/>
                <a:gd name="T37" fmla="*/ 2147483647 h 202"/>
                <a:gd name="T38" fmla="*/ 2147483647 w 406"/>
                <a:gd name="T39" fmla="*/ 2147483647 h 202"/>
                <a:gd name="T40" fmla="*/ 2147483647 w 406"/>
                <a:gd name="T41" fmla="*/ 2147483647 h 202"/>
                <a:gd name="T42" fmla="*/ 2147483647 w 406"/>
                <a:gd name="T43" fmla="*/ 2147483647 h 202"/>
                <a:gd name="T44" fmla="*/ 2147483647 w 406"/>
                <a:gd name="T45" fmla="*/ 2147483647 h 202"/>
                <a:gd name="T46" fmla="*/ 2147483647 w 406"/>
                <a:gd name="T47" fmla="*/ 2147483647 h 202"/>
                <a:gd name="T48" fmla="*/ 2147483647 w 406"/>
                <a:gd name="T49" fmla="*/ 2147483647 h 202"/>
                <a:gd name="T50" fmla="*/ 2147483647 w 406"/>
                <a:gd name="T51" fmla="*/ 2147483647 h 202"/>
                <a:gd name="T52" fmla="*/ 2147483647 w 406"/>
                <a:gd name="T53" fmla="*/ 2147483647 h 202"/>
                <a:gd name="T54" fmla="*/ 2147483647 w 406"/>
                <a:gd name="T55" fmla="*/ 2147483647 h 202"/>
                <a:gd name="T56" fmla="*/ 2147483647 w 406"/>
                <a:gd name="T57" fmla="*/ 2147483647 h 202"/>
                <a:gd name="T58" fmla="*/ 2147483647 w 406"/>
                <a:gd name="T59" fmla="*/ 2147483647 h 202"/>
                <a:gd name="T60" fmla="*/ 2147483647 w 406"/>
                <a:gd name="T61" fmla="*/ 2147483647 h 202"/>
                <a:gd name="T62" fmla="*/ 2147483647 w 406"/>
                <a:gd name="T63" fmla="*/ 2147483647 h 202"/>
                <a:gd name="T64" fmla="*/ 2147483647 w 406"/>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6"/>
                <a:gd name="T100" fmla="*/ 0 h 202"/>
                <a:gd name="T101" fmla="*/ 406 w 406"/>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6" h="202">
                  <a:moveTo>
                    <a:pt x="406" y="0"/>
                  </a:moveTo>
                  <a:lnTo>
                    <a:pt x="392" y="4"/>
                  </a:lnTo>
                  <a:lnTo>
                    <a:pt x="378" y="4"/>
                  </a:lnTo>
                  <a:lnTo>
                    <a:pt x="363" y="7"/>
                  </a:lnTo>
                  <a:lnTo>
                    <a:pt x="352" y="11"/>
                  </a:lnTo>
                  <a:lnTo>
                    <a:pt x="338" y="14"/>
                  </a:lnTo>
                  <a:lnTo>
                    <a:pt x="324" y="18"/>
                  </a:lnTo>
                  <a:lnTo>
                    <a:pt x="309" y="25"/>
                  </a:lnTo>
                  <a:lnTo>
                    <a:pt x="299" y="29"/>
                  </a:lnTo>
                  <a:lnTo>
                    <a:pt x="284" y="36"/>
                  </a:lnTo>
                  <a:lnTo>
                    <a:pt x="270" y="40"/>
                  </a:lnTo>
                  <a:lnTo>
                    <a:pt x="255" y="47"/>
                  </a:lnTo>
                  <a:lnTo>
                    <a:pt x="245" y="54"/>
                  </a:lnTo>
                  <a:lnTo>
                    <a:pt x="234" y="58"/>
                  </a:lnTo>
                  <a:lnTo>
                    <a:pt x="219" y="65"/>
                  </a:lnTo>
                  <a:lnTo>
                    <a:pt x="209" y="72"/>
                  </a:lnTo>
                  <a:lnTo>
                    <a:pt x="194" y="79"/>
                  </a:lnTo>
                  <a:lnTo>
                    <a:pt x="183" y="86"/>
                  </a:lnTo>
                  <a:lnTo>
                    <a:pt x="169" y="94"/>
                  </a:lnTo>
                  <a:lnTo>
                    <a:pt x="158" y="101"/>
                  </a:lnTo>
                  <a:lnTo>
                    <a:pt x="144" y="108"/>
                  </a:lnTo>
                  <a:lnTo>
                    <a:pt x="133" y="115"/>
                  </a:lnTo>
                  <a:lnTo>
                    <a:pt x="122" y="122"/>
                  </a:lnTo>
                  <a:lnTo>
                    <a:pt x="108" y="130"/>
                  </a:lnTo>
                  <a:lnTo>
                    <a:pt x="97" y="137"/>
                  </a:lnTo>
                  <a:lnTo>
                    <a:pt x="86" y="144"/>
                  </a:lnTo>
                  <a:lnTo>
                    <a:pt x="72" y="155"/>
                  </a:lnTo>
                  <a:lnTo>
                    <a:pt x="61" y="158"/>
                  </a:lnTo>
                  <a:lnTo>
                    <a:pt x="50" y="166"/>
                  </a:lnTo>
                  <a:lnTo>
                    <a:pt x="36" y="173"/>
                  </a:lnTo>
                  <a:lnTo>
                    <a:pt x="25" y="184"/>
                  </a:lnTo>
                  <a:lnTo>
                    <a:pt x="11" y="187"/>
                  </a:lnTo>
                  <a:lnTo>
                    <a:pt x="0" y="194"/>
                  </a:lnTo>
                  <a:lnTo>
                    <a:pt x="3" y="202"/>
                  </a:lnTo>
                  <a:lnTo>
                    <a:pt x="14" y="194"/>
                  </a:lnTo>
                  <a:lnTo>
                    <a:pt x="29" y="187"/>
                  </a:lnTo>
                  <a:lnTo>
                    <a:pt x="39" y="180"/>
                  </a:lnTo>
                  <a:lnTo>
                    <a:pt x="54" y="173"/>
                  </a:lnTo>
                  <a:lnTo>
                    <a:pt x="65" y="166"/>
                  </a:lnTo>
                  <a:lnTo>
                    <a:pt x="75" y="158"/>
                  </a:lnTo>
                  <a:lnTo>
                    <a:pt x="90" y="151"/>
                  </a:lnTo>
                  <a:lnTo>
                    <a:pt x="101" y="144"/>
                  </a:lnTo>
                  <a:lnTo>
                    <a:pt x="115" y="137"/>
                  </a:lnTo>
                  <a:lnTo>
                    <a:pt x="126" y="130"/>
                  </a:lnTo>
                  <a:lnTo>
                    <a:pt x="137" y="122"/>
                  </a:lnTo>
                  <a:lnTo>
                    <a:pt x="151" y="115"/>
                  </a:lnTo>
                  <a:lnTo>
                    <a:pt x="162" y="108"/>
                  </a:lnTo>
                  <a:lnTo>
                    <a:pt x="173" y="97"/>
                  </a:lnTo>
                  <a:lnTo>
                    <a:pt x="187" y="94"/>
                  </a:lnTo>
                  <a:lnTo>
                    <a:pt x="198" y="86"/>
                  </a:lnTo>
                  <a:lnTo>
                    <a:pt x="212" y="79"/>
                  </a:lnTo>
                  <a:lnTo>
                    <a:pt x="223" y="72"/>
                  </a:lnTo>
                  <a:lnTo>
                    <a:pt x="237" y="65"/>
                  </a:lnTo>
                  <a:lnTo>
                    <a:pt x="248" y="58"/>
                  </a:lnTo>
                  <a:lnTo>
                    <a:pt x="263" y="54"/>
                  </a:lnTo>
                  <a:lnTo>
                    <a:pt x="273" y="47"/>
                  </a:lnTo>
                  <a:lnTo>
                    <a:pt x="288" y="43"/>
                  </a:lnTo>
                  <a:lnTo>
                    <a:pt x="299" y="36"/>
                  </a:lnTo>
                  <a:lnTo>
                    <a:pt x="313" y="32"/>
                  </a:lnTo>
                  <a:lnTo>
                    <a:pt x="324" y="25"/>
                  </a:lnTo>
                  <a:lnTo>
                    <a:pt x="338" y="22"/>
                  </a:lnTo>
                  <a:lnTo>
                    <a:pt x="352" y="18"/>
                  </a:lnTo>
                  <a:lnTo>
                    <a:pt x="367" y="14"/>
                  </a:lnTo>
                  <a:lnTo>
                    <a:pt x="378" y="11"/>
                  </a:lnTo>
                  <a:lnTo>
                    <a:pt x="392" y="11"/>
                  </a:lnTo>
                  <a:lnTo>
                    <a:pt x="406" y="7"/>
                  </a:lnTo>
                  <a:lnTo>
                    <a:pt x="40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58" name="Freeform 1557"/>
            <p:cNvSpPr>
              <a:spLocks/>
            </p:cNvSpPr>
            <p:nvPr/>
          </p:nvSpPr>
          <p:spPr bwMode="auto">
            <a:xfrm>
              <a:off x="7077258" y="3529871"/>
              <a:ext cx="117411" cy="11433"/>
            </a:xfrm>
            <a:custGeom>
              <a:avLst/>
              <a:gdLst>
                <a:gd name="T0" fmla="*/ 2147483647 w 148"/>
                <a:gd name="T1" fmla="*/ 2147483647 h 18"/>
                <a:gd name="T2" fmla="*/ 2147483647 w 148"/>
                <a:gd name="T3" fmla="*/ 2147483647 h 18"/>
                <a:gd name="T4" fmla="*/ 2147483647 w 148"/>
                <a:gd name="T5" fmla="*/ 2147483647 h 18"/>
                <a:gd name="T6" fmla="*/ 2147483647 w 148"/>
                <a:gd name="T7" fmla="*/ 2147483647 h 18"/>
                <a:gd name="T8" fmla="*/ 2147483647 w 148"/>
                <a:gd name="T9" fmla="*/ 2147483647 h 18"/>
                <a:gd name="T10" fmla="*/ 2147483647 w 148"/>
                <a:gd name="T11" fmla="*/ 2147483647 h 18"/>
                <a:gd name="T12" fmla="*/ 2147483647 w 148"/>
                <a:gd name="T13" fmla="*/ 0 h 18"/>
                <a:gd name="T14" fmla="*/ 2147483647 w 148"/>
                <a:gd name="T15" fmla="*/ 0 h 18"/>
                <a:gd name="T16" fmla="*/ 2147483647 w 148"/>
                <a:gd name="T17" fmla="*/ 2147483647 h 18"/>
                <a:gd name="T18" fmla="*/ 0 w 148"/>
                <a:gd name="T19" fmla="*/ 2147483647 h 18"/>
                <a:gd name="T20" fmla="*/ 0 w 148"/>
                <a:gd name="T21" fmla="*/ 2147483647 h 18"/>
                <a:gd name="T22" fmla="*/ 2147483647 w 148"/>
                <a:gd name="T23" fmla="*/ 2147483647 h 18"/>
                <a:gd name="T24" fmla="*/ 2147483647 w 148"/>
                <a:gd name="T25" fmla="*/ 2147483647 h 18"/>
                <a:gd name="T26" fmla="*/ 2147483647 w 148"/>
                <a:gd name="T27" fmla="*/ 2147483647 h 18"/>
                <a:gd name="T28" fmla="*/ 2147483647 w 148"/>
                <a:gd name="T29" fmla="*/ 2147483647 h 18"/>
                <a:gd name="T30" fmla="*/ 2147483647 w 148"/>
                <a:gd name="T31" fmla="*/ 2147483647 h 18"/>
                <a:gd name="T32" fmla="*/ 2147483647 w 148"/>
                <a:gd name="T33" fmla="*/ 2147483647 h 18"/>
                <a:gd name="T34" fmla="*/ 2147483647 w 148"/>
                <a:gd name="T35" fmla="*/ 2147483647 h 18"/>
                <a:gd name="T36" fmla="*/ 2147483647 w 148"/>
                <a:gd name="T37" fmla="*/ 2147483647 h 18"/>
                <a:gd name="T38" fmla="*/ 2147483647 w 148"/>
                <a:gd name="T39" fmla="*/ 2147483647 h 18"/>
                <a:gd name="T40" fmla="*/ 2147483647 w 148"/>
                <a:gd name="T41" fmla="*/ 2147483647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8"/>
                <a:gd name="T65" fmla="*/ 148 w 148"/>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8">
                  <a:moveTo>
                    <a:pt x="148" y="11"/>
                  </a:moveTo>
                  <a:lnTo>
                    <a:pt x="137" y="11"/>
                  </a:lnTo>
                  <a:lnTo>
                    <a:pt x="126" y="8"/>
                  </a:lnTo>
                  <a:lnTo>
                    <a:pt x="108" y="8"/>
                  </a:lnTo>
                  <a:lnTo>
                    <a:pt x="101" y="4"/>
                  </a:lnTo>
                  <a:lnTo>
                    <a:pt x="83" y="4"/>
                  </a:lnTo>
                  <a:lnTo>
                    <a:pt x="72" y="0"/>
                  </a:lnTo>
                  <a:lnTo>
                    <a:pt x="18" y="0"/>
                  </a:lnTo>
                  <a:lnTo>
                    <a:pt x="8" y="4"/>
                  </a:lnTo>
                  <a:lnTo>
                    <a:pt x="0" y="4"/>
                  </a:lnTo>
                  <a:lnTo>
                    <a:pt x="0" y="11"/>
                  </a:lnTo>
                  <a:lnTo>
                    <a:pt x="11" y="8"/>
                  </a:lnTo>
                  <a:lnTo>
                    <a:pt x="80" y="8"/>
                  </a:lnTo>
                  <a:lnTo>
                    <a:pt x="90" y="11"/>
                  </a:lnTo>
                  <a:lnTo>
                    <a:pt x="98" y="11"/>
                  </a:lnTo>
                  <a:lnTo>
                    <a:pt x="108" y="15"/>
                  </a:lnTo>
                  <a:lnTo>
                    <a:pt x="126" y="15"/>
                  </a:lnTo>
                  <a:lnTo>
                    <a:pt x="137" y="18"/>
                  </a:lnTo>
                  <a:lnTo>
                    <a:pt x="148" y="18"/>
                  </a:lnTo>
                  <a:lnTo>
                    <a:pt x="144" y="18"/>
                  </a:lnTo>
                  <a:lnTo>
                    <a:pt x="148"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59" name="Freeform 1558"/>
            <p:cNvSpPr>
              <a:spLocks/>
            </p:cNvSpPr>
            <p:nvPr/>
          </p:nvSpPr>
          <p:spPr bwMode="auto">
            <a:xfrm>
              <a:off x="7191496" y="3536857"/>
              <a:ext cx="31733" cy="13974"/>
            </a:xfrm>
            <a:custGeom>
              <a:avLst/>
              <a:gdLst>
                <a:gd name="T0" fmla="*/ 2147483647 w 40"/>
                <a:gd name="T1" fmla="*/ 2147483647 h 22"/>
                <a:gd name="T2" fmla="*/ 2147483647 w 40"/>
                <a:gd name="T3" fmla="*/ 0 h 22"/>
                <a:gd name="T4" fmla="*/ 0 w 40"/>
                <a:gd name="T5" fmla="*/ 2147483647 h 22"/>
                <a:gd name="T6" fmla="*/ 2147483647 w 40"/>
                <a:gd name="T7" fmla="*/ 2147483647 h 22"/>
                <a:gd name="T8" fmla="*/ 2147483647 w 40"/>
                <a:gd name="T9" fmla="*/ 2147483647 h 22"/>
                <a:gd name="T10" fmla="*/ 0 60000 65536"/>
                <a:gd name="T11" fmla="*/ 0 60000 65536"/>
                <a:gd name="T12" fmla="*/ 0 60000 65536"/>
                <a:gd name="T13" fmla="*/ 0 60000 65536"/>
                <a:gd name="T14" fmla="*/ 0 60000 65536"/>
                <a:gd name="T15" fmla="*/ 0 w 40"/>
                <a:gd name="T16" fmla="*/ 0 h 22"/>
                <a:gd name="T17" fmla="*/ 40 w 40"/>
                <a:gd name="T18" fmla="*/ 22 h 22"/>
              </a:gdLst>
              <a:ahLst/>
              <a:cxnLst>
                <a:cxn ang="T10">
                  <a:pos x="T0" y="T1"/>
                </a:cxn>
                <a:cxn ang="T11">
                  <a:pos x="T2" y="T3"/>
                </a:cxn>
                <a:cxn ang="T12">
                  <a:pos x="T4" y="T5"/>
                </a:cxn>
                <a:cxn ang="T13">
                  <a:pos x="T6" y="T7"/>
                </a:cxn>
                <a:cxn ang="T14">
                  <a:pos x="T8" y="T9"/>
                </a:cxn>
              </a:cxnLst>
              <a:rect l="T15" t="T16" r="T17" b="T18"/>
              <a:pathLst>
                <a:path w="40" h="22">
                  <a:moveTo>
                    <a:pt x="40" y="15"/>
                  </a:moveTo>
                  <a:lnTo>
                    <a:pt x="4" y="0"/>
                  </a:lnTo>
                  <a:lnTo>
                    <a:pt x="0" y="7"/>
                  </a:lnTo>
                  <a:lnTo>
                    <a:pt x="36" y="22"/>
                  </a:lnTo>
                  <a:lnTo>
                    <a:pt x="40"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60" name="Freeform 1559"/>
            <p:cNvSpPr>
              <a:spLocks/>
            </p:cNvSpPr>
            <p:nvPr/>
          </p:nvSpPr>
          <p:spPr bwMode="auto">
            <a:xfrm>
              <a:off x="6344233" y="3678500"/>
              <a:ext cx="259414" cy="212781"/>
            </a:xfrm>
            <a:custGeom>
              <a:avLst/>
              <a:gdLst>
                <a:gd name="T0" fmla="*/ 2147483647 w 327"/>
                <a:gd name="T1" fmla="*/ 2147483647 h 335"/>
                <a:gd name="T2" fmla="*/ 2147483647 w 327"/>
                <a:gd name="T3" fmla="*/ 2147483647 h 335"/>
                <a:gd name="T4" fmla="*/ 2147483647 w 327"/>
                <a:gd name="T5" fmla="*/ 2147483647 h 335"/>
                <a:gd name="T6" fmla="*/ 2147483647 w 327"/>
                <a:gd name="T7" fmla="*/ 2147483647 h 335"/>
                <a:gd name="T8" fmla="*/ 2147483647 w 327"/>
                <a:gd name="T9" fmla="*/ 2147483647 h 335"/>
                <a:gd name="T10" fmla="*/ 2147483647 w 327"/>
                <a:gd name="T11" fmla="*/ 2147483647 h 335"/>
                <a:gd name="T12" fmla="*/ 2147483647 w 327"/>
                <a:gd name="T13" fmla="*/ 2147483647 h 335"/>
                <a:gd name="T14" fmla="*/ 2147483647 w 327"/>
                <a:gd name="T15" fmla="*/ 2147483647 h 335"/>
                <a:gd name="T16" fmla="*/ 2147483647 w 327"/>
                <a:gd name="T17" fmla="*/ 2147483647 h 335"/>
                <a:gd name="T18" fmla="*/ 2147483647 w 327"/>
                <a:gd name="T19" fmla="*/ 2147483647 h 335"/>
                <a:gd name="T20" fmla="*/ 2147483647 w 327"/>
                <a:gd name="T21" fmla="*/ 2147483647 h 335"/>
                <a:gd name="T22" fmla="*/ 2147483647 w 327"/>
                <a:gd name="T23" fmla="*/ 2147483647 h 335"/>
                <a:gd name="T24" fmla="*/ 0 w 327"/>
                <a:gd name="T25" fmla="*/ 2147483647 h 335"/>
                <a:gd name="T26" fmla="*/ 2147483647 w 327"/>
                <a:gd name="T27" fmla="*/ 2147483647 h 335"/>
                <a:gd name="T28" fmla="*/ 2147483647 w 327"/>
                <a:gd name="T29" fmla="*/ 2147483647 h 335"/>
                <a:gd name="T30" fmla="*/ 2147483647 w 327"/>
                <a:gd name="T31" fmla="*/ 2147483647 h 335"/>
                <a:gd name="T32" fmla="*/ 2147483647 w 327"/>
                <a:gd name="T33" fmla="*/ 2147483647 h 335"/>
                <a:gd name="T34" fmla="*/ 2147483647 w 327"/>
                <a:gd name="T35" fmla="*/ 2147483647 h 335"/>
                <a:gd name="T36" fmla="*/ 2147483647 w 327"/>
                <a:gd name="T37" fmla="*/ 2147483647 h 335"/>
                <a:gd name="T38" fmla="*/ 2147483647 w 327"/>
                <a:gd name="T39" fmla="*/ 2147483647 h 335"/>
                <a:gd name="T40" fmla="*/ 2147483647 w 327"/>
                <a:gd name="T41" fmla="*/ 2147483647 h 335"/>
                <a:gd name="T42" fmla="*/ 2147483647 w 327"/>
                <a:gd name="T43" fmla="*/ 2147483647 h 335"/>
                <a:gd name="T44" fmla="*/ 2147483647 w 327"/>
                <a:gd name="T45" fmla="*/ 2147483647 h 335"/>
                <a:gd name="T46" fmla="*/ 2147483647 w 327"/>
                <a:gd name="T47" fmla="*/ 2147483647 h 335"/>
                <a:gd name="T48" fmla="*/ 2147483647 w 327"/>
                <a:gd name="T49" fmla="*/ 0 h 335"/>
                <a:gd name="T50" fmla="*/ 2147483647 w 327"/>
                <a:gd name="T51" fmla="*/ 2147483647 h 335"/>
                <a:gd name="T52" fmla="*/ 2147483647 w 327"/>
                <a:gd name="T53" fmla="*/ 2147483647 h 335"/>
                <a:gd name="T54" fmla="*/ 2147483647 w 327"/>
                <a:gd name="T55" fmla="*/ 2147483647 h 335"/>
                <a:gd name="T56" fmla="*/ 2147483647 w 327"/>
                <a:gd name="T57" fmla="*/ 2147483647 h 335"/>
                <a:gd name="T58" fmla="*/ 2147483647 w 327"/>
                <a:gd name="T59" fmla="*/ 2147483647 h 335"/>
                <a:gd name="T60" fmla="*/ 2147483647 w 327"/>
                <a:gd name="T61" fmla="*/ 2147483647 h 335"/>
                <a:gd name="T62" fmla="*/ 2147483647 w 327"/>
                <a:gd name="T63" fmla="*/ 2147483647 h 335"/>
                <a:gd name="T64" fmla="*/ 2147483647 w 327"/>
                <a:gd name="T65" fmla="*/ 2147483647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7"/>
                <a:gd name="T100" fmla="*/ 0 h 335"/>
                <a:gd name="T101" fmla="*/ 327 w 327"/>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7" h="335">
                  <a:moveTo>
                    <a:pt x="327" y="65"/>
                  </a:moveTo>
                  <a:lnTo>
                    <a:pt x="313" y="76"/>
                  </a:lnTo>
                  <a:lnTo>
                    <a:pt x="295" y="87"/>
                  </a:lnTo>
                  <a:lnTo>
                    <a:pt x="277" y="101"/>
                  </a:lnTo>
                  <a:lnTo>
                    <a:pt x="262" y="112"/>
                  </a:lnTo>
                  <a:lnTo>
                    <a:pt x="244" y="123"/>
                  </a:lnTo>
                  <a:lnTo>
                    <a:pt x="230" y="137"/>
                  </a:lnTo>
                  <a:lnTo>
                    <a:pt x="215" y="148"/>
                  </a:lnTo>
                  <a:lnTo>
                    <a:pt x="198" y="159"/>
                  </a:lnTo>
                  <a:lnTo>
                    <a:pt x="183" y="173"/>
                  </a:lnTo>
                  <a:lnTo>
                    <a:pt x="165" y="184"/>
                  </a:lnTo>
                  <a:lnTo>
                    <a:pt x="151" y="198"/>
                  </a:lnTo>
                  <a:lnTo>
                    <a:pt x="136" y="209"/>
                  </a:lnTo>
                  <a:lnTo>
                    <a:pt x="118" y="223"/>
                  </a:lnTo>
                  <a:lnTo>
                    <a:pt x="104" y="234"/>
                  </a:lnTo>
                  <a:lnTo>
                    <a:pt x="90" y="245"/>
                  </a:lnTo>
                  <a:lnTo>
                    <a:pt x="72" y="259"/>
                  </a:lnTo>
                  <a:lnTo>
                    <a:pt x="64" y="267"/>
                  </a:lnTo>
                  <a:lnTo>
                    <a:pt x="57" y="277"/>
                  </a:lnTo>
                  <a:lnTo>
                    <a:pt x="46" y="285"/>
                  </a:lnTo>
                  <a:lnTo>
                    <a:pt x="39" y="295"/>
                  </a:lnTo>
                  <a:lnTo>
                    <a:pt x="28" y="306"/>
                  </a:lnTo>
                  <a:lnTo>
                    <a:pt x="18" y="313"/>
                  </a:lnTo>
                  <a:lnTo>
                    <a:pt x="10" y="324"/>
                  </a:lnTo>
                  <a:lnTo>
                    <a:pt x="3" y="335"/>
                  </a:lnTo>
                  <a:lnTo>
                    <a:pt x="0" y="306"/>
                  </a:lnTo>
                  <a:lnTo>
                    <a:pt x="0" y="252"/>
                  </a:lnTo>
                  <a:lnTo>
                    <a:pt x="3" y="223"/>
                  </a:lnTo>
                  <a:lnTo>
                    <a:pt x="10" y="198"/>
                  </a:lnTo>
                  <a:lnTo>
                    <a:pt x="14" y="169"/>
                  </a:lnTo>
                  <a:lnTo>
                    <a:pt x="21" y="144"/>
                  </a:lnTo>
                  <a:lnTo>
                    <a:pt x="25" y="115"/>
                  </a:lnTo>
                  <a:lnTo>
                    <a:pt x="28" y="105"/>
                  </a:lnTo>
                  <a:lnTo>
                    <a:pt x="32" y="94"/>
                  </a:lnTo>
                  <a:lnTo>
                    <a:pt x="36" y="83"/>
                  </a:lnTo>
                  <a:lnTo>
                    <a:pt x="43" y="72"/>
                  </a:lnTo>
                  <a:lnTo>
                    <a:pt x="64" y="51"/>
                  </a:lnTo>
                  <a:lnTo>
                    <a:pt x="75" y="44"/>
                  </a:lnTo>
                  <a:lnTo>
                    <a:pt x="86" y="40"/>
                  </a:lnTo>
                  <a:lnTo>
                    <a:pt x="97" y="33"/>
                  </a:lnTo>
                  <a:lnTo>
                    <a:pt x="108" y="29"/>
                  </a:lnTo>
                  <a:lnTo>
                    <a:pt x="118" y="26"/>
                  </a:lnTo>
                  <a:lnTo>
                    <a:pt x="129" y="18"/>
                  </a:lnTo>
                  <a:lnTo>
                    <a:pt x="140" y="15"/>
                  </a:lnTo>
                  <a:lnTo>
                    <a:pt x="151" y="11"/>
                  </a:lnTo>
                  <a:lnTo>
                    <a:pt x="158" y="8"/>
                  </a:lnTo>
                  <a:lnTo>
                    <a:pt x="165" y="8"/>
                  </a:lnTo>
                  <a:lnTo>
                    <a:pt x="172" y="4"/>
                  </a:lnTo>
                  <a:lnTo>
                    <a:pt x="201" y="4"/>
                  </a:lnTo>
                  <a:lnTo>
                    <a:pt x="208" y="0"/>
                  </a:lnTo>
                  <a:lnTo>
                    <a:pt x="215" y="0"/>
                  </a:lnTo>
                  <a:lnTo>
                    <a:pt x="223" y="4"/>
                  </a:lnTo>
                  <a:lnTo>
                    <a:pt x="237" y="4"/>
                  </a:lnTo>
                  <a:lnTo>
                    <a:pt x="244" y="8"/>
                  </a:lnTo>
                  <a:lnTo>
                    <a:pt x="251" y="8"/>
                  </a:lnTo>
                  <a:lnTo>
                    <a:pt x="259" y="11"/>
                  </a:lnTo>
                  <a:lnTo>
                    <a:pt x="262" y="11"/>
                  </a:lnTo>
                  <a:lnTo>
                    <a:pt x="269" y="18"/>
                  </a:lnTo>
                  <a:lnTo>
                    <a:pt x="277" y="22"/>
                  </a:lnTo>
                  <a:lnTo>
                    <a:pt x="287" y="26"/>
                  </a:lnTo>
                  <a:lnTo>
                    <a:pt x="295" y="29"/>
                  </a:lnTo>
                  <a:lnTo>
                    <a:pt x="302" y="36"/>
                  </a:lnTo>
                  <a:lnTo>
                    <a:pt x="313" y="44"/>
                  </a:lnTo>
                  <a:lnTo>
                    <a:pt x="320" y="47"/>
                  </a:lnTo>
                  <a:lnTo>
                    <a:pt x="323" y="54"/>
                  </a:lnTo>
                  <a:lnTo>
                    <a:pt x="327" y="65"/>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61" name="Freeform 1560"/>
            <p:cNvSpPr>
              <a:spLocks/>
            </p:cNvSpPr>
            <p:nvPr/>
          </p:nvSpPr>
          <p:spPr bwMode="auto">
            <a:xfrm>
              <a:off x="6401352" y="3717880"/>
              <a:ext cx="205469" cy="127668"/>
            </a:xfrm>
            <a:custGeom>
              <a:avLst/>
              <a:gdLst>
                <a:gd name="T0" fmla="*/ 2147483647 w 259"/>
                <a:gd name="T1" fmla="*/ 2147483647 h 201"/>
                <a:gd name="T2" fmla="*/ 2147483647 w 259"/>
                <a:gd name="T3" fmla="*/ 2147483647 h 201"/>
                <a:gd name="T4" fmla="*/ 2147483647 w 259"/>
                <a:gd name="T5" fmla="*/ 2147483647 h 201"/>
                <a:gd name="T6" fmla="*/ 2147483647 w 259"/>
                <a:gd name="T7" fmla="*/ 2147483647 h 201"/>
                <a:gd name="T8" fmla="*/ 2147483647 w 259"/>
                <a:gd name="T9" fmla="*/ 2147483647 h 201"/>
                <a:gd name="T10" fmla="*/ 2147483647 w 259"/>
                <a:gd name="T11" fmla="*/ 2147483647 h 201"/>
                <a:gd name="T12" fmla="*/ 2147483647 w 259"/>
                <a:gd name="T13" fmla="*/ 2147483647 h 201"/>
                <a:gd name="T14" fmla="*/ 2147483647 w 259"/>
                <a:gd name="T15" fmla="*/ 2147483647 h 201"/>
                <a:gd name="T16" fmla="*/ 2147483647 w 259"/>
                <a:gd name="T17" fmla="*/ 2147483647 h 201"/>
                <a:gd name="T18" fmla="*/ 2147483647 w 259"/>
                <a:gd name="T19" fmla="*/ 2147483647 h 201"/>
                <a:gd name="T20" fmla="*/ 2147483647 w 259"/>
                <a:gd name="T21" fmla="*/ 2147483647 h 201"/>
                <a:gd name="T22" fmla="*/ 2147483647 w 259"/>
                <a:gd name="T23" fmla="*/ 2147483647 h 201"/>
                <a:gd name="T24" fmla="*/ 2147483647 w 259"/>
                <a:gd name="T25" fmla="*/ 2147483647 h 201"/>
                <a:gd name="T26" fmla="*/ 2147483647 w 259"/>
                <a:gd name="T27" fmla="*/ 2147483647 h 201"/>
                <a:gd name="T28" fmla="*/ 2147483647 w 259"/>
                <a:gd name="T29" fmla="*/ 2147483647 h 201"/>
                <a:gd name="T30" fmla="*/ 2147483647 w 259"/>
                <a:gd name="T31" fmla="*/ 2147483647 h 201"/>
                <a:gd name="T32" fmla="*/ 2147483647 w 259"/>
                <a:gd name="T33" fmla="*/ 2147483647 h 201"/>
                <a:gd name="T34" fmla="*/ 2147483647 w 259"/>
                <a:gd name="T35" fmla="*/ 2147483647 h 201"/>
                <a:gd name="T36" fmla="*/ 2147483647 w 259"/>
                <a:gd name="T37" fmla="*/ 0 h 201"/>
                <a:gd name="T38" fmla="*/ 2147483647 w 259"/>
                <a:gd name="T39" fmla="*/ 2147483647 h 201"/>
                <a:gd name="T40" fmla="*/ 2147483647 w 259"/>
                <a:gd name="T41" fmla="*/ 2147483647 h 201"/>
                <a:gd name="T42" fmla="*/ 2147483647 w 259"/>
                <a:gd name="T43" fmla="*/ 2147483647 h 201"/>
                <a:gd name="T44" fmla="*/ 2147483647 w 259"/>
                <a:gd name="T45" fmla="*/ 2147483647 h 201"/>
                <a:gd name="T46" fmla="*/ 2147483647 w 259"/>
                <a:gd name="T47" fmla="*/ 2147483647 h 201"/>
                <a:gd name="T48" fmla="*/ 2147483647 w 259"/>
                <a:gd name="T49" fmla="*/ 2147483647 h 201"/>
                <a:gd name="T50" fmla="*/ 2147483647 w 259"/>
                <a:gd name="T51" fmla="*/ 2147483647 h 201"/>
                <a:gd name="T52" fmla="*/ 2147483647 w 259"/>
                <a:gd name="T53" fmla="*/ 2147483647 h 201"/>
                <a:gd name="T54" fmla="*/ 2147483647 w 259"/>
                <a:gd name="T55" fmla="*/ 2147483647 h 201"/>
                <a:gd name="T56" fmla="*/ 2147483647 w 259"/>
                <a:gd name="T57" fmla="*/ 2147483647 h 201"/>
                <a:gd name="T58" fmla="*/ 2147483647 w 259"/>
                <a:gd name="T59" fmla="*/ 2147483647 h 201"/>
                <a:gd name="T60" fmla="*/ 2147483647 w 259"/>
                <a:gd name="T61" fmla="*/ 2147483647 h 201"/>
                <a:gd name="T62" fmla="*/ 2147483647 w 259"/>
                <a:gd name="T63" fmla="*/ 2147483647 h 201"/>
                <a:gd name="T64" fmla="*/ 2147483647 w 259"/>
                <a:gd name="T65" fmla="*/ 2147483647 h 201"/>
                <a:gd name="T66" fmla="*/ 2147483647 w 259"/>
                <a:gd name="T67" fmla="*/ 2147483647 h 201"/>
                <a:gd name="T68" fmla="*/ 0 w 259"/>
                <a:gd name="T69" fmla="*/ 2147483647 h 201"/>
                <a:gd name="T70" fmla="*/ 2147483647 w 259"/>
                <a:gd name="T71" fmla="*/ 2147483647 h 2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9"/>
                <a:gd name="T109" fmla="*/ 0 h 201"/>
                <a:gd name="T110" fmla="*/ 259 w 259"/>
                <a:gd name="T111" fmla="*/ 201 h 2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9" h="201">
                  <a:moveTo>
                    <a:pt x="3" y="197"/>
                  </a:moveTo>
                  <a:lnTo>
                    <a:pt x="3" y="201"/>
                  </a:lnTo>
                  <a:lnTo>
                    <a:pt x="18" y="187"/>
                  </a:lnTo>
                  <a:lnTo>
                    <a:pt x="36" y="176"/>
                  </a:lnTo>
                  <a:lnTo>
                    <a:pt x="50" y="161"/>
                  </a:lnTo>
                  <a:lnTo>
                    <a:pt x="68" y="151"/>
                  </a:lnTo>
                  <a:lnTo>
                    <a:pt x="82" y="136"/>
                  </a:lnTo>
                  <a:lnTo>
                    <a:pt x="97" y="125"/>
                  </a:lnTo>
                  <a:lnTo>
                    <a:pt x="111" y="115"/>
                  </a:lnTo>
                  <a:lnTo>
                    <a:pt x="129" y="100"/>
                  </a:lnTo>
                  <a:lnTo>
                    <a:pt x="143" y="89"/>
                  </a:lnTo>
                  <a:lnTo>
                    <a:pt x="161" y="75"/>
                  </a:lnTo>
                  <a:lnTo>
                    <a:pt x="176" y="64"/>
                  </a:lnTo>
                  <a:lnTo>
                    <a:pt x="190" y="53"/>
                  </a:lnTo>
                  <a:lnTo>
                    <a:pt x="208" y="39"/>
                  </a:lnTo>
                  <a:lnTo>
                    <a:pt x="226" y="28"/>
                  </a:lnTo>
                  <a:lnTo>
                    <a:pt x="241" y="18"/>
                  </a:lnTo>
                  <a:lnTo>
                    <a:pt x="259" y="7"/>
                  </a:lnTo>
                  <a:lnTo>
                    <a:pt x="255" y="0"/>
                  </a:lnTo>
                  <a:lnTo>
                    <a:pt x="237" y="10"/>
                  </a:lnTo>
                  <a:lnTo>
                    <a:pt x="223" y="25"/>
                  </a:lnTo>
                  <a:lnTo>
                    <a:pt x="205" y="36"/>
                  </a:lnTo>
                  <a:lnTo>
                    <a:pt x="187" y="46"/>
                  </a:lnTo>
                  <a:lnTo>
                    <a:pt x="172" y="57"/>
                  </a:lnTo>
                  <a:lnTo>
                    <a:pt x="154" y="71"/>
                  </a:lnTo>
                  <a:lnTo>
                    <a:pt x="140" y="82"/>
                  </a:lnTo>
                  <a:lnTo>
                    <a:pt x="126" y="93"/>
                  </a:lnTo>
                  <a:lnTo>
                    <a:pt x="108" y="107"/>
                  </a:lnTo>
                  <a:lnTo>
                    <a:pt x="93" y="118"/>
                  </a:lnTo>
                  <a:lnTo>
                    <a:pt x="79" y="133"/>
                  </a:lnTo>
                  <a:lnTo>
                    <a:pt x="61" y="143"/>
                  </a:lnTo>
                  <a:lnTo>
                    <a:pt x="46" y="158"/>
                  </a:lnTo>
                  <a:lnTo>
                    <a:pt x="28" y="169"/>
                  </a:lnTo>
                  <a:lnTo>
                    <a:pt x="14" y="183"/>
                  </a:lnTo>
                  <a:lnTo>
                    <a:pt x="0" y="194"/>
                  </a:lnTo>
                  <a:lnTo>
                    <a:pt x="3" y="19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62" name="Freeform 1561"/>
            <p:cNvSpPr>
              <a:spLocks/>
            </p:cNvSpPr>
            <p:nvPr/>
          </p:nvSpPr>
          <p:spPr bwMode="auto">
            <a:xfrm>
              <a:off x="6344233" y="3841102"/>
              <a:ext cx="59499" cy="57165"/>
            </a:xfrm>
            <a:custGeom>
              <a:avLst/>
              <a:gdLst>
                <a:gd name="T0" fmla="*/ 0 w 75"/>
                <a:gd name="T1" fmla="*/ 2147483647 h 90"/>
                <a:gd name="T2" fmla="*/ 2147483647 w 75"/>
                <a:gd name="T3" fmla="*/ 2147483647 h 90"/>
                <a:gd name="T4" fmla="*/ 2147483647 w 75"/>
                <a:gd name="T5" fmla="*/ 2147483647 h 90"/>
                <a:gd name="T6" fmla="*/ 2147483647 w 75"/>
                <a:gd name="T7" fmla="*/ 2147483647 h 90"/>
                <a:gd name="T8" fmla="*/ 2147483647 w 75"/>
                <a:gd name="T9" fmla="*/ 2147483647 h 90"/>
                <a:gd name="T10" fmla="*/ 2147483647 w 75"/>
                <a:gd name="T11" fmla="*/ 2147483647 h 90"/>
                <a:gd name="T12" fmla="*/ 2147483647 w 75"/>
                <a:gd name="T13" fmla="*/ 2147483647 h 90"/>
                <a:gd name="T14" fmla="*/ 2147483647 w 75"/>
                <a:gd name="T15" fmla="*/ 2147483647 h 90"/>
                <a:gd name="T16" fmla="*/ 2147483647 w 75"/>
                <a:gd name="T17" fmla="*/ 0 h 90"/>
                <a:gd name="T18" fmla="*/ 2147483647 w 75"/>
                <a:gd name="T19" fmla="*/ 2147483647 h 90"/>
                <a:gd name="T20" fmla="*/ 2147483647 w 75"/>
                <a:gd name="T21" fmla="*/ 2147483647 h 90"/>
                <a:gd name="T22" fmla="*/ 2147483647 w 75"/>
                <a:gd name="T23" fmla="*/ 2147483647 h 90"/>
                <a:gd name="T24" fmla="*/ 0 w 75"/>
                <a:gd name="T25" fmla="*/ 2147483647 h 90"/>
                <a:gd name="T26" fmla="*/ 2147483647 w 75"/>
                <a:gd name="T27" fmla="*/ 2147483647 h 90"/>
                <a:gd name="T28" fmla="*/ 0 w 75"/>
                <a:gd name="T29" fmla="*/ 2147483647 h 90"/>
                <a:gd name="T30" fmla="*/ 2147483647 w 75"/>
                <a:gd name="T31" fmla="*/ 2147483647 h 90"/>
                <a:gd name="T32" fmla="*/ 2147483647 w 75"/>
                <a:gd name="T33" fmla="*/ 2147483647 h 90"/>
                <a:gd name="T34" fmla="*/ 0 w 75"/>
                <a:gd name="T35" fmla="*/ 214748364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90"/>
                <a:gd name="T56" fmla="*/ 75 w 75"/>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90">
                  <a:moveTo>
                    <a:pt x="0" y="79"/>
                  </a:moveTo>
                  <a:lnTo>
                    <a:pt x="7" y="83"/>
                  </a:lnTo>
                  <a:lnTo>
                    <a:pt x="14" y="72"/>
                  </a:lnTo>
                  <a:lnTo>
                    <a:pt x="21" y="61"/>
                  </a:lnTo>
                  <a:lnTo>
                    <a:pt x="50" y="32"/>
                  </a:lnTo>
                  <a:lnTo>
                    <a:pt x="61" y="25"/>
                  </a:lnTo>
                  <a:lnTo>
                    <a:pt x="68" y="14"/>
                  </a:lnTo>
                  <a:lnTo>
                    <a:pt x="75" y="3"/>
                  </a:lnTo>
                  <a:lnTo>
                    <a:pt x="72" y="0"/>
                  </a:lnTo>
                  <a:lnTo>
                    <a:pt x="25" y="47"/>
                  </a:lnTo>
                  <a:lnTo>
                    <a:pt x="18" y="57"/>
                  </a:lnTo>
                  <a:lnTo>
                    <a:pt x="7" y="68"/>
                  </a:lnTo>
                  <a:lnTo>
                    <a:pt x="0" y="79"/>
                  </a:lnTo>
                  <a:lnTo>
                    <a:pt x="7" y="79"/>
                  </a:lnTo>
                  <a:lnTo>
                    <a:pt x="0" y="79"/>
                  </a:lnTo>
                  <a:lnTo>
                    <a:pt x="3" y="90"/>
                  </a:lnTo>
                  <a:lnTo>
                    <a:pt x="7" y="83"/>
                  </a:lnTo>
                  <a:lnTo>
                    <a:pt x="0" y="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63" name="Freeform 1562"/>
            <p:cNvSpPr>
              <a:spLocks/>
            </p:cNvSpPr>
            <p:nvPr/>
          </p:nvSpPr>
          <p:spPr bwMode="auto">
            <a:xfrm>
              <a:off x="6341060" y="3751544"/>
              <a:ext cx="25386" cy="139737"/>
            </a:xfrm>
            <a:custGeom>
              <a:avLst/>
              <a:gdLst>
                <a:gd name="T0" fmla="*/ 2147483647 w 32"/>
                <a:gd name="T1" fmla="*/ 0 h 220"/>
                <a:gd name="T2" fmla="*/ 2147483647 w 32"/>
                <a:gd name="T3" fmla="*/ 2147483647 h 220"/>
                <a:gd name="T4" fmla="*/ 2147483647 w 32"/>
                <a:gd name="T5" fmla="*/ 2147483647 h 220"/>
                <a:gd name="T6" fmla="*/ 2147483647 w 32"/>
                <a:gd name="T7" fmla="*/ 2147483647 h 220"/>
                <a:gd name="T8" fmla="*/ 2147483647 w 32"/>
                <a:gd name="T9" fmla="*/ 2147483647 h 220"/>
                <a:gd name="T10" fmla="*/ 2147483647 w 32"/>
                <a:gd name="T11" fmla="*/ 2147483647 h 220"/>
                <a:gd name="T12" fmla="*/ 0 w 32"/>
                <a:gd name="T13" fmla="*/ 2147483647 h 220"/>
                <a:gd name="T14" fmla="*/ 0 w 32"/>
                <a:gd name="T15" fmla="*/ 2147483647 h 220"/>
                <a:gd name="T16" fmla="*/ 2147483647 w 32"/>
                <a:gd name="T17" fmla="*/ 2147483647 h 220"/>
                <a:gd name="T18" fmla="*/ 2147483647 w 32"/>
                <a:gd name="T19" fmla="*/ 2147483647 h 220"/>
                <a:gd name="T20" fmla="*/ 2147483647 w 32"/>
                <a:gd name="T21" fmla="*/ 2147483647 h 220"/>
                <a:gd name="T22" fmla="*/ 2147483647 w 32"/>
                <a:gd name="T23" fmla="*/ 2147483647 h 220"/>
                <a:gd name="T24" fmla="*/ 2147483647 w 32"/>
                <a:gd name="T25" fmla="*/ 2147483647 h 220"/>
                <a:gd name="T26" fmla="*/ 2147483647 w 32"/>
                <a:gd name="T27" fmla="*/ 2147483647 h 220"/>
                <a:gd name="T28" fmla="*/ 2147483647 w 32"/>
                <a:gd name="T29" fmla="*/ 2147483647 h 220"/>
                <a:gd name="T30" fmla="*/ 2147483647 w 32"/>
                <a:gd name="T31" fmla="*/ 2147483647 h 220"/>
                <a:gd name="T32" fmla="*/ 2147483647 w 32"/>
                <a:gd name="T33" fmla="*/ 0 h 220"/>
                <a:gd name="T34" fmla="*/ 2147483647 w 32"/>
                <a:gd name="T35" fmla="*/ 0 h 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220"/>
                <a:gd name="T56" fmla="*/ 32 w 32"/>
                <a:gd name="T57" fmla="*/ 220 h 2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220">
                  <a:moveTo>
                    <a:pt x="25" y="0"/>
                  </a:moveTo>
                  <a:lnTo>
                    <a:pt x="22" y="29"/>
                  </a:lnTo>
                  <a:lnTo>
                    <a:pt x="14" y="54"/>
                  </a:lnTo>
                  <a:lnTo>
                    <a:pt x="11" y="80"/>
                  </a:lnTo>
                  <a:lnTo>
                    <a:pt x="4" y="108"/>
                  </a:lnTo>
                  <a:lnTo>
                    <a:pt x="4" y="137"/>
                  </a:lnTo>
                  <a:lnTo>
                    <a:pt x="0" y="162"/>
                  </a:lnTo>
                  <a:lnTo>
                    <a:pt x="0" y="191"/>
                  </a:lnTo>
                  <a:lnTo>
                    <a:pt x="4" y="220"/>
                  </a:lnTo>
                  <a:lnTo>
                    <a:pt x="11" y="220"/>
                  </a:lnTo>
                  <a:lnTo>
                    <a:pt x="7" y="191"/>
                  </a:lnTo>
                  <a:lnTo>
                    <a:pt x="7" y="137"/>
                  </a:lnTo>
                  <a:lnTo>
                    <a:pt x="11" y="108"/>
                  </a:lnTo>
                  <a:lnTo>
                    <a:pt x="18" y="83"/>
                  </a:lnTo>
                  <a:lnTo>
                    <a:pt x="22" y="54"/>
                  </a:lnTo>
                  <a:lnTo>
                    <a:pt x="29" y="29"/>
                  </a:lnTo>
                  <a:lnTo>
                    <a:pt x="32" y="0"/>
                  </a:lnTo>
                  <a:lnTo>
                    <a:pt x="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64" name="Freeform 1563"/>
            <p:cNvSpPr>
              <a:spLocks/>
            </p:cNvSpPr>
            <p:nvPr/>
          </p:nvSpPr>
          <p:spPr bwMode="auto">
            <a:xfrm>
              <a:off x="6360892" y="3681041"/>
              <a:ext cx="108684" cy="70503"/>
            </a:xfrm>
            <a:custGeom>
              <a:avLst/>
              <a:gdLst>
                <a:gd name="T0" fmla="*/ 2147483647 w 137"/>
                <a:gd name="T1" fmla="*/ 0 h 111"/>
                <a:gd name="T2" fmla="*/ 2147483647 w 137"/>
                <a:gd name="T3" fmla="*/ 2147483647 h 111"/>
                <a:gd name="T4" fmla="*/ 2147483647 w 137"/>
                <a:gd name="T5" fmla="*/ 2147483647 h 111"/>
                <a:gd name="T6" fmla="*/ 2147483647 w 137"/>
                <a:gd name="T7" fmla="*/ 2147483647 h 111"/>
                <a:gd name="T8" fmla="*/ 2147483647 w 137"/>
                <a:gd name="T9" fmla="*/ 2147483647 h 111"/>
                <a:gd name="T10" fmla="*/ 2147483647 w 137"/>
                <a:gd name="T11" fmla="*/ 2147483647 h 111"/>
                <a:gd name="T12" fmla="*/ 2147483647 w 137"/>
                <a:gd name="T13" fmla="*/ 2147483647 h 111"/>
                <a:gd name="T14" fmla="*/ 2147483647 w 137"/>
                <a:gd name="T15" fmla="*/ 2147483647 h 111"/>
                <a:gd name="T16" fmla="*/ 2147483647 w 137"/>
                <a:gd name="T17" fmla="*/ 2147483647 h 111"/>
                <a:gd name="T18" fmla="*/ 2147483647 w 137"/>
                <a:gd name="T19" fmla="*/ 2147483647 h 111"/>
                <a:gd name="T20" fmla="*/ 2147483647 w 137"/>
                <a:gd name="T21" fmla="*/ 2147483647 h 111"/>
                <a:gd name="T22" fmla="*/ 2147483647 w 137"/>
                <a:gd name="T23" fmla="*/ 2147483647 h 111"/>
                <a:gd name="T24" fmla="*/ 2147483647 w 137"/>
                <a:gd name="T25" fmla="*/ 2147483647 h 111"/>
                <a:gd name="T26" fmla="*/ 2147483647 w 137"/>
                <a:gd name="T27" fmla="*/ 2147483647 h 111"/>
                <a:gd name="T28" fmla="*/ 2147483647 w 137"/>
                <a:gd name="T29" fmla="*/ 2147483647 h 111"/>
                <a:gd name="T30" fmla="*/ 2147483647 w 137"/>
                <a:gd name="T31" fmla="*/ 2147483647 h 111"/>
                <a:gd name="T32" fmla="*/ 0 w 137"/>
                <a:gd name="T33" fmla="*/ 2147483647 h 111"/>
                <a:gd name="T34" fmla="*/ 2147483647 w 137"/>
                <a:gd name="T35" fmla="*/ 2147483647 h 111"/>
                <a:gd name="T36" fmla="*/ 2147483647 w 137"/>
                <a:gd name="T37" fmla="*/ 2147483647 h 111"/>
                <a:gd name="T38" fmla="*/ 2147483647 w 137"/>
                <a:gd name="T39" fmla="*/ 2147483647 h 111"/>
                <a:gd name="T40" fmla="*/ 2147483647 w 137"/>
                <a:gd name="T41" fmla="*/ 2147483647 h 111"/>
                <a:gd name="T42" fmla="*/ 2147483647 w 137"/>
                <a:gd name="T43" fmla="*/ 2147483647 h 111"/>
                <a:gd name="T44" fmla="*/ 2147483647 w 137"/>
                <a:gd name="T45" fmla="*/ 2147483647 h 111"/>
                <a:gd name="T46" fmla="*/ 2147483647 w 137"/>
                <a:gd name="T47" fmla="*/ 2147483647 h 111"/>
                <a:gd name="T48" fmla="*/ 2147483647 w 137"/>
                <a:gd name="T49" fmla="*/ 2147483647 h 111"/>
                <a:gd name="T50" fmla="*/ 2147483647 w 137"/>
                <a:gd name="T51" fmla="*/ 2147483647 h 111"/>
                <a:gd name="T52" fmla="*/ 2147483647 w 137"/>
                <a:gd name="T53" fmla="*/ 2147483647 h 111"/>
                <a:gd name="T54" fmla="*/ 2147483647 w 137"/>
                <a:gd name="T55" fmla="*/ 2147483647 h 111"/>
                <a:gd name="T56" fmla="*/ 2147483647 w 137"/>
                <a:gd name="T57" fmla="*/ 2147483647 h 111"/>
                <a:gd name="T58" fmla="*/ 2147483647 w 137"/>
                <a:gd name="T59" fmla="*/ 2147483647 h 111"/>
                <a:gd name="T60" fmla="*/ 2147483647 w 137"/>
                <a:gd name="T61" fmla="*/ 2147483647 h 111"/>
                <a:gd name="T62" fmla="*/ 2147483647 w 137"/>
                <a:gd name="T63" fmla="*/ 2147483647 h 111"/>
                <a:gd name="T64" fmla="*/ 2147483647 w 137"/>
                <a:gd name="T65" fmla="*/ 0 h 1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11"/>
                <a:gd name="T101" fmla="*/ 137 w 137"/>
                <a:gd name="T102" fmla="*/ 111 h 1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11">
                  <a:moveTo>
                    <a:pt x="137" y="0"/>
                  </a:moveTo>
                  <a:lnTo>
                    <a:pt x="126" y="4"/>
                  </a:lnTo>
                  <a:lnTo>
                    <a:pt x="115" y="7"/>
                  </a:lnTo>
                  <a:lnTo>
                    <a:pt x="105" y="11"/>
                  </a:lnTo>
                  <a:lnTo>
                    <a:pt x="97" y="18"/>
                  </a:lnTo>
                  <a:lnTo>
                    <a:pt x="87" y="22"/>
                  </a:lnTo>
                  <a:lnTo>
                    <a:pt x="72" y="25"/>
                  </a:lnTo>
                  <a:lnTo>
                    <a:pt x="61" y="32"/>
                  </a:lnTo>
                  <a:lnTo>
                    <a:pt x="54" y="40"/>
                  </a:lnTo>
                  <a:lnTo>
                    <a:pt x="43" y="43"/>
                  </a:lnTo>
                  <a:lnTo>
                    <a:pt x="33" y="50"/>
                  </a:lnTo>
                  <a:lnTo>
                    <a:pt x="25" y="61"/>
                  </a:lnTo>
                  <a:lnTo>
                    <a:pt x="18" y="68"/>
                  </a:lnTo>
                  <a:lnTo>
                    <a:pt x="11" y="79"/>
                  </a:lnTo>
                  <a:lnTo>
                    <a:pt x="7" y="86"/>
                  </a:lnTo>
                  <a:lnTo>
                    <a:pt x="4" y="101"/>
                  </a:lnTo>
                  <a:lnTo>
                    <a:pt x="0" y="111"/>
                  </a:lnTo>
                  <a:lnTo>
                    <a:pt x="7" y="111"/>
                  </a:lnTo>
                  <a:lnTo>
                    <a:pt x="11" y="101"/>
                  </a:lnTo>
                  <a:lnTo>
                    <a:pt x="15" y="90"/>
                  </a:lnTo>
                  <a:lnTo>
                    <a:pt x="18" y="83"/>
                  </a:lnTo>
                  <a:lnTo>
                    <a:pt x="25" y="72"/>
                  </a:lnTo>
                  <a:lnTo>
                    <a:pt x="47" y="50"/>
                  </a:lnTo>
                  <a:lnTo>
                    <a:pt x="58" y="43"/>
                  </a:lnTo>
                  <a:lnTo>
                    <a:pt x="65" y="40"/>
                  </a:lnTo>
                  <a:lnTo>
                    <a:pt x="76" y="32"/>
                  </a:lnTo>
                  <a:lnTo>
                    <a:pt x="87" y="29"/>
                  </a:lnTo>
                  <a:lnTo>
                    <a:pt x="97" y="22"/>
                  </a:lnTo>
                  <a:lnTo>
                    <a:pt x="108" y="22"/>
                  </a:lnTo>
                  <a:lnTo>
                    <a:pt x="119" y="14"/>
                  </a:lnTo>
                  <a:lnTo>
                    <a:pt x="130" y="11"/>
                  </a:lnTo>
                  <a:lnTo>
                    <a:pt x="137" y="7"/>
                  </a:lnTo>
                  <a:lnTo>
                    <a:pt x="13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65" name="Freeform 1564"/>
            <p:cNvSpPr>
              <a:spLocks/>
            </p:cNvSpPr>
            <p:nvPr/>
          </p:nvSpPr>
          <p:spPr bwMode="auto">
            <a:xfrm>
              <a:off x="6469577" y="3676593"/>
              <a:ext cx="88058" cy="15879"/>
            </a:xfrm>
            <a:custGeom>
              <a:avLst/>
              <a:gdLst>
                <a:gd name="T0" fmla="*/ 2147483647 w 111"/>
                <a:gd name="T1" fmla="*/ 2147483647 h 25"/>
                <a:gd name="T2" fmla="*/ 2147483647 w 111"/>
                <a:gd name="T3" fmla="*/ 2147483647 h 25"/>
                <a:gd name="T4" fmla="*/ 2147483647 w 111"/>
                <a:gd name="T5" fmla="*/ 2147483647 h 25"/>
                <a:gd name="T6" fmla="*/ 2147483647 w 111"/>
                <a:gd name="T7" fmla="*/ 2147483647 h 25"/>
                <a:gd name="T8" fmla="*/ 2147483647 w 111"/>
                <a:gd name="T9" fmla="*/ 2147483647 h 25"/>
                <a:gd name="T10" fmla="*/ 2147483647 w 111"/>
                <a:gd name="T11" fmla="*/ 2147483647 h 25"/>
                <a:gd name="T12" fmla="*/ 2147483647 w 111"/>
                <a:gd name="T13" fmla="*/ 2147483647 h 25"/>
                <a:gd name="T14" fmla="*/ 2147483647 w 111"/>
                <a:gd name="T15" fmla="*/ 0 h 25"/>
                <a:gd name="T16" fmla="*/ 2147483647 w 111"/>
                <a:gd name="T17" fmla="*/ 0 h 25"/>
                <a:gd name="T18" fmla="*/ 2147483647 w 111"/>
                <a:gd name="T19" fmla="*/ 2147483647 h 25"/>
                <a:gd name="T20" fmla="*/ 2147483647 w 111"/>
                <a:gd name="T21" fmla="*/ 2147483647 h 25"/>
                <a:gd name="T22" fmla="*/ 2147483647 w 111"/>
                <a:gd name="T23" fmla="*/ 2147483647 h 25"/>
                <a:gd name="T24" fmla="*/ 0 w 111"/>
                <a:gd name="T25" fmla="*/ 2147483647 h 25"/>
                <a:gd name="T26" fmla="*/ 0 w 111"/>
                <a:gd name="T27" fmla="*/ 2147483647 h 25"/>
                <a:gd name="T28" fmla="*/ 2147483647 w 111"/>
                <a:gd name="T29" fmla="*/ 2147483647 h 25"/>
                <a:gd name="T30" fmla="*/ 2147483647 w 111"/>
                <a:gd name="T31" fmla="*/ 2147483647 h 25"/>
                <a:gd name="T32" fmla="*/ 2147483647 w 111"/>
                <a:gd name="T33" fmla="*/ 2147483647 h 25"/>
                <a:gd name="T34" fmla="*/ 2147483647 w 111"/>
                <a:gd name="T35" fmla="*/ 2147483647 h 25"/>
                <a:gd name="T36" fmla="*/ 2147483647 w 111"/>
                <a:gd name="T37" fmla="*/ 2147483647 h 25"/>
                <a:gd name="T38" fmla="*/ 2147483647 w 111"/>
                <a:gd name="T39" fmla="*/ 2147483647 h 25"/>
                <a:gd name="T40" fmla="*/ 2147483647 w 111"/>
                <a:gd name="T41" fmla="*/ 2147483647 h 25"/>
                <a:gd name="T42" fmla="*/ 2147483647 w 111"/>
                <a:gd name="T43" fmla="*/ 2147483647 h 25"/>
                <a:gd name="T44" fmla="*/ 2147483647 w 111"/>
                <a:gd name="T45" fmla="*/ 2147483647 h 25"/>
                <a:gd name="T46" fmla="*/ 2147483647 w 111"/>
                <a:gd name="T47" fmla="*/ 2147483647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1"/>
                <a:gd name="T73" fmla="*/ 0 h 25"/>
                <a:gd name="T74" fmla="*/ 111 w 111"/>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1" h="25">
                  <a:moveTo>
                    <a:pt x="111" y="18"/>
                  </a:moveTo>
                  <a:lnTo>
                    <a:pt x="108" y="11"/>
                  </a:lnTo>
                  <a:lnTo>
                    <a:pt x="101" y="11"/>
                  </a:lnTo>
                  <a:lnTo>
                    <a:pt x="93" y="7"/>
                  </a:lnTo>
                  <a:lnTo>
                    <a:pt x="86" y="7"/>
                  </a:lnTo>
                  <a:lnTo>
                    <a:pt x="79" y="3"/>
                  </a:lnTo>
                  <a:lnTo>
                    <a:pt x="65" y="3"/>
                  </a:lnTo>
                  <a:lnTo>
                    <a:pt x="57" y="0"/>
                  </a:lnTo>
                  <a:lnTo>
                    <a:pt x="50" y="0"/>
                  </a:lnTo>
                  <a:lnTo>
                    <a:pt x="43" y="3"/>
                  </a:lnTo>
                  <a:lnTo>
                    <a:pt x="14" y="3"/>
                  </a:lnTo>
                  <a:lnTo>
                    <a:pt x="7" y="7"/>
                  </a:lnTo>
                  <a:lnTo>
                    <a:pt x="0" y="7"/>
                  </a:lnTo>
                  <a:lnTo>
                    <a:pt x="0" y="14"/>
                  </a:lnTo>
                  <a:lnTo>
                    <a:pt x="7" y="11"/>
                  </a:lnTo>
                  <a:lnTo>
                    <a:pt x="83" y="11"/>
                  </a:lnTo>
                  <a:lnTo>
                    <a:pt x="90" y="14"/>
                  </a:lnTo>
                  <a:lnTo>
                    <a:pt x="97" y="18"/>
                  </a:lnTo>
                  <a:lnTo>
                    <a:pt x="104" y="18"/>
                  </a:lnTo>
                  <a:lnTo>
                    <a:pt x="108" y="21"/>
                  </a:lnTo>
                  <a:lnTo>
                    <a:pt x="108" y="25"/>
                  </a:lnTo>
                  <a:lnTo>
                    <a:pt x="108" y="21"/>
                  </a:lnTo>
                  <a:lnTo>
                    <a:pt x="108" y="25"/>
                  </a:lnTo>
                  <a:lnTo>
                    <a:pt x="111"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66" name="Freeform 1565"/>
            <p:cNvSpPr>
              <a:spLocks/>
            </p:cNvSpPr>
            <p:nvPr/>
          </p:nvSpPr>
          <p:spPr bwMode="auto">
            <a:xfrm>
              <a:off x="6555255" y="3688027"/>
              <a:ext cx="53946" cy="34299"/>
            </a:xfrm>
            <a:custGeom>
              <a:avLst/>
              <a:gdLst>
                <a:gd name="T0" fmla="*/ 2147483647 w 68"/>
                <a:gd name="T1" fmla="*/ 2147483647 h 54"/>
                <a:gd name="T2" fmla="*/ 2147483647 w 68"/>
                <a:gd name="T3" fmla="*/ 2147483647 h 54"/>
                <a:gd name="T4" fmla="*/ 2147483647 w 68"/>
                <a:gd name="T5" fmla="*/ 2147483647 h 54"/>
                <a:gd name="T6" fmla="*/ 2147483647 w 68"/>
                <a:gd name="T7" fmla="*/ 2147483647 h 54"/>
                <a:gd name="T8" fmla="*/ 2147483647 w 68"/>
                <a:gd name="T9" fmla="*/ 2147483647 h 54"/>
                <a:gd name="T10" fmla="*/ 2147483647 w 68"/>
                <a:gd name="T11" fmla="*/ 2147483647 h 54"/>
                <a:gd name="T12" fmla="*/ 2147483647 w 68"/>
                <a:gd name="T13" fmla="*/ 0 h 54"/>
                <a:gd name="T14" fmla="*/ 0 w 68"/>
                <a:gd name="T15" fmla="*/ 2147483647 h 54"/>
                <a:gd name="T16" fmla="*/ 2147483647 w 68"/>
                <a:gd name="T17" fmla="*/ 2147483647 h 54"/>
                <a:gd name="T18" fmla="*/ 2147483647 w 68"/>
                <a:gd name="T19" fmla="*/ 2147483647 h 54"/>
                <a:gd name="T20" fmla="*/ 2147483647 w 68"/>
                <a:gd name="T21" fmla="*/ 2147483647 h 54"/>
                <a:gd name="T22" fmla="*/ 2147483647 w 68"/>
                <a:gd name="T23" fmla="*/ 2147483647 h 54"/>
                <a:gd name="T24" fmla="*/ 2147483647 w 68"/>
                <a:gd name="T25" fmla="*/ 2147483647 h 54"/>
                <a:gd name="T26" fmla="*/ 2147483647 w 68"/>
                <a:gd name="T27" fmla="*/ 2147483647 h 54"/>
                <a:gd name="T28" fmla="*/ 2147483647 w 68"/>
                <a:gd name="T29" fmla="*/ 2147483647 h 54"/>
                <a:gd name="T30" fmla="*/ 2147483647 w 68"/>
                <a:gd name="T31" fmla="*/ 2147483647 h 54"/>
                <a:gd name="T32" fmla="*/ 2147483647 w 68"/>
                <a:gd name="T33" fmla="*/ 2147483647 h 54"/>
                <a:gd name="T34" fmla="*/ 2147483647 w 68"/>
                <a:gd name="T35" fmla="*/ 2147483647 h 54"/>
                <a:gd name="T36" fmla="*/ 2147483647 w 68"/>
                <a:gd name="T37" fmla="*/ 2147483647 h 54"/>
                <a:gd name="T38" fmla="*/ 2147483647 w 68"/>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54"/>
                <a:gd name="T62" fmla="*/ 68 w 68"/>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54">
                  <a:moveTo>
                    <a:pt x="65" y="54"/>
                  </a:moveTo>
                  <a:lnTo>
                    <a:pt x="68" y="50"/>
                  </a:lnTo>
                  <a:lnTo>
                    <a:pt x="61" y="39"/>
                  </a:lnTo>
                  <a:lnTo>
                    <a:pt x="32" y="11"/>
                  </a:lnTo>
                  <a:lnTo>
                    <a:pt x="21" y="7"/>
                  </a:lnTo>
                  <a:lnTo>
                    <a:pt x="11" y="3"/>
                  </a:lnTo>
                  <a:lnTo>
                    <a:pt x="3" y="0"/>
                  </a:lnTo>
                  <a:lnTo>
                    <a:pt x="0" y="7"/>
                  </a:lnTo>
                  <a:lnTo>
                    <a:pt x="11" y="11"/>
                  </a:lnTo>
                  <a:lnTo>
                    <a:pt x="18" y="14"/>
                  </a:lnTo>
                  <a:lnTo>
                    <a:pt x="29" y="18"/>
                  </a:lnTo>
                  <a:lnTo>
                    <a:pt x="36" y="25"/>
                  </a:lnTo>
                  <a:lnTo>
                    <a:pt x="43" y="29"/>
                  </a:lnTo>
                  <a:lnTo>
                    <a:pt x="50" y="36"/>
                  </a:lnTo>
                  <a:lnTo>
                    <a:pt x="54" y="43"/>
                  </a:lnTo>
                  <a:lnTo>
                    <a:pt x="57" y="50"/>
                  </a:lnTo>
                  <a:lnTo>
                    <a:pt x="61" y="47"/>
                  </a:lnTo>
                  <a:lnTo>
                    <a:pt x="65" y="54"/>
                  </a:lnTo>
                  <a:lnTo>
                    <a:pt x="68" y="50"/>
                  </a:lnTo>
                  <a:lnTo>
                    <a:pt x="65"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67" name="Freeform 1566"/>
            <p:cNvSpPr>
              <a:spLocks/>
            </p:cNvSpPr>
            <p:nvPr/>
          </p:nvSpPr>
          <p:spPr bwMode="auto">
            <a:xfrm>
              <a:off x="6614754" y="3710893"/>
              <a:ext cx="540249" cy="262959"/>
            </a:xfrm>
            <a:custGeom>
              <a:avLst/>
              <a:gdLst>
                <a:gd name="T0" fmla="*/ 2147483647 w 681"/>
                <a:gd name="T1" fmla="*/ 2147483647 h 414"/>
                <a:gd name="T2" fmla="*/ 2147483647 w 681"/>
                <a:gd name="T3" fmla="*/ 2147483647 h 414"/>
                <a:gd name="T4" fmla="*/ 2147483647 w 681"/>
                <a:gd name="T5" fmla="*/ 2147483647 h 414"/>
                <a:gd name="T6" fmla="*/ 2147483647 w 681"/>
                <a:gd name="T7" fmla="*/ 2147483647 h 414"/>
                <a:gd name="T8" fmla="*/ 2147483647 w 681"/>
                <a:gd name="T9" fmla="*/ 2147483647 h 414"/>
                <a:gd name="T10" fmla="*/ 2147483647 w 681"/>
                <a:gd name="T11" fmla="*/ 2147483647 h 414"/>
                <a:gd name="T12" fmla="*/ 2147483647 w 681"/>
                <a:gd name="T13" fmla="*/ 2147483647 h 414"/>
                <a:gd name="T14" fmla="*/ 2147483647 w 681"/>
                <a:gd name="T15" fmla="*/ 2147483647 h 414"/>
                <a:gd name="T16" fmla="*/ 2147483647 w 681"/>
                <a:gd name="T17" fmla="*/ 2147483647 h 414"/>
                <a:gd name="T18" fmla="*/ 2147483647 w 681"/>
                <a:gd name="T19" fmla="*/ 2147483647 h 414"/>
                <a:gd name="T20" fmla="*/ 2147483647 w 681"/>
                <a:gd name="T21" fmla="*/ 2147483647 h 414"/>
                <a:gd name="T22" fmla="*/ 2147483647 w 681"/>
                <a:gd name="T23" fmla="*/ 2147483647 h 414"/>
                <a:gd name="T24" fmla="*/ 2147483647 w 681"/>
                <a:gd name="T25" fmla="*/ 2147483647 h 414"/>
                <a:gd name="T26" fmla="*/ 2147483647 w 681"/>
                <a:gd name="T27" fmla="*/ 2147483647 h 414"/>
                <a:gd name="T28" fmla="*/ 2147483647 w 681"/>
                <a:gd name="T29" fmla="*/ 2147483647 h 414"/>
                <a:gd name="T30" fmla="*/ 2147483647 w 681"/>
                <a:gd name="T31" fmla="*/ 2147483647 h 414"/>
                <a:gd name="T32" fmla="*/ 2147483647 w 681"/>
                <a:gd name="T33" fmla="*/ 2147483647 h 414"/>
                <a:gd name="T34" fmla="*/ 2147483647 w 681"/>
                <a:gd name="T35" fmla="*/ 2147483647 h 414"/>
                <a:gd name="T36" fmla="*/ 2147483647 w 681"/>
                <a:gd name="T37" fmla="*/ 2147483647 h 414"/>
                <a:gd name="T38" fmla="*/ 2147483647 w 681"/>
                <a:gd name="T39" fmla="*/ 2147483647 h 414"/>
                <a:gd name="T40" fmla="*/ 2147483647 w 681"/>
                <a:gd name="T41" fmla="*/ 2147483647 h 414"/>
                <a:gd name="T42" fmla="*/ 2147483647 w 681"/>
                <a:gd name="T43" fmla="*/ 2147483647 h 414"/>
                <a:gd name="T44" fmla="*/ 2147483647 w 681"/>
                <a:gd name="T45" fmla="*/ 2147483647 h 414"/>
                <a:gd name="T46" fmla="*/ 2147483647 w 681"/>
                <a:gd name="T47" fmla="*/ 2147483647 h 414"/>
                <a:gd name="T48" fmla="*/ 2147483647 w 681"/>
                <a:gd name="T49" fmla="*/ 2147483647 h 414"/>
                <a:gd name="T50" fmla="*/ 2147483647 w 681"/>
                <a:gd name="T51" fmla="*/ 2147483647 h 414"/>
                <a:gd name="T52" fmla="*/ 2147483647 w 681"/>
                <a:gd name="T53" fmla="*/ 2147483647 h 414"/>
                <a:gd name="T54" fmla="*/ 2147483647 w 681"/>
                <a:gd name="T55" fmla="*/ 2147483647 h 414"/>
                <a:gd name="T56" fmla="*/ 2147483647 w 681"/>
                <a:gd name="T57" fmla="*/ 2147483647 h 414"/>
                <a:gd name="T58" fmla="*/ 2147483647 w 681"/>
                <a:gd name="T59" fmla="*/ 2147483647 h 414"/>
                <a:gd name="T60" fmla="*/ 2147483647 w 681"/>
                <a:gd name="T61" fmla="*/ 2147483647 h 414"/>
                <a:gd name="T62" fmla="*/ 2147483647 w 681"/>
                <a:gd name="T63" fmla="*/ 2147483647 h 414"/>
                <a:gd name="T64" fmla="*/ 2147483647 w 681"/>
                <a:gd name="T65" fmla="*/ 2147483647 h 414"/>
                <a:gd name="T66" fmla="*/ 2147483647 w 681"/>
                <a:gd name="T67" fmla="*/ 2147483647 h 414"/>
                <a:gd name="T68" fmla="*/ 2147483647 w 681"/>
                <a:gd name="T69" fmla="*/ 2147483647 h 414"/>
                <a:gd name="T70" fmla="*/ 2147483647 w 681"/>
                <a:gd name="T71" fmla="*/ 2147483647 h 414"/>
                <a:gd name="T72" fmla="*/ 2147483647 w 681"/>
                <a:gd name="T73" fmla="*/ 2147483647 h 414"/>
                <a:gd name="T74" fmla="*/ 2147483647 w 681"/>
                <a:gd name="T75" fmla="*/ 2147483647 h 414"/>
                <a:gd name="T76" fmla="*/ 2147483647 w 681"/>
                <a:gd name="T77" fmla="*/ 2147483647 h 414"/>
                <a:gd name="T78" fmla="*/ 2147483647 w 681"/>
                <a:gd name="T79" fmla="*/ 2147483647 h 414"/>
                <a:gd name="T80" fmla="*/ 2147483647 w 681"/>
                <a:gd name="T81" fmla="*/ 2147483647 h 414"/>
                <a:gd name="T82" fmla="*/ 2147483647 w 681"/>
                <a:gd name="T83" fmla="*/ 2147483647 h 414"/>
                <a:gd name="T84" fmla="*/ 2147483647 w 681"/>
                <a:gd name="T85" fmla="*/ 2147483647 h 414"/>
                <a:gd name="T86" fmla="*/ 2147483647 w 681"/>
                <a:gd name="T87" fmla="*/ 2147483647 h 414"/>
                <a:gd name="T88" fmla="*/ 2147483647 w 681"/>
                <a:gd name="T89" fmla="*/ 2147483647 h 414"/>
                <a:gd name="T90" fmla="*/ 2147483647 w 681"/>
                <a:gd name="T91" fmla="*/ 2147483647 h 414"/>
                <a:gd name="T92" fmla="*/ 2147483647 w 681"/>
                <a:gd name="T93" fmla="*/ 2147483647 h 414"/>
                <a:gd name="T94" fmla="*/ 2147483647 w 681"/>
                <a:gd name="T95" fmla="*/ 2147483647 h 414"/>
                <a:gd name="T96" fmla="*/ 2147483647 w 681"/>
                <a:gd name="T97" fmla="*/ 2147483647 h 414"/>
                <a:gd name="T98" fmla="*/ 2147483647 w 681"/>
                <a:gd name="T99" fmla="*/ 2147483647 h 414"/>
                <a:gd name="T100" fmla="*/ 2147483647 w 681"/>
                <a:gd name="T101" fmla="*/ 2147483647 h 414"/>
                <a:gd name="T102" fmla="*/ 2147483647 w 681"/>
                <a:gd name="T103" fmla="*/ 2147483647 h 414"/>
                <a:gd name="T104" fmla="*/ 2147483647 w 681"/>
                <a:gd name="T105" fmla="*/ 2147483647 h 414"/>
                <a:gd name="T106" fmla="*/ 2147483647 w 681"/>
                <a:gd name="T107" fmla="*/ 2147483647 h 414"/>
                <a:gd name="T108" fmla="*/ 2147483647 w 681"/>
                <a:gd name="T109" fmla="*/ 2147483647 h 414"/>
                <a:gd name="T110" fmla="*/ 2147483647 w 681"/>
                <a:gd name="T111" fmla="*/ 2147483647 h 414"/>
                <a:gd name="T112" fmla="*/ 2147483647 w 681"/>
                <a:gd name="T113" fmla="*/ 2147483647 h 414"/>
                <a:gd name="T114" fmla="*/ 2147483647 w 681"/>
                <a:gd name="T115" fmla="*/ 2147483647 h 414"/>
                <a:gd name="T116" fmla="*/ 2147483647 w 681"/>
                <a:gd name="T117" fmla="*/ 0 h 414"/>
                <a:gd name="T118" fmla="*/ 2147483647 w 681"/>
                <a:gd name="T119" fmla="*/ 2147483647 h 4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1"/>
                <a:gd name="T181" fmla="*/ 0 h 414"/>
                <a:gd name="T182" fmla="*/ 681 w 681"/>
                <a:gd name="T183" fmla="*/ 414 h 4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1" h="414">
                  <a:moveTo>
                    <a:pt x="454" y="7"/>
                  </a:moveTo>
                  <a:lnTo>
                    <a:pt x="472" y="14"/>
                  </a:lnTo>
                  <a:lnTo>
                    <a:pt x="490" y="18"/>
                  </a:lnTo>
                  <a:lnTo>
                    <a:pt x="504" y="25"/>
                  </a:lnTo>
                  <a:lnTo>
                    <a:pt x="522" y="32"/>
                  </a:lnTo>
                  <a:lnTo>
                    <a:pt x="540" y="39"/>
                  </a:lnTo>
                  <a:lnTo>
                    <a:pt x="555" y="47"/>
                  </a:lnTo>
                  <a:lnTo>
                    <a:pt x="573" y="57"/>
                  </a:lnTo>
                  <a:lnTo>
                    <a:pt x="591" y="68"/>
                  </a:lnTo>
                  <a:lnTo>
                    <a:pt x="601" y="75"/>
                  </a:lnTo>
                  <a:lnTo>
                    <a:pt x="616" y="90"/>
                  </a:lnTo>
                  <a:lnTo>
                    <a:pt x="630" y="100"/>
                  </a:lnTo>
                  <a:lnTo>
                    <a:pt x="641" y="115"/>
                  </a:lnTo>
                  <a:lnTo>
                    <a:pt x="652" y="133"/>
                  </a:lnTo>
                  <a:lnTo>
                    <a:pt x="659" y="147"/>
                  </a:lnTo>
                  <a:lnTo>
                    <a:pt x="663" y="165"/>
                  </a:lnTo>
                  <a:lnTo>
                    <a:pt x="670" y="183"/>
                  </a:lnTo>
                  <a:lnTo>
                    <a:pt x="677" y="201"/>
                  </a:lnTo>
                  <a:lnTo>
                    <a:pt x="681" y="219"/>
                  </a:lnTo>
                  <a:lnTo>
                    <a:pt x="677" y="237"/>
                  </a:lnTo>
                  <a:lnTo>
                    <a:pt x="673" y="255"/>
                  </a:lnTo>
                  <a:lnTo>
                    <a:pt x="666" y="273"/>
                  </a:lnTo>
                  <a:lnTo>
                    <a:pt x="655" y="291"/>
                  </a:lnTo>
                  <a:lnTo>
                    <a:pt x="648" y="306"/>
                  </a:lnTo>
                  <a:lnTo>
                    <a:pt x="634" y="320"/>
                  </a:lnTo>
                  <a:lnTo>
                    <a:pt x="630" y="327"/>
                  </a:lnTo>
                  <a:lnTo>
                    <a:pt x="619" y="331"/>
                  </a:lnTo>
                  <a:lnTo>
                    <a:pt x="612" y="338"/>
                  </a:lnTo>
                  <a:lnTo>
                    <a:pt x="605" y="342"/>
                  </a:lnTo>
                  <a:lnTo>
                    <a:pt x="594" y="349"/>
                  </a:lnTo>
                  <a:lnTo>
                    <a:pt x="587" y="352"/>
                  </a:lnTo>
                  <a:lnTo>
                    <a:pt x="580" y="356"/>
                  </a:lnTo>
                  <a:lnTo>
                    <a:pt x="569" y="360"/>
                  </a:lnTo>
                  <a:lnTo>
                    <a:pt x="562" y="363"/>
                  </a:lnTo>
                  <a:lnTo>
                    <a:pt x="551" y="367"/>
                  </a:lnTo>
                  <a:lnTo>
                    <a:pt x="544" y="370"/>
                  </a:lnTo>
                  <a:lnTo>
                    <a:pt x="537" y="374"/>
                  </a:lnTo>
                  <a:lnTo>
                    <a:pt x="526" y="378"/>
                  </a:lnTo>
                  <a:lnTo>
                    <a:pt x="519" y="385"/>
                  </a:lnTo>
                  <a:lnTo>
                    <a:pt x="511" y="388"/>
                  </a:lnTo>
                  <a:lnTo>
                    <a:pt x="501" y="392"/>
                  </a:lnTo>
                  <a:lnTo>
                    <a:pt x="483" y="392"/>
                  </a:lnTo>
                  <a:lnTo>
                    <a:pt x="479" y="396"/>
                  </a:lnTo>
                  <a:lnTo>
                    <a:pt x="472" y="399"/>
                  </a:lnTo>
                  <a:lnTo>
                    <a:pt x="468" y="399"/>
                  </a:lnTo>
                  <a:lnTo>
                    <a:pt x="461" y="403"/>
                  </a:lnTo>
                  <a:lnTo>
                    <a:pt x="458" y="403"/>
                  </a:lnTo>
                  <a:lnTo>
                    <a:pt x="443" y="406"/>
                  </a:lnTo>
                  <a:lnTo>
                    <a:pt x="418" y="406"/>
                  </a:lnTo>
                  <a:lnTo>
                    <a:pt x="407" y="410"/>
                  </a:lnTo>
                  <a:lnTo>
                    <a:pt x="382" y="410"/>
                  </a:lnTo>
                  <a:lnTo>
                    <a:pt x="371" y="414"/>
                  </a:lnTo>
                  <a:lnTo>
                    <a:pt x="306" y="414"/>
                  </a:lnTo>
                  <a:lnTo>
                    <a:pt x="296" y="410"/>
                  </a:lnTo>
                  <a:lnTo>
                    <a:pt x="281" y="410"/>
                  </a:lnTo>
                  <a:lnTo>
                    <a:pt x="267" y="406"/>
                  </a:lnTo>
                  <a:lnTo>
                    <a:pt x="256" y="406"/>
                  </a:lnTo>
                  <a:lnTo>
                    <a:pt x="242" y="410"/>
                  </a:lnTo>
                  <a:lnTo>
                    <a:pt x="231" y="410"/>
                  </a:lnTo>
                  <a:lnTo>
                    <a:pt x="220" y="406"/>
                  </a:lnTo>
                  <a:lnTo>
                    <a:pt x="209" y="406"/>
                  </a:lnTo>
                  <a:lnTo>
                    <a:pt x="198" y="403"/>
                  </a:lnTo>
                  <a:lnTo>
                    <a:pt x="188" y="399"/>
                  </a:lnTo>
                  <a:lnTo>
                    <a:pt x="162" y="399"/>
                  </a:lnTo>
                  <a:lnTo>
                    <a:pt x="159" y="396"/>
                  </a:lnTo>
                  <a:lnTo>
                    <a:pt x="152" y="396"/>
                  </a:lnTo>
                  <a:lnTo>
                    <a:pt x="148" y="392"/>
                  </a:lnTo>
                  <a:lnTo>
                    <a:pt x="141" y="392"/>
                  </a:lnTo>
                  <a:lnTo>
                    <a:pt x="137" y="388"/>
                  </a:lnTo>
                  <a:lnTo>
                    <a:pt x="130" y="385"/>
                  </a:lnTo>
                  <a:lnTo>
                    <a:pt x="126" y="381"/>
                  </a:lnTo>
                  <a:lnTo>
                    <a:pt x="126" y="370"/>
                  </a:lnTo>
                  <a:lnTo>
                    <a:pt x="130" y="370"/>
                  </a:lnTo>
                  <a:lnTo>
                    <a:pt x="130" y="367"/>
                  </a:lnTo>
                  <a:lnTo>
                    <a:pt x="144" y="374"/>
                  </a:lnTo>
                  <a:lnTo>
                    <a:pt x="162" y="378"/>
                  </a:lnTo>
                  <a:lnTo>
                    <a:pt x="180" y="381"/>
                  </a:lnTo>
                  <a:lnTo>
                    <a:pt x="195" y="385"/>
                  </a:lnTo>
                  <a:lnTo>
                    <a:pt x="216" y="388"/>
                  </a:lnTo>
                  <a:lnTo>
                    <a:pt x="234" y="388"/>
                  </a:lnTo>
                  <a:lnTo>
                    <a:pt x="252" y="392"/>
                  </a:lnTo>
                  <a:lnTo>
                    <a:pt x="393" y="392"/>
                  </a:lnTo>
                  <a:lnTo>
                    <a:pt x="407" y="388"/>
                  </a:lnTo>
                  <a:lnTo>
                    <a:pt x="425" y="388"/>
                  </a:lnTo>
                  <a:lnTo>
                    <a:pt x="436" y="385"/>
                  </a:lnTo>
                  <a:lnTo>
                    <a:pt x="447" y="385"/>
                  </a:lnTo>
                  <a:lnTo>
                    <a:pt x="454" y="381"/>
                  </a:lnTo>
                  <a:lnTo>
                    <a:pt x="465" y="378"/>
                  </a:lnTo>
                  <a:lnTo>
                    <a:pt x="472" y="374"/>
                  </a:lnTo>
                  <a:lnTo>
                    <a:pt x="479" y="370"/>
                  </a:lnTo>
                  <a:lnTo>
                    <a:pt x="490" y="367"/>
                  </a:lnTo>
                  <a:lnTo>
                    <a:pt x="497" y="363"/>
                  </a:lnTo>
                  <a:lnTo>
                    <a:pt x="508" y="360"/>
                  </a:lnTo>
                  <a:lnTo>
                    <a:pt x="515" y="356"/>
                  </a:lnTo>
                  <a:lnTo>
                    <a:pt x="522" y="352"/>
                  </a:lnTo>
                  <a:lnTo>
                    <a:pt x="533" y="352"/>
                  </a:lnTo>
                  <a:lnTo>
                    <a:pt x="540" y="349"/>
                  </a:lnTo>
                  <a:lnTo>
                    <a:pt x="551" y="345"/>
                  </a:lnTo>
                  <a:lnTo>
                    <a:pt x="558" y="338"/>
                  </a:lnTo>
                  <a:lnTo>
                    <a:pt x="569" y="334"/>
                  </a:lnTo>
                  <a:lnTo>
                    <a:pt x="576" y="331"/>
                  </a:lnTo>
                  <a:lnTo>
                    <a:pt x="587" y="327"/>
                  </a:lnTo>
                  <a:lnTo>
                    <a:pt x="601" y="313"/>
                  </a:lnTo>
                  <a:lnTo>
                    <a:pt x="609" y="309"/>
                  </a:lnTo>
                  <a:lnTo>
                    <a:pt x="623" y="295"/>
                  </a:lnTo>
                  <a:lnTo>
                    <a:pt x="627" y="288"/>
                  </a:lnTo>
                  <a:lnTo>
                    <a:pt x="634" y="277"/>
                  </a:lnTo>
                  <a:lnTo>
                    <a:pt x="637" y="270"/>
                  </a:lnTo>
                  <a:lnTo>
                    <a:pt x="645" y="262"/>
                  </a:lnTo>
                  <a:lnTo>
                    <a:pt x="648" y="252"/>
                  </a:lnTo>
                  <a:lnTo>
                    <a:pt x="652" y="244"/>
                  </a:lnTo>
                  <a:lnTo>
                    <a:pt x="655" y="234"/>
                  </a:lnTo>
                  <a:lnTo>
                    <a:pt x="655" y="212"/>
                  </a:lnTo>
                  <a:lnTo>
                    <a:pt x="652" y="201"/>
                  </a:lnTo>
                  <a:lnTo>
                    <a:pt x="652" y="190"/>
                  </a:lnTo>
                  <a:lnTo>
                    <a:pt x="645" y="180"/>
                  </a:lnTo>
                  <a:lnTo>
                    <a:pt x="641" y="169"/>
                  </a:lnTo>
                  <a:lnTo>
                    <a:pt x="637" y="158"/>
                  </a:lnTo>
                  <a:lnTo>
                    <a:pt x="634" y="147"/>
                  </a:lnTo>
                  <a:lnTo>
                    <a:pt x="623" y="129"/>
                  </a:lnTo>
                  <a:lnTo>
                    <a:pt x="612" y="115"/>
                  </a:lnTo>
                  <a:lnTo>
                    <a:pt x="594" y="97"/>
                  </a:lnTo>
                  <a:lnTo>
                    <a:pt x="580" y="86"/>
                  </a:lnTo>
                  <a:lnTo>
                    <a:pt x="565" y="75"/>
                  </a:lnTo>
                  <a:lnTo>
                    <a:pt x="547" y="61"/>
                  </a:lnTo>
                  <a:lnTo>
                    <a:pt x="529" y="54"/>
                  </a:lnTo>
                  <a:lnTo>
                    <a:pt x="511" y="47"/>
                  </a:lnTo>
                  <a:lnTo>
                    <a:pt x="493" y="39"/>
                  </a:lnTo>
                  <a:lnTo>
                    <a:pt x="472" y="32"/>
                  </a:lnTo>
                  <a:lnTo>
                    <a:pt x="454" y="29"/>
                  </a:lnTo>
                  <a:lnTo>
                    <a:pt x="432" y="25"/>
                  </a:lnTo>
                  <a:lnTo>
                    <a:pt x="411" y="21"/>
                  </a:lnTo>
                  <a:lnTo>
                    <a:pt x="350" y="21"/>
                  </a:lnTo>
                  <a:lnTo>
                    <a:pt x="324" y="29"/>
                  </a:lnTo>
                  <a:lnTo>
                    <a:pt x="303" y="36"/>
                  </a:lnTo>
                  <a:lnTo>
                    <a:pt x="278" y="43"/>
                  </a:lnTo>
                  <a:lnTo>
                    <a:pt x="256" y="54"/>
                  </a:lnTo>
                  <a:lnTo>
                    <a:pt x="231" y="61"/>
                  </a:lnTo>
                  <a:lnTo>
                    <a:pt x="209" y="75"/>
                  </a:lnTo>
                  <a:lnTo>
                    <a:pt x="188" y="86"/>
                  </a:lnTo>
                  <a:lnTo>
                    <a:pt x="162" y="100"/>
                  </a:lnTo>
                  <a:lnTo>
                    <a:pt x="144" y="115"/>
                  </a:lnTo>
                  <a:lnTo>
                    <a:pt x="123" y="129"/>
                  </a:lnTo>
                  <a:lnTo>
                    <a:pt x="69" y="183"/>
                  </a:lnTo>
                  <a:lnTo>
                    <a:pt x="54" y="205"/>
                  </a:lnTo>
                  <a:lnTo>
                    <a:pt x="40" y="226"/>
                  </a:lnTo>
                  <a:lnTo>
                    <a:pt x="29" y="252"/>
                  </a:lnTo>
                  <a:lnTo>
                    <a:pt x="26" y="259"/>
                  </a:lnTo>
                  <a:lnTo>
                    <a:pt x="22" y="270"/>
                  </a:lnTo>
                  <a:lnTo>
                    <a:pt x="18" y="280"/>
                  </a:lnTo>
                  <a:lnTo>
                    <a:pt x="18" y="295"/>
                  </a:lnTo>
                  <a:lnTo>
                    <a:pt x="8" y="295"/>
                  </a:lnTo>
                  <a:lnTo>
                    <a:pt x="4" y="291"/>
                  </a:lnTo>
                  <a:lnTo>
                    <a:pt x="0" y="291"/>
                  </a:lnTo>
                  <a:lnTo>
                    <a:pt x="0" y="270"/>
                  </a:lnTo>
                  <a:lnTo>
                    <a:pt x="4" y="252"/>
                  </a:lnTo>
                  <a:lnTo>
                    <a:pt x="15" y="230"/>
                  </a:lnTo>
                  <a:lnTo>
                    <a:pt x="22" y="212"/>
                  </a:lnTo>
                  <a:lnTo>
                    <a:pt x="33" y="198"/>
                  </a:lnTo>
                  <a:lnTo>
                    <a:pt x="47" y="180"/>
                  </a:lnTo>
                  <a:lnTo>
                    <a:pt x="58" y="162"/>
                  </a:lnTo>
                  <a:lnTo>
                    <a:pt x="87" y="133"/>
                  </a:lnTo>
                  <a:lnTo>
                    <a:pt x="101" y="115"/>
                  </a:lnTo>
                  <a:lnTo>
                    <a:pt x="116" y="104"/>
                  </a:lnTo>
                  <a:lnTo>
                    <a:pt x="134" y="93"/>
                  </a:lnTo>
                  <a:lnTo>
                    <a:pt x="148" y="82"/>
                  </a:lnTo>
                  <a:lnTo>
                    <a:pt x="166" y="72"/>
                  </a:lnTo>
                  <a:lnTo>
                    <a:pt x="184" y="61"/>
                  </a:lnTo>
                  <a:lnTo>
                    <a:pt x="202" y="54"/>
                  </a:lnTo>
                  <a:lnTo>
                    <a:pt x="220" y="43"/>
                  </a:lnTo>
                  <a:lnTo>
                    <a:pt x="234" y="36"/>
                  </a:lnTo>
                  <a:lnTo>
                    <a:pt x="256" y="29"/>
                  </a:lnTo>
                  <a:lnTo>
                    <a:pt x="274" y="21"/>
                  </a:lnTo>
                  <a:lnTo>
                    <a:pt x="292" y="18"/>
                  </a:lnTo>
                  <a:lnTo>
                    <a:pt x="310" y="11"/>
                  </a:lnTo>
                  <a:lnTo>
                    <a:pt x="332" y="7"/>
                  </a:lnTo>
                  <a:lnTo>
                    <a:pt x="350" y="0"/>
                  </a:lnTo>
                  <a:lnTo>
                    <a:pt x="396" y="0"/>
                  </a:lnTo>
                  <a:lnTo>
                    <a:pt x="404" y="3"/>
                  </a:lnTo>
                  <a:lnTo>
                    <a:pt x="422" y="3"/>
                  </a:lnTo>
                  <a:lnTo>
                    <a:pt x="429" y="7"/>
                  </a:lnTo>
                  <a:lnTo>
                    <a:pt x="454"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68" name="Freeform 1567"/>
            <p:cNvSpPr>
              <a:spLocks/>
            </p:cNvSpPr>
            <p:nvPr/>
          </p:nvSpPr>
          <p:spPr bwMode="auto">
            <a:xfrm>
              <a:off x="6974920" y="3712799"/>
              <a:ext cx="171357" cy="116871"/>
            </a:xfrm>
            <a:custGeom>
              <a:avLst/>
              <a:gdLst>
                <a:gd name="T0" fmla="*/ 2147483647 w 216"/>
                <a:gd name="T1" fmla="*/ 2147483647 h 184"/>
                <a:gd name="T2" fmla="*/ 2147483647 w 216"/>
                <a:gd name="T3" fmla="*/ 2147483647 h 184"/>
                <a:gd name="T4" fmla="*/ 2147483647 w 216"/>
                <a:gd name="T5" fmla="*/ 2147483647 h 184"/>
                <a:gd name="T6" fmla="*/ 2147483647 w 216"/>
                <a:gd name="T7" fmla="*/ 2147483647 h 184"/>
                <a:gd name="T8" fmla="*/ 2147483647 w 216"/>
                <a:gd name="T9" fmla="*/ 2147483647 h 184"/>
                <a:gd name="T10" fmla="*/ 2147483647 w 216"/>
                <a:gd name="T11" fmla="*/ 2147483647 h 184"/>
                <a:gd name="T12" fmla="*/ 2147483647 w 216"/>
                <a:gd name="T13" fmla="*/ 2147483647 h 184"/>
                <a:gd name="T14" fmla="*/ 2147483647 w 216"/>
                <a:gd name="T15" fmla="*/ 2147483647 h 184"/>
                <a:gd name="T16" fmla="*/ 2147483647 w 216"/>
                <a:gd name="T17" fmla="*/ 2147483647 h 184"/>
                <a:gd name="T18" fmla="*/ 2147483647 w 216"/>
                <a:gd name="T19" fmla="*/ 2147483647 h 184"/>
                <a:gd name="T20" fmla="*/ 2147483647 w 216"/>
                <a:gd name="T21" fmla="*/ 2147483647 h 184"/>
                <a:gd name="T22" fmla="*/ 2147483647 w 216"/>
                <a:gd name="T23" fmla="*/ 2147483647 h 184"/>
                <a:gd name="T24" fmla="*/ 2147483647 w 216"/>
                <a:gd name="T25" fmla="*/ 2147483647 h 184"/>
                <a:gd name="T26" fmla="*/ 2147483647 w 216"/>
                <a:gd name="T27" fmla="*/ 2147483647 h 184"/>
                <a:gd name="T28" fmla="*/ 2147483647 w 216"/>
                <a:gd name="T29" fmla="*/ 2147483647 h 184"/>
                <a:gd name="T30" fmla="*/ 2147483647 w 216"/>
                <a:gd name="T31" fmla="*/ 2147483647 h 184"/>
                <a:gd name="T32" fmla="*/ 2147483647 w 216"/>
                <a:gd name="T33" fmla="*/ 0 h 184"/>
                <a:gd name="T34" fmla="*/ 0 w 216"/>
                <a:gd name="T35" fmla="*/ 2147483647 h 184"/>
                <a:gd name="T36" fmla="*/ 2147483647 w 216"/>
                <a:gd name="T37" fmla="*/ 2147483647 h 184"/>
                <a:gd name="T38" fmla="*/ 2147483647 w 216"/>
                <a:gd name="T39" fmla="*/ 2147483647 h 184"/>
                <a:gd name="T40" fmla="*/ 2147483647 w 216"/>
                <a:gd name="T41" fmla="*/ 2147483647 h 184"/>
                <a:gd name="T42" fmla="*/ 2147483647 w 216"/>
                <a:gd name="T43" fmla="*/ 2147483647 h 184"/>
                <a:gd name="T44" fmla="*/ 2147483647 w 216"/>
                <a:gd name="T45" fmla="*/ 2147483647 h 184"/>
                <a:gd name="T46" fmla="*/ 2147483647 w 216"/>
                <a:gd name="T47" fmla="*/ 2147483647 h 184"/>
                <a:gd name="T48" fmla="*/ 2147483647 w 216"/>
                <a:gd name="T49" fmla="*/ 2147483647 h 184"/>
                <a:gd name="T50" fmla="*/ 2147483647 w 216"/>
                <a:gd name="T51" fmla="*/ 2147483647 h 184"/>
                <a:gd name="T52" fmla="*/ 2147483647 w 216"/>
                <a:gd name="T53" fmla="*/ 2147483647 h 184"/>
                <a:gd name="T54" fmla="*/ 2147483647 w 216"/>
                <a:gd name="T55" fmla="*/ 2147483647 h 184"/>
                <a:gd name="T56" fmla="*/ 2147483647 w 216"/>
                <a:gd name="T57" fmla="*/ 2147483647 h 184"/>
                <a:gd name="T58" fmla="*/ 2147483647 w 216"/>
                <a:gd name="T59" fmla="*/ 2147483647 h 184"/>
                <a:gd name="T60" fmla="*/ 2147483647 w 216"/>
                <a:gd name="T61" fmla="*/ 2147483647 h 184"/>
                <a:gd name="T62" fmla="*/ 2147483647 w 216"/>
                <a:gd name="T63" fmla="*/ 2147483647 h 184"/>
                <a:gd name="T64" fmla="*/ 2147483647 w 216"/>
                <a:gd name="T65" fmla="*/ 2147483647 h 184"/>
                <a:gd name="T66" fmla="*/ 2147483647 w 216"/>
                <a:gd name="T67" fmla="*/ 2147483647 h 184"/>
                <a:gd name="T68" fmla="*/ 2147483647 w 216"/>
                <a:gd name="T69" fmla="*/ 2147483647 h 184"/>
                <a:gd name="T70" fmla="*/ 2147483647 w 216"/>
                <a:gd name="T71" fmla="*/ 2147483647 h 184"/>
                <a:gd name="T72" fmla="*/ 2147483647 w 216"/>
                <a:gd name="T73" fmla="*/ 2147483647 h 184"/>
                <a:gd name="T74" fmla="*/ 2147483647 w 216"/>
                <a:gd name="T75" fmla="*/ 2147483647 h 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6"/>
                <a:gd name="T115" fmla="*/ 0 h 184"/>
                <a:gd name="T116" fmla="*/ 216 w 216"/>
                <a:gd name="T117" fmla="*/ 184 h 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6" h="184">
                  <a:moveTo>
                    <a:pt x="216" y="180"/>
                  </a:moveTo>
                  <a:lnTo>
                    <a:pt x="212" y="162"/>
                  </a:lnTo>
                  <a:lnTo>
                    <a:pt x="209" y="144"/>
                  </a:lnTo>
                  <a:lnTo>
                    <a:pt x="198" y="126"/>
                  </a:lnTo>
                  <a:lnTo>
                    <a:pt x="191" y="112"/>
                  </a:lnTo>
                  <a:lnTo>
                    <a:pt x="176" y="97"/>
                  </a:lnTo>
                  <a:lnTo>
                    <a:pt x="165" y="83"/>
                  </a:lnTo>
                  <a:lnTo>
                    <a:pt x="151" y="72"/>
                  </a:lnTo>
                  <a:lnTo>
                    <a:pt x="137" y="61"/>
                  </a:lnTo>
                  <a:lnTo>
                    <a:pt x="119" y="51"/>
                  </a:lnTo>
                  <a:lnTo>
                    <a:pt x="104" y="40"/>
                  </a:lnTo>
                  <a:lnTo>
                    <a:pt x="86" y="33"/>
                  </a:lnTo>
                  <a:lnTo>
                    <a:pt x="68" y="26"/>
                  </a:lnTo>
                  <a:lnTo>
                    <a:pt x="54" y="18"/>
                  </a:lnTo>
                  <a:lnTo>
                    <a:pt x="36" y="11"/>
                  </a:lnTo>
                  <a:lnTo>
                    <a:pt x="18" y="8"/>
                  </a:lnTo>
                  <a:lnTo>
                    <a:pt x="4" y="0"/>
                  </a:lnTo>
                  <a:lnTo>
                    <a:pt x="0" y="8"/>
                  </a:lnTo>
                  <a:lnTo>
                    <a:pt x="18" y="15"/>
                  </a:lnTo>
                  <a:lnTo>
                    <a:pt x="32" y="18"/>
                  </a:lnTo>
                  <a:lnTo>
                    <a:pt x="50" y="26"/>
                  </a:lnTo>
                  <a:lnTo>
                    <a:pt x="68" y="33"/>
                  </a:lnTo>
                  <a:lnTo>
                    <a:pt x="83" y="40"/>
                  </a:lnTo>
                  <a:lnTo>
                    <a:pt x="101" y="47"/>
                  </a:lnTo>
                  <a:lnTo>
                    <a:pt x="119" y="58"/>
                  </a:lnTo>
                  <a:lnTo>
                    <a:pt x="133" y="65"/>
                  </a:lnTo>
                  <a:lnTo>
                    <a:pt x="147" y="76"/>
                  </a:lnTo>
                  <a:lnTo>
                    <a:pt x="158" y="90"/>
                  </a:lnTo>
                  <a:lnTo>
                    <a:pt x="173" y="101"/>
                  </a:lnTo>
                  <a:lnTo>
                    <a:pt x="183" y="115"/>
                  </a:lnTo>
                  <a:lnTo>
                    <a:pt x="194" y="130"/>
                  </a:lnTo>
                  <a:lnTo>
                    <a:pt x="201" y="144"/>
                  </a:lnTo>
                  <a:lnTo>
                    <a:pt x="205" y="162"/>
                  </a:lnTo>
                  <a:lnTo>
                    <a:pt x="212" y="180"/>
                  </a:lnTo>
                  <a:lnTo>
                    <a:pt x="212" y="184"/>
                  </a:lnTo>
                  <a:lnTo>
                    <a:pt x="212" y="180"/>
                  </a:lnTo>
                  <a:lnTo>
                    <a:pt x="212" y="184"/>
                  </a:lnTo>
                  <a:lnTo>
                    <a:pt x="216" y="1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69" name="Freeform 1568"/>
            <p:cNvSpPr>
              <a:spLocks/>
            </p:cNvSpPr>
            <p:nvPr/>
          </p:nvSpPr>
          <p:spPr bwMode="auto">
            <a:xfrm>
              <a:off x="7117717" y="3827128"/>
              <a:ext cx="39667" cy="89558"/>
            </a:xfrm>
            <a:custGeom>
              <a:avLst/>
              <a:gdLst>
                <a:gd name="T0" fmla="*/ 2147483647 w 50"/>
                <a:gd name="T1" fmla="*/ 2147483647 h 141"/>
                <a:gd name="T2" fmla="*/ 2147483647 w 50"/>
                <a:gd name="T3" fmla="*/ 2147483647 h 141"/>
                <a:gd name="T4" fmla="*/ 2147483647 w 50"/>
                <a:gd name="T5" fmla="*/ 2147483647 h 141"/>
                <a:gd name="T6" fmla="*/ 2147483647 w 50"/>
                <a:gd name="T7" fmla="*/ 2147483647 h 141"/>
                <a:gd name="T8" fmla="*/ 2147483647 w 50"/>
                <a:gd name="T9" fmla="*/ 2147483647 h 141"/>
                <a:gd name="T10" fmla="*/ 2147483647 w 50"/>
                <a:gd name="T11" fmla="*/ 2147483647 h 141"/>
                <a:gd name="T12" fmla="*/ 2147483647 w 50"/>
                <a:gd name="T13" fmla="*/ 2147483647 h 141"/>
                <a:gd name="T14" fmla="*/ 2147483647 w 50"/>
                <a:gd name="T15" fmla="*/ 2147483647 h 141"/>
                <a:gd name="T16" fmla="*/ 2147483647 w 50"/>
                <a:gd name="T17" fmla="*/ 0 h 141"/>
                <a:gd name="T18" fmla="*/ 2147483647 w 50"/>
                <a:gd name="T19" fmla="*/ 2147483647 h 141"/>
                <a:gd name="T20" fmla="*/ 2147483647 w 50"/>
                <a:gd name="T21" fmla="*/ 2147483647 h 141"/>
                <a:gd name="T22" fmla="*/ 2147483647 w 50"/>
                <a:gd name="T23" fmla="*/ 2147483647 h 141"/>
                <a:gd name="T24" fmla="*/ 2147483647 w 50"/>
                <a:gd name="T25" fmla="*/ 2147483647 h 141"/>
                <a:gd name="T26" fmla="*/ 2147483647 w 50"/>
                <a:gd name="T27" fmla="*/ 2147483647 h 141"/>
                <a:gd name="T28" fmla="*/ 2147483647 w 50"/>
                <a:gd name="T29" fmla="*/ 2147483647 h 141"/>
                <a:gd name="T30" fmla="*/ 2147483647 w 50"/>
                <a:gd name="T31" fmla="*/ 2147483647 h 141"/>
                <a:gd name="T32" fmla="*/ 2147483647 w 50"/>
                <a:gd name="T33" fmla="*/ 2147483647 h 141"/>
                <a:gd name="T34" fmla="*/ 0 w 50"/>
                <a:gd name="T35" fmla="*/ 2147483647 h 141"/>
                <a:gd name="T36" fmla="*/ 2147483647 w 50"/>
                <a:gd name="T37" fmla="*/ 2147483647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141"/>
                <a:gd name="T59" fmla="*/ 50 w 50"/>
                <a:gd name="T60" fmla="*/ 141 h 1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141">
                  <a:moveTo>
                    <a:pt x="3" y="141"/>
                  </a:moveTo>
                  <a:lnTo>
                    <a:pt x="14" y="126"/>
                  </a:lnTo>
                  <a:lnTo>
                    <a:pt x="25" y="108"/>
                  </a:lnTo>
                  <a:lnTo>
                    <a:pt x="36" y="90"/>
                  </a:lnTo>
                  <a:lnTo>
                    <a:pt x="43" y="72"/>
                  </a:lnTo>
                  <a:lnTo>
                    <a:pt x="47" y="54"/>
                  </a:lnTo>
                  <a:lnTo>
                    <a:pt x="50" y="36"/>
                  </a:lnTo>
                  <a:lnTo>
                    <a:pt x="47" y="18"/>
                  </a:lnTo>
                  <a:lnTo>
                    <a:pt x="36" y="0"/>
                  </a:lnTo>
                  <a:lnTo>
                    <a:pt x="32" y="4"/>
                  </a:lnTo>
                  <a:lnTo>
                    <a:pt x="39" y="22"/>
                  </a:lnTo>
                  <a:lnTo>
                    <a:pt x="43" y="36"/>
                  </a:lnTo>
                  <a:lnTo>
                    <a:pt x="39" y="54"/>
                  </a:lnTo>
                  <a:lnTo>
                    <a:pt x="36" y="72"/>
                  </a:lnTo>
                  <a:lnTo>
                    <a:pt x="29" y="90"/>
                  </a:lnTo>
                  <a:lnTo>
                    <a:pt x="18" y="105"/>
                  </a:lnTo>
                  <a:lnTo>
                    <a:pt x="11" y="123"/>
                  </a:lnTo>
                  <a:lnTo>
                    <a:pt x="0" y="133"/>
                  </a:lnTo>
                  <a:lnTo>
                    <a:pt x="3" y="1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70" name="Freeform 1569"/>
            <p:cNvSpPr>
              <a:spLocks/>
            </p:cNvSpPr>
            <p:nvPr/>
          </p:nvSpPr>
          <p:spPr bwMode="auto">
            <a:xfrm>
              <a:off x="7012206" y="3911606"/>
              <a:ext cx="107891" cy="50813"/>
            </a:xfrm>
            <a:custGeom>
              <a:avLst/>
              <a:gdLst>
                <a:gd name="T0" fmla="*/ 0 w 136"/>
                <a:gd name="T1" fmla="*/ 2147483647 h 80"/>
                <a:gd name="T2" fmla="*/ 2147483647 w 136"/>
                <a:gd name="T3" fmla="*/ 2147483647 h 80"/>
                <a:gd name="T4" fmla="*/ 2147483647 w 136"/>
                <a:gd name="T5" fmla="*/ 2147483647 h 80"/>
                <a:gd name="T6" fmla="*/ 2147483647 w 136"/>
                <a:gd name="T7" fmla="*/ 2147483647 h 80"/>
                <a:gd name="T8" fmla="*/ 2147483647 w 136"/>
                <a:gd name="T9" fmla="*/ 2147483647 h 80"/>
                <a:gd name="T10" fmla="*/ 2147483647 w 136"/>
                <a:gd name="T11" fmla="*/ 2147483647 h 80"/>
                <a:gd name="T12" fmla="*/ 2147483647 w 136"/>
                <a:gd name="T13" fmla="*/ 2147483647 h 80"/>
                <a:gd name="T14" fmla="*/ 2147483647 w 136"/>
                <a:gd name="T15" fmla="*/ 2147483647 h 80"/>
                <a:gd name="T16" fmla="*/ 2147483647 w 136"/>
                <a:gd name="T17" fmla="*/ 2147483647 h 80"/>
                <a:gd name="T18" fmla="*/ 2147483647 w 136"/>
                <a:gd name="T19" fmla="*/ 2147483647 h 80"/>
                <a:gd name="T20" fmla="*/ 2147483647 w 136"/>
                <a:gd name="T21" fmla="*/ 2147483647 h 80"/>
                <a:gd name="T22" fmla="*/ 2147483647 w 136"/>
                <a:gd name="T23" fmla="*/ 2147483647 h 80"/>
                <a:gd name="T24" fmla="*/ 2147483647 w 136"/>
                <a:gd name="T25" fmla="*/ 2147483647 h 80"/>
                <a:gd name="T26" fmla="*/ 2147483647 w 136"/>
                <a:gd name="T27" fmla="*/ 2147483647 h 80"/>
                <a:gd name="T28" fmla="*/ 2147483647 w 136"/>
                <a:gd name="T29" fmla="*/ 2147483647 h 80"/>
                <a:gd name="T30" fmla="*/ 2147483647 w 136"/>
                <a:gd name="T31" fmla="*/ 2147483647 h 80"/>
                <a:gd name="T32" fmla="*/ 2147483647 w 136"/>
                <a:gd name="T33" fmla="*/ 2147483647 h 80"/>
                <a:gd name="T34" fmla="*/ 2147483647 w 136"/>
                <a:gd name="T35" fmla="*/ 2147483647 h 80"/>
                <a:gd name="T36" fmla="*/ 2147483647 w 136"/>
                <a:gd name="T37" fmla="*/ 0 h 80"/>
                <a:gd name="T38" fmla="*/ 2147483647 w 136"/>
                <a:gd name="T39" fmla="*/ 2147483647 h 80"/>
                <a:gd name="T40" fmla="*/ 2147483647 w 136"/>
                <a:gd name="T41" fmla="*/ 2147483647 h 80"/>
                <a:gd name="T42" fmla="*/ 2147483647 w 136"/>
                <a:gd name="T43" fmla="*/ 2147483647 h 80"/>
                <a:gd name="T44" fmla="*/ 2147483647 w 136"/>
                <a:gd name="T45" fmla="*/ 2147483647 h 80"/>
                <a:gd name="T46" fmla="*/ 2147483647 w 136"/>
                <a:gd name="T47" fmla="*/ 2147483647 h 80"/>
                <a:gd name="T48" fmla="*/ 2147483647 w 136"/>
                <a:gd name="T49" fmla="*/ 2147483647 h 80"/>
                <a:gd name="T50" fmla="*/ 2147483647 w 136"/>
                <a:gd name="T51" fmla="*/ 2147483647 h 80"/>
                <a:gd name="T52" fmla="*/ 2147483647 w 136"/>
                <a:gd name="T53" fmla="*/ 2147483647 h 80"/>
                <a:gd name="T54" fmla="*/ 2147483647 w 136"/>
                <a:gd name="T55" fmla="*/ 2147483647 h 80"/>
                <a:gd name="T56" fmla="*/ 2147483647 w 136"/>
                <a:gd name="T57" fmla="*/ 2147483647 h 80"/>
                <a:gd name="T58" fmla="*/ 2147483647 w 136"/>
                <a:gd name="T59" fmla="*/ 2147483647 h 80"/>
                <a:gd name="T60" fmla="*/ 2147483647 w 136"/>
                <a:gd name="T61" fmla="*/ 2147483647 h 80"/>
                <a:gd name="T62" fmla="*/ 2147483647 w 136"/>
                <a:gd name="T63" fmla="*/ 2147483647 h 80"/>
                <a:gd name="T64" fmla="*/ 2147483647 w 136"/>
                <a:gd name="T65" fmla="*/ 2147483647 h 80"/>
                <a:gd name="T66" fmla="*/ 2147483647 w 136"/>
                <a:gd name="T67" fmla="*/ 2147483647 h 80"/>
                <a:gd name="T68" fmla="*/ 0 w 136"/>
                <a:gd name="T69" fmla="*/ 2147483647 h 80"/>
                <a:gd name="T70" fmla="*/ 0 w 136"/>
                <a:gd name="T71" fmla="*/ 2147483647 h 80"/>
                <a:gd name="T72" fmla="*/ 2147483647 w 136"/>
                <a:gd name="T73" fmla="*/ 2147483647 h 80"/>
                <a:gd name="T74" fmla="*/ 0 w 136"/>
                <a:gd name="T75" fmla="*/ 2147483647 h 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6"/>
                <a:gd name="T115" fmla="*/ 0 h 80"/>
                <a:gd name="T116" fmla="*/ 136 w 136"/>
                <a:gd name="T117" fmla="*/ 80 h 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6" h="80">
                  <a:moveTo>
                    <a:pt x="0" y="80"/>
                  </a:moveTo>
                  <a:lnTo>
                    <a:pt x="3" y="80"/>
                  </a:lnTo>
                  <a:lnTo>
                    <a:pt x="10" y="76"/>
                  </a:lnTo>
                  <a:lnTo>
                    <a:pt x="18" y="72"/>
                  </a:lnTo>
                  <a:lnTo>
                    <a:pt x="28" y="65"/>
                  </a:lnTo>
                  <a:lnTo>
                    <a:pt x="36" y="62"/>
                  </a:lnTo>
                  <a:lnTo>
                    <a:pt x="43" y="58"/>
                  </a:lnTo>
                  <a:lnTo>
                    <a:pt x="54" y="54"/>
                  </a:lnTo>
                  <a:lnTo>
                    <a:pt x="61" y="51"/>
                  </a:lnTo>
                  <a:lnTo>
                    <a:pt x="72" y="47"/>
                  </a:lnTo>
                  <a:lnTo>
                    <a:pt x="79" y="44"/>
                  </a:lnTo>
                  <a:lnTo>
                    <a:pt x="90" y="40"/>
                  </a:lnTo>
                  <a:lnTo>
                    <a:pt x="97" y="36"/>
                  </a:lnTo>
                  <a:lnTo>
                    <a:pt x="104" y="29"/>
                  </a:lnTo>
                  <a:lnTo>
                    <a:pt x="111" y="26"/>
                  </a:lnTo>
                  <a:lnTo>
                    <a:pt x="122" y="18"/>
                  </a:lnTo>
                  <a:lnTo>
                    <a:pt x="129" y="15"/>
                  </a:lnTo>
                  <a:lnTo>
                    <a:pt x="136" y="8"/>
                  </a:lnTo>
                  <a:lnTo>
                    <a:pt x="133" y="0"/>
                  </a:lnTo>
                  <a:lnTo>
                    <a:pt x="126" y="8"/>
                  </a:lnTo>
                  <a:lnTo>
                    <a:pt x="115" y="15"/>
                  </a:lnTo>
                  <a:lnTo>
                    <a:pt x="111" y="18"/>
                  </a:lnTo>
                  <a:lnTo>
                    <a:pt x="100" y="22"/>
                  </a:lnTo>
                  <a:lnTo>
                    <a:pt x="93" y="29"/>
                  </a:lnTo>
                  <a:lnTo>
                    <a:pt x="86" y="33"/>
                  </a:lnTo>
                  <a:lnTo>
                    <a:pt x="75" y="36"/>
                  </a:lnTo>
                  <a:lnTo>
                    <a:pt x="68" y="40"/>
                  </a:lnTo>
                  <a:lnTo>
                    <a:pt x="61" y="44"/>
                  </a:lnTo>
                  <a:lnTo>
                    <a:pt x="50" y="47"/>
                  </a:lnTo>
                  <a:lnTo>
                    <a:pt x="43" y="51"/>
                  </a:lnTo>
                  <a:lnTo>
                    <a:pt x="32" y="54"/>
                  </a:lnTo>
                  <a:lnTo>
                    <a:pt x="25" y="58"/>
                  </a:lnTo>
                  <a:lnTo>
                    <a:pt x="14" y="65"/>
                  </a:lnTo>
                  <a:lnTo>
                    <a:pt x="7" y="69"/>
                  </a:lnTo>
                  <a:lnTo>
                    <a:pt x="0" y="72"/>
                  </a:lnTo>
                  <a:lnTo>
                    <a:pt x="0" y="80"/>
                  </a:lnTo>
                  <a:lnTo>
                    <a:pt x="3" y="80"/>
                  </a:lnTo>
                  <a:lnTo>
                    <a:pt x="0" y="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71" name="Freeform 1570"/>
            <p:cNvSpPr>
              <a:spLocks/>
            </p:cNvSpPr>
            <p:nvPr/>
          </p:nvSpPr>
          <p:spPr bwMode="auto">
            <a:xfrm>
              <a:off x="6978093" y="3957338"/>
              <a:ext cx="34114" cy="11433"/>
            </a:xfrm>
            <a:custGeom>
              <a:avLst/>
              <a:gdLst>
                <a:gd name="T0" fmla="*/ 0 w 43"/>
                <a:gd name="T1" fmla="*/ 2147483647 h 18"/>
                <a:gd name="T2" fmla="*/ 2147483647 w 43"/>
                <a:gd name="T3" fmla="*/ 2147483647 h 18"/>
                <a:gd name="T4" fmla="*/ 2147483647 w 43"/>
                <a:gd name="T5" fmla="*/ 2147483647 h 18"/>
                <a:gd name="T6" fmla="*/ 2147483647 w 43"/>
                <a:gd name="T7" fmla="*/ 2147483647 h 18"/>
                <a:gd name="T8" fmla="*/ 2147483647 w 43"/>
                <a:gd name="T9" fmla="*/ 2147483647 h 18"/>
                <a:gd name="T10" fmla="*/ 2147483647 w 43"/>
                <a:gd name="T11" fmla="*/ 2147483647 h 18"/>
                <a:gd name="T12" fmla="*/ 2147483647 w 43"/>
                <a:gd name="T13" fmla="*/ 2147483647 h 18"/>
                <a:gd name="T14" fmla="*/ 2147483647 w 43"/>
                <a:gd name="T15" fmla="*/ 0 h 18"/>
                <a:gd name="T16" fmla="*/ 2147483647 w 43"/>
                <a:gd name="T17" fmla="*/ 0 h 18"/>
                <a:gd name="T18" fmla="*/ 2147483647 w 43"/>
                <a:gd name="T19" fmla="*/ 2147483647 h 18"/>
                <a:gd name="T20" fmla="*/ 2147483647 w 43"/>
                <a:gd name="T21" fmla="*/ 2147483647 h 18"/>
                <a:gd name="T22" fmla="*/ 2147483647 w 43"/>
                <a:gd name="T23" fmla="*/ 2147483647 h 18"/>
                <a:gd name="T24" fmla="*/ 2147483647 w 43"/>
                <a:gd name="T25" fmla="*/ 2147483647 h 18"/>
                <a:gd name="T26" fmla="*/ 2147483647 w 43"/>
                <a:gd name="T27" fmla="*/ 2147483647 h 18"/>
                <a:gd name="T28" fmla="*/ 0 w 43"/>
                <a:gd name="T29" fmla="*/ 2147483647 h 18"/>
                <a:gd name="T30" fmla="*/ 0 w 43"/>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18"/>
                <a:gd name="T50" fmla="*/ 43 w 43"/>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18">
                  <a:moveTo>
                    <a:pt x="0" y="18"/>
                  </a:moveTo>
                  <a:lnTo>
                    <a:pt x="7" y="18"/>
                  </a:lnTo>
                  <a:lnTo>
                    <a:pt x="10" y="15"/>
                  </a:lnTo>
                  <a:lnTo>
                    <a:pt x="18" y="15"/>
                  </a:lnTo>
                  <a:lnTo>
                    <a:pt x="21" y="11"/>
                  </a:lnTo>
                  <a:lnTo>
                    <a:pt x="28" y="8"/>
                  </a:lnTo>
                  <a:lnTo>
                    <a:pt x="43" y="8"/>
                  </a:lnTo>
                  <a:lnTo>
                    <a:pt x="43" y="0"/>
                  </a:lnTo>
                  <a:lnTo>
                    <a:pt x="32" y="0"/>
                  </a:lnTo>
                  <a:lnTo>
                    <a:pt x="25" y="4"/>
                  </a:lnTo>
                  <a:lnTo>
                    <a:pt x="21" y="4"/>
                  </a:lnTo>
                  <a:lnTo>
                    <a:pt x="14" y="8"/>
                  </a:lnTo>
                  <a:lnTo>
                    <a:pt x="10" y="8"/>
                  </a:lnTo>
                  <a:lnTo>
                    <a:pt x="3" y="11"/>
                  </a:lnTo>
                  <a:lnTo>
                    <a:pt x="0" y="11"/>
                  </a:lnTo>
                  <a:lnTo>
                    <a:pt x="0"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72" name="Freeform 1571"/>
            <p:cNvSpPr>
              <a:spLocks/>
            </p:cNvSpPr>
            <p:nvPr/>
          </p:nvSpPr>
          <p:spPr bwMode="auto">
            <a:xfrm>
              <a:off x="6814669" y="3964324"/>
              <a:ext cx="163424" cy="11433"/>
            </a:xfrm>
            <a:custGeom>
              <a:avLst/>
              <a:gdLst>
                <a:gd name="T0" fmla="*/ 2147483647 w 206"/>
                <a:gd name="T1" fmla="*/ 2147483647 h 18"/>
                <a:gd name="T2" fmla="*/ 2147483647 w 206"/>
                <a:gd name="T3" fmla="*/ 2147483647 h 18"/>
                <a:gd name="T4" fmla="*/ 2147483647 w 206"/>
                <a:gd name="T5" fmla="*/ 2147483647 h 18"/>
                <a:gd name="T6" fmla="*/ 2147483647 w 206"/>
                <a:gd name="T7" fmla="*/ 2147483647 h 18"/>
                <a:gd name="T8" fmla="*/ 2147483647 w 206"/>
                <a:gd name="T9" fmla="*/ 2147483647 h 18"/>
                <a:gd name="T10" fmla="*/ 2147483647 w 206"/>
                <a:gd name="T11" fmla="*/ 2147483647 h 18"/>
                <a:gd name="T12" fmla="*/ 2147483647 w 206"/>
                <a:gd name="T13" fmla="*/ 2147483647 h 18"/>
                <a:gd name="T14" fmla="*/ 2147483647 w 206"/>
                <a:gd name="T15" fmla="*/ 2147483647 h 18"/>
                <a:gd name="T16" fmla="*/ 2147483647 w 206"/>
                <a:gd name="T17" fmla="*/ 2147483647 h 18"/>
                <a:gd name="T18" fmla="*/ 2147483647 w 206"/>
                <a:gd name="T19" fmla="*/ 2147483647 h 18"/>
                <a:gd name="T20" fmla="*/ 2147483647 w 206"/>
                <a:gd name="T21" fmla="*/ 2147483647 h 18"/>
                <a:gd name="T22" fmla="*/ 2147483647 w 206"/>
                <a:gd name="T23" fmla="*/ 0 h 18"/>
                <a:gd name="T24" fmla="*/ 2147483647 w 206"/>
                <a:gd name="T25" fmla="*/ 2147483647 h 18"/>
                <a:gd name="T26" fmla="*/ 2147483647 w 206"/>
                <a:gd name="T27" fmla="*/ 2147483647 h 18"/>
                <a:gd name="T28" fmla="*/ 2147483647 w 206"/>
                <a:gd name="T29" fmla="*/ 2147483647 h 18"/>
                <a:gd name="T30" fmla="*/ 2147483647 w 206"/>
                <a:gd name="T31" fmla="*/ 2147483647 h 18"/>
                <a:gd name="T32" fmla="*/ 2147483647 w 206"/>
                <a:gd name="T33" fmla="*/ 2147483647 h 18"/>
                <a:gd name="T34" fmla="*/ 2147483647 w 206"/>
                <a:gd name="T35" fmla="*/ 2147483647 h 18"/>
                <a:gd name="T36" fmla="*/ 2147483647 w 206"/>
                <a:gd name="T37" fmla="*/ 2147483647 h 18"/>
                <a:gd name="T38" fmla="*/ 2147483647 w 206"/>
                <a:gd name="T39" fmla="*/ 2147483647 h 18"/>
                <a:gd name="T40" fmla="*/ 2147483647 w 206"/>
                <a:gd name="T41" fmla="*/ 2147483647 h 18"/>
                <a:gd name="T42" fmla="*/ 0 w 206"/>
                <a:gd name="T43" fmla="*/ 2147483647 h 18"/>
                <a:gd name="T44" fmla="*/ 2147483647 w 206"/>
                <a:gd name="T45" fmla="*/ 2147483647 h 18"/>
                <a:gd name="T46" fmla="*/ 0 w 206"/>
                <a:gd name="T47" fmla="*/ 2147483647 h 18"/>
                <a:gd name="T48" fmla="*/ 2147483647 w 206"/>
                <a:gd name="T49" fmla="*/ 2147483647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6"/>
                <a:gd name="T76" fmla="*/ 0 h 18"/>
                <a:gd name="T77" fmla="*/ 206 w 206"/>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6" h="18">
                  <a:moveTo>
                    <a:pt x="4" y="11"/>
                  </a:moveTo>
                  <a:lnTo>
                    <a:pt x="15" y="11"/>
                  </a:lnTo>
                  <a:lnTo>
                    <a:pt x="29" y="15"/>
                  </a:lnTo>
                  <a:lnTo>
                    <a:pt x="54" y="15"/>
                  </a:lnTo>
                  <a:lnTo>
                    <a:pt x="69" y="18"/>
                  </a:lnTo>
                  <a:lnTo>
                    <a:pt x="105" y="18"/>
                  </a:lnTo>
                  <a:lnTo>
                    <a:pt x="119" y="15"/>
                  </a:lnTo>
                  <a:lnTo>
                    <a:pt x="155" y="15"/>
                  </a:lnTo>
                  <a:lnTo>
                    <a:pt x="166" y="11"/>
                  </a:lnTo>
                  <a:lnTo>
                    <a:pt x="191" y="11"/>
                  </a:lnTo>
                  <a:lnTo>
                    <a:pt x="206" y="7"/>
                  </a:lnTo>
                  <a:lnTo>
                    <a:pt x="206" y="0"/>
                  </a:lnTo>
                  <a:lnTo>
                    <a:pt x="191" y="4"/>
                  </a:lnTo>
                  <a:lnTo>
                    <a:pt x="166" y="4"/>
                  </a:lnTo>
                  <a:lnTo>
                    <a:pt x="155" y="7"/>
                  </a:lnTo>
                  <a:lnTo>
                    <a:pt x="130" y="7"/>
                  </a:lnTo>
                  <a:lnTo>
                    <a:pt x="119" y="11"/>
                  </a:lnTo>
                  <a:lnTo>
                    <a:pt x="54" y="11"/>
                  </a:lnTo>
                  <a:lnTo>
                    <a:pt x="44" y="7"/>
                  </a:lnTo>
                  <a:lnTo>
                    <a:pt x="29" y="7"/>
                  </a:lnTo>
                  <a:lnTo>
                    <a:pt x="15" y="4"/>
                  </a:lnTo>
                  <a:lnTo>
                    <a:pt x="0" y="4"/>
                  </a:lnTo>
                  <a:lnTo>
                    <a:pt x="4" y="4"/>
                  </a:lnTo>
                  <a:lnTo>
                    <a:pt x="0" y="4"/>
                  </a:lnTo>
                  <a:lnTo>
                    <a:pt x="4"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73" name="Freeform 1572"/>
            <p:cNvSpPr>
              <a:spLocks/>
            </p:cNvSpPr>
            <p:nvPr/>
          </p:nvSpPr>
          <p:spPr bwMode="auto">
            <a:xfrm>
              <a:off x="6743272" y="3962419"/>
              <a:ext cx="74572" cy="11433"/>
            </a:xfrm>
            <a:custGeom>
              <a:avLst/>
              <a:gdLst>
                <a:gd name="T0" fmla="*/ 0 w 94"/>
                <a:gd name="T1" fmla="*/ 2147483647 h 18"/>
                <a:gd name="T2" fmla="*/ 2147483647 w 94"/>
                <a:gd name="T3" fmla="*/ 2147483647 h 18"/>
                <a:gd name="T4" fmla="*/ 2147483647 w 94"/>
                <a:gd name="T5" fmla="*/ 2147483647 h 18"/>
                <a:gd name="T6" fmla="*/ 2147483647 w 94"/>
                <a:gd name="T7" fmla="*/ 2147483647 h 18"/>
                <a:gd name="T8" fmla="*/ 2147483647 w 94"/>
                <a:gd name="T9" fmla="*/ 2147483647 h 18"/>
                <a:gd name="T10" fmla="*/ 2147483647 w 94"/>
                <a:gd name="T11" fmla="*/ 2147483647 h 18"/>
                <a:gd name="T12" fmla="*/ 2147483647 w 94"/>
                <a:gd name="T13" fmla="*/ 2147483647 h 18"/>
                <a:gd name="T14" fmla="*/ 2147483647 w 94"/>
                <a:gd name="T15" fmla="*/ 2147483647 h 18"/>
                <a:gd name="T16" fmla="*/ 2147483647 w 94"/>
                <a:gd name="T17" fmla="*/ 2147483647 h 18"/>
                <a:gd name="T18" fmla="*/ 2147483647 w 94"/>
                <a:gd name="T19" fmla="*/ 2147483647 h 18"/>
                <a:gd name="T20" fmla="*/ 2147483647 w 94"/>
                <a:gd name="T21" fmla="*/ 2147483647 h 18"/>
                <a:gd name="T22" fmla="*/ 2147483647 w 94"/>
                <a:gd name="T23" fmla="*/ 2147483647 h 18"/>
                <a:gd name="T24" fmla="*/ 2147483647 w 94"/>
                <a:gd name="T25" fmla="*/ 2147483647 h 18"/>
                <a:gd name="T26" fmla="*/ 2147483647 w 94"/>
                <a:gd name="T27" fmla="*/ 2147483647 h 18"/>
                <a:gd name="T28" fmla="*/ 2147483647 w 94"/>
                <a:gd name="T29" fmla="*/ 0 h 18"/>
                <a:gd name="T30" fmla="*/ 0 w 94"/>
                <a:gd name="T31" fmla="*/ 0 h 18"/>
                <a:gd name="T32" fmla="*/ 2147483647 w 94"/>
                <a:gd name="T33" fmla="*/ 0 h 18"/>
                <a:gd name="T34" fmla="*/ 0 w 94"/>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4"/>
                <a:gd name="T55" fmla="*/ 0 h 18"/>
                <a:gd name="T56" fmla="*/ 94 w 94"/>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4" h="18">
                  <a:moveTo>
                    <a:pt x="0" y="7"/>
                  </a:moveTo>
                  <a:lnTo>
                    <a:pt x="26" y="7"/>
                  </a:lnTo>
                  <a:lnTo>
                    <a:pt x="36" y="10"/>
                  </a:lnTo>
                  <a:lnTo>
                    <a:pt x="47" y="14"/>
                  </a:lnTo>
                  <a:lnTo>
                    <a:pt x="58" y="14"/>
                  </a:lnTo>
                  <a:lnTo>
                    <a:pt x="69" y="18"/>
                  </a:lnTo>
                  <a:lnTo>
                    <a:pt x="80" y="18"/>
                  </a:lnTo>
                  <a:lnTo>
                    <a:pt x="94" y="14"/>
                  </a:lnTo>
                  <a:lnTo>
                    <a:pt x="90" y="7"/>
                  </a:lnTo>
                  <a:lnTo>
                    <a:pt x="80" y="10"/>
                  </a:lnTo>
                  <a:lnTo>
                    <a:pt x="69" y="10"/>
                  </a:lnTo>
                  <a:lnTo>
                    <a:pt x="58" y="7"/>
                  </a:lnTo>
                  <a:lnTo>
                    <a:pt x="47" y="7"/>
                  </a:lnTo>
                  <a:lnTo>
                    <a:pt x="36" y="3"/>
                  </a:lnTo>
                  <a:lnTo>
                    <a:pt x="26" y="0"/>
                  </a:lnTo>
                  <a:lnTo>
                    <a:pt x="0" y="0"/>
                  </a:lnTo>
                  <a:lnTo>
                    <a:pt x="4"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74" name="Freeform 1573"/>
            <p:cNvSpPr>
              <a:spLocks/>
            </p:cNvSpPr>
            <p:nvPr/>
          </p:nvSpPr>
          <p:spPr bwMode="auto">
            <a:xfrm>
              <a:off x="6712332" y="3948445"/>
              <a:ext cx="34113" cy="18420"/>
            </a:xfrm>
            <a:custGeom>
              <a:avLst/>
              <a:gdLst>
                <a:gd name="T0" fmla="*/ 0 w 43"/>
                <a:gd name="T1" fmla="*/ 0 h 29"/>
                <a:gd name="T2" fmla="*/ 0 w 43"/>
                <a:gd name="T3" fmla="*/ 2147483647 h 29"/>
                <a:gd name="T4" fmla="*/ 2147483647 w 43"/>
                <a:gd name="T5" fmla="*/ 2147483647 h 29"/>
                <a:gd name="T6" fmla="*/ 2147483647 w 43"/>
                <a:gd name="T7" fmla="*/ 2147483647 h 29"/>
                <a:gd name="T8" fmla="*/ 2147483647 w 43"/>
                <a:gd name="T9" fmla="*/ 2147483647 h 29"/>
                <a:gd name="T10" fmla="*/ 2147483647 w 43"/>
                <a:gd name="T11" fmla="*/ 2147483647 h 29"/>
                <a:gd name="T12" fmla="*/ 2147483647 w 43"/>
                <a:gd name="T13" fmla="*/ 2147483647 h 29"/>
                <a:gd name="T14" fmla="*/ 2147483647 w 43"/>
                <a:gd name="T15" fmla="*/ 2147483647 h 29"/>
                <a:gd name="T16" fmla="*/ 2147483647 w 43"/>
                <a:gd name="T17" fmla="*/ 2147483647 h 29"/>
                <a:gd name="T18" fmla="*/ 2147483647 w 43"/>
                <a:gd name="T19" fmla="*/ 2147483647 h 29"/>
                <a:gd name="T20" fmla="*/ 2147483647 w 43"/>
                <a:gd name="T21" fmla="*/ 2147483647 h 29"/>
                <a:gd name="T22" fmla="*/ 2147483647 w 43"/>
                <a:gd name="T23" fmla="*/ 2147483647 h 29"/>
                <a:gd name="T24" fmla="*/ 2147483647 w 43"/>
                <a:gd name="T25" fmla="*/ 2147483647 h 29"/>
                <a:gd name="T26" fmla="*/ 2147483647 w 43"/>
                <a:gd name="T27" fmla="*/ 2147483647 h 29"/>
                <a:gd name="T28" fmla="*/ 2147483647 w 43"/>
                <a:gd name="T29" fmla="*/ 0 h 29"/>
                <a:gd name="T30" fmla="*/ 0 w 43"/>
                <a:gd name="T31" fmla="*/ 0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29"/>
                <a:gd name="T50" fmla="*/ 43 w 43"/>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29">
                  <a:moveTo>
                    <a:pt x="0" y="0"/>
                  </a:moveTo>
                  <a:lnTo>
                    <a:pt x="0" y="7"/>
                  </a:lnTo>
                  <a:lnTo>
                    <a:pt x="3" y="14"/>
                  </a:lnTo>
                  <a:lnTo>
                    <a:pt x="11" y="18"/>
                  </a:lnTo>
                  <a:lnTo>
                    <a:pt x="18" y="22"/>
                  </a:lnTo>
                  <a:lnTo>
                    <a:pt x="21" y="22"/>
                  </a:lnTo>
                  <a:lnTo>
                    <a:pt x="29" y="25"/>
                  </a:lnTo>
                  <a:lnTo>
                    <a:pt x="36" y="25"/>
                  </a:lnTo>
                  <a:lnTo>
                    <a:pt x="39" y="29"/>
                  </a:lnTo>
                  <a:lnTo>
                    <a:pt x="43" y="22"/>
                  </a:lnTo>
                  <a:lnTo>
                    <a:pt x="36" y="18"/>
                  </a:lnTo>
                  <a:lnTo>
                    <a:pt x="25" y="18"/>
                  </a:lnTo>
                  <a:lnTo>
                    <a:pt x="18" y="14"/>
                  </a:lnTo>
                  <a:lnTo>
                    <a:pt x="7" y="4"/>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75" name="Freeform 1574"/>
            <p:cNvSpPr>
              <a:spLocks/>
            </p:cNvSpPr>
            <p:nvPr/>
          </p:nvSpPr>
          <p:spPr bwMode="auto">
            <a:xfrm>
              <a:off x="6712332" y="3941458"/>
              <a:ext cx="8726" cy="6987"/>
            </a:xfrm>
            <a:custGeom>
              <a:avLst/>
              <a:gdLst>
                <a:gd name="T0" fmla="*/ 2147483647 w 11"/>
                <a:gd name="T1" fmla="*/ 0 h 11"/>
                <a:gd name="T2" fmla="*/ 2147483647 w 11"/>
                <a:gd name="T3" fmla="*/ 2147483647 h 11"/>
                <a:gd name="T4" fmla="*/ 2147483647 w 11"/>
                <a:gd name="T5" fmla="*/ 2147483647 h 11"/>
                <a:gd name="T6" fmla="*/ 0 w 11"/>
                <a:gd name="T7" fmla="*/ 2147483647 h 11"/>
                <a:gd name="T8" fmla="*/ 0 w 11"/>
                <a:gd name="T9" fmla="*/ 2147483647 h 11"/>
                <a:gd name="T10" fmla="*/ 2147483647 w 11"/>
                <a:gd name="T11" fmla="*/ 2147483647 h 11"/>
                <a:gd name="T12" fmla="*/ 2147483647 w 11"/>
                <a:gd name="T13" fmla="*/ 2147483647 h 11"/>
                <a:gd name="T14" fmla="*/ 2147483647 w 11"/>
                <a:gd name="T15" fmla="*/ 2147483647 h 11"/>
                <a:gd name="T16" fmla="*/ 2147483647 w 11"/>
                <a:gd name="T17" fmla="*/ 0 h 11"/>
                <a:gd name="T18" fmla="*/ 2147483647 w 11"/>
                <a:gd name="T19" fmla="*/ 0 h 11"/>
                <a:gd name="T20" fmla="*/ 2147483647 w 11"/>
                <a:gd name="T21" fmla="*/ 2147483647 h 11"/>
                <a:gd name="T22" fmla="*/ 2147483647 w 11"/>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1"/>
                <a:gd name="T38" fmla="*/ 11 w 11"/>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1">
                  <a:moveTo>
                    <a:pt x="7" y="0"/>
                  </a:moveTo>
                  <a:lnTo>
                    <a:pt x="3" y="4"/>
                  </a:lnTo>
                  <a:lnTo>
                    <a:pt x="3" y="7"/>
                  </a:lnTo>
                  <a:lnTo>
                    <a:pt x="0" y="7"/>
                  </a:lnTo>
                  <a:lnTo>
                    <a:pt x="0" y="11"/>
                  </a:lnTo>
                  <a:lnTo>
                    <a:pt x="7" y="11"/>
                  </a:lnTo>
                  <a:lnTo>
                    <a:pt x="11" y="7"/>
                  </a:lnTo>
                  <a:lnTo>
                    <a:pt x="7" y="7"/>
                  </a:lnTo>
                  <a:lnTo>
                    <a:pt x="7" y="0"/>
                  </a:lnTo>
                  <a:lnTo>
                    <a:pt x="3" y="0"/>
                  </a:lnTo>
                  <a:lnTo>
                    <a:pt x="3" y="4"/>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76" name="Freeform 1575"/>
            <p:cNvSpPr>
              <a:spLocks/>
            </p:cNvSpPr>
            <p:nvPr/>
          </p:nvSpPr>
          <p:spPr bwMode="auto">
            <a:xfrm>
              <a:off x="6717885" y="3941458"/>
              <a:ext cx="219750" cy="20960"/>
            </a:xfrm>
            <a:custGeom>
              <a:avLst/>
              <a:gdLst>
                <a:gd name="T0" fmla="*/ 2147483647 w 277"/>
                <a:gd name="T1" fmla="*/ 2147483647 h 33"/>
                <a:gd name="T2" fmla="*/ 2147483647 w 277"/>
                <a:gd name="T3" fmla="*/ 2147483647 h 33"/>
                <a:gd name="T4" fmla="*/ 2147483647 w 277"/>
                <a:gd name="T5" fmla="*/ 2147483647 h 33"/>
                <a:gd name="T6" fmla="*/ 2147483647 w 277"/>
                <a:gd name="T7" fmla="*/ 2147483647 h 33"/>
                <a:gd name="T8" fmla="*/ 2147483647 w 277"/>
                <a:gd name="T9" fmla="*/ 2147483647 h 33"/>
                <a:gd name="T10" fmla="*/ 2147483647 w 277"/>
                <a:gd name="T11" fmla="*/ 2147483647 h 33"/>
                <a:gd name="T12" fmla="*/ 2147483647 w 277"/>
                <a:gd name="T13" fmla="*/ 2147483647 h 33"/>
                <a:gd name="T14" fmla="*/ 2147483647 w 277"/>
                <a:gd name="T15" fmla="*/ 2147483647 h 33"/>
                <a:gd name="T16" fmla="*/ 2147483647 w 277"/>
                <a:gd name="T17" fmla="*/ 2147483647 h 33"/>
                <a:gd name="T18" fmla="*/ 0 w 277"/>
                <a:gd name="T19" fmla="*/ 0 h 33"/>
                <a:gd name="T20" fmla="*/ 0 w 277"/>
                <a:gd name="T21" fmla="*/ 2147483647 h 33"/>
                <a:gd name="T22" fmla="*/ 2147483647 w 277"/>
                <a:gd name="T23" fmla="*/ 2147483647 h 33"/>
                <a:gd name="T24" fmla="*/ 2147483647 w 277"/>
                <a:gd name="T25" fmla="*/ 2147483647 h 33"/>
                <a:gd name="T26" fmla="*/ 2147483647 w 277"/>
                <a:gd name="T27" fmla="*/ 2147483647 h 33"/>
                <a:gd name="T28" fmla="*/ 2147483647 w 277"/>
                <a:gd name="T29" fmla="*/ 2147483647 h 33"/>
                <a:gd name="T30" fmla="*/ 2147483647 w 277"/>
                <a:gd name="T31" fmla="*/ 2147483647 h 33"/>
                <a:gd name="T32" fmla="*/ 2147483647 w 277"/>
                <a:gd name="T33" fmla="*/ 2147483647 h 33"/>
                <a:gd name="T34" fmla="*/ 2147483647 w 277"/>
                <a:gd name="T35" fmla="*/ 2147483647 h 33"/>
                <a:gd name="T36" fmla="*/ 2147483647 w 277"/>
                <a:gd name="T37" fmla="*/ 2147483647 h 33"/>
                <a:gd name="T38" fmla="*/ 2147483647 w 277"/>
                <a:gd name="T39" fmla="*/ 2147483647 h 33"/>
                <a:gd name="T40" fmla="*/ 2147483647 w 277"/>
                <a:gd name="T41" fmla="*/ 2147483647 h 33"/>
                <a:gd name="T42" fmla="*/ 2147483647 w 277"/>
                <a:gd name="T43" fmla="*/ 2147483647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33"/>
                <a:gd name="T68" fmla="*/ 277 w 277"/>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33">
                  <a:moveTo>
                    <a:pt x="277" y="22"/>
                  </a:moveTo>
                  <a:lnTo>
                    <a:pt x="263" y="25"/>
                  </a:lnTo>
                  <a:lnTo>
                    <a:pt x="122" y="25"/>
                  </a:lnTo>
                  <a:lnTo>
                    <a:pt x="104" y="22"/>
                  </a:lnTo>
                  <a:lnTo>
                    <a:pt x="86" y="22"/>
                  </a:lnTo>
                  <a:lnTo>
                    <a:pt x="68" y="18"/>
                  </a:lnTo>
                  <a:lnTo>
                    <a:pt x="50" y="15"/>
                  </a:lnTo>
                  <a:lnTo>
                    <a:pt x="32" y="11"/>
                  </a:lnTo>
                  <a:lnTo>
                    <a:pt x="18" y="7"/>
                  </a:lnTo>
                  <a:lnTo>
                    <a:pt x="0" y="0"/>
                  </a:lnTo>
                  <a:lnTo>
                    <a:pt x="0" y="7"/>
                  </a:lnTo>
                  <a:lnTo>
                    <a:pt x="14" y="15"/>
                  </a:lnTo>
                  <a:lnTo>
                    <a:pt x="32" y="18"/>
                  </a:lnTo>
                  <a:lnTo>
                    <a:pt x="50" y="22"/>
                  </a:lnTo>
                  <a:lnTo>
                    <a:pt x="65" y="25"/>
                  </a:lnTo>
                  <a:lnTo>
                    <a:pt x="86" y="29"/>
                  </a:lnTo>
                  <a:lnTo>
                    <a:pt x="122" y="29"/>
                  </a:lnTo>
                  <a:lnTo>
                    <a:pt x="140" y="33"/>
                  </a:lnTo>
                  <a:lnTo>
                    <a:pt x="245" y="33"/>
                  </a:lnTo>
                  <a:lnTo>
                    <a:pt x="263" y="29"/>
                  </a:lnTo>
                  <a:lnTo>
                    <a:pt x="277" y="29"/>
                  </a:lnTo>
                  <a:lnTo>
                    <a:pt x="277"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77" name="Freeform 1576"/>
            <p:cNvSpPr>
              <a:spLocks/>
            </p:cNvSpPr>
            <p:nvPr/>
          </p:nvSpPr>
          <p:spPr bwMode="auto">
            <a:xfrm>
              <a:off x="6937634" y="3925579"/>
              <a:ext cx="114237" cy="34299"/>
            </a:xfrm>
            <a:custGeom>
              <a:avLst/>
              <a:gdLst>
                <a:gd name="T0" fmla="*/ 2147483647 w 144"/>
                <a:gd name="T1" fmla="*/ 0 h 54"/>
                <a:gd name="T2" fmla="*/ 2147483647 w 144"/>
                <a:gd name="T3" fmla="*/ 2147483647 h 54"/>
                <a:gd name="T4" fmla="*/ 2147483647 w 144"/>
                <a:gd name="T5" fmla="*/ 2147483647 h 54"/>
                <a:gd name="T6" fmla="*/ 2147483647 w 144"/>
                <a:gd name="T7" fmla="*/ 2147483647 h 54"/>
                <a:gd name="T8" fmla="*/ 2147483647 w 144"/>
                <a:gd name="T9" fmla="*/ 2147483647 h 54"/>
                <a:gd name="T10" fmla="*/ 2147483647 w 144"/>
                <a:gd name="T11" fmla="*/ 2147483647 h 54"/>
                <a:gd name="T12" fmla="*/ 2147483647 w 144"/>
                <a:gd name="T13" fmla="*/ 2147483647 h 54"/>
                <a:gd name="T14" fmla="*/ 2147483647 w 144"/>
                <a:gd name="T15" fmla="*/ 2147483647 h 54"/>
                <a:gd name="T16" fmla="*/ 2147483647 w 144"/>
                <a:gd name="T17" fmla="*/ 2147483647 h 54"/>
                <a:gd name="T18" fmla="*/ 2147483647 w 144"/>
                <a:gd name="T19" fmla="*/ 2147483647 h 54"/>
                <a:gd name="T20" fmla="*/ 2147483647 w 144"/>
                <a:gd name="T21" fmla="*/ 2147483647 h 54"/>
                <a:gd name="T22" fmla="*/ 2147483647 w 144"/>
                <a:gd name="T23" fmla="*/ 2147483647 h 54"/>
                <a:gd name="T24" fmla="*/ 2147483647 w 144"/>
                <a:gd name="T25" fmla="*/ 2147483647 h 54"/>
                <a:gd name="T26" fmla="*/ 2147483647 w 144"/>
                <a:gd name="T27" fmla="*/ 2147483647 h 54"/>
                <a:gd name="T28" fmla="*/ 2147483647 w 144"/>
                <a:gd name="T29" fmla="*/ 2147483647 h 54"/>
                <a:gd name="T30" fmla="*/ 0 w 144"/>
                <a:gd name="T31" fmla="*/ 2147483647 h 54"/>
                <a:gd name="T32" fmla="*/ 0 w 144"/>
                <a:gd name="T33" fmla="*/ 2147483647 h 54"/>
                <a:gd name="T34" fmla="*/ 2147483647 w 144"/>
                <a:gd name="T35" fmla="*/ 2147483647 h 54"/>
                <a:gd name="T36" fmla="*/ 2147483647 w 144"/>
                <a:gd name="T37" fmla="*/ 2147483647 h 54"/>
                <a:gd name="T38" fmla="*/ 2147483647 w 144"/>
                <a:gd name="T39" fmla="*/ 2147483647 h 54"/>
                <a:gd name="T40" fmla="*/ 2147483647 w 144"/>
                <a:gd name="T41" fmla="*/ 2147483647 h 54"/>
                <a:gd name="T42" fmla="*/ 2147483647 w 144"/>
                <a:gd name="T43" fmla="*/ 2147483647 h 54"/>
                <a:gd name="T44" fmla="*/ 2147483647 w 144"/>
                <a:gd name="T45" fmla="*/ 2147483647 h 54"/>
                <a:gd name="T46" fmla="*/ 2147483647 w 144"/>
                <a:gd name="T47" fmla="*/ 2147483647 h 54"/>
                <a:gd name="T48" fmla="*/ 2147483647 w 144"/>
                <a:gd name="T49" fmla="*/ 2147483647 h 54"/>
                <a:gd name="T50" fmla="*/ 2147483647 w 144"/>
                <a:gd name="T51" fmla="*/ 2147483647 h 54"/>
                <a:gd name="T52" fmla="*/ 2147483647 w 144"/>
                <a:gd name="T53" fmla="*/ 2147483647 h 54"/>
                <a:gd name="T54" fmla="*/ 2147483647 w 144"/>
                <a:gd name="T55" fmla="*/ 2147483647 h 54"/>
                <a:gd name="T56" fmla="*/ 2147483647 w 144"/>
                <a:gd name="T57" fmla="*/ 2147483647 h 54"/>
                <a:gd name="T58" fmla="*/ 2147483647 w 144"/>
                <a:gd name="T59" fmla="*/ 2147483647 h 54"/>
                <a:gd name="T60" fmla="*/ 2147483647 w 144"/>
                <a:gd name="T61" fmla="*/ 2147483647 h 54"/>
                <a:gd name="T62" fmla="*/ 2147483647 w 144"/>
                <a:gd name="T63" fmla="*/ 2147483647 h 54"/>
                <a:gd name="T64" fmla="*/ 2147483647 w 144"/>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54"/>
                <a:gd name="T101" fmla="*/ 144 w 144"/>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54">
                  <a:moveTo>
                    <a:pt x="140" y="0"/>
                  </a:moveTo>
                  <a:lnTo>
                    <a:pt x="133" y="7"/>
                  </a:lnTo>
                  <a:lnTo>
                    <a:pt x="126" y="11"/>
                  </a:lnTo>
                  <a:lnTo>
                    <a:pt x="115" y="14"/>
                  </a:lnTo>
                  <a:lnTo>
                    <a:pt x="108" y="14"/>
                  </a:lnTo>
                  <a:lnTo>
                    <a:pt x="97" y="18"/>
                  </a:lnTo>
                  <a:lnTo>
                    <a:pt x="90" y="22"/>
                  </a:lnTo>
                  <a:lnTo>
                    <a:pt x="83" y="25"/>
                  </a:lnTo>
                  <a:lnTo>
                    <a:pt x="72" y="29"/>
                  </a:lnTo>
                  <a:lnTo>
                    <a:pt x="65" y="32"/>
                  </a:lnTo>
                  <a:lnTo>
                    <a:pt x="54" y="36"/>
                  </a:lnTo>
                  <a:lnTo>
                    <a:pt x="47" y="40"/>
                  </a:lnTo>
                  <a:lnTo>
                    <a:pt x="36" y="43"/>
                  </a:lnTo>
                  <a:lnTo>
                    <a:pt x="29" y="43"/>
                  </a:lnTo>
                  <a:lnTo>
                    <a:pt x="18" y="47"/>
                  </a:lnTo>
                  <a:lnTo>
                    <a:pt x="0" y="47"/>
                  </a:lnTo>
                  <a:lnTo>
                    <a:pt x="0" y="54"/>
                  </a:lnTo>
                  <a:lnTo>
                    <a:pt x="22" y="54"/>
                  </a:lnTo>
                  <a:lnTo>
                    <a:pt x="29" y="50"/>
                  </a:lnTo>
                  <a:lnTo>
                    <a:pt x="40" y="50"/>
                  </a:lnTo>
                  <a:lnTo>
                    <a:pt x="47" y="47"/>
                  </a:lnTo>
                  <a:lnTo>
                    <a:pt x="58" y="43"/>
                  </a:lnTo>
                  <a:lnTo>
                    <a:pt x="65" y="40"/>
                  </a:lnTo>
                  <a:lnTo>
                    <a:pt x="76" y="36"/>
                  </a:lnTo>
                  <a:lnTo>
                    <a:pt x="83" y="32"/>
                  </a:lnTo>
                  <a:lnTo>
                    <a:pt x="90" y="29"/>
                  </a:lnTo>
                  <a:lnTo>
                    <a:pt x="101" y="25"/>
                  </a:lnTo>
                  <a:lnTo>
                    <a:pt x="108" y="22"/>
                  </a:lnTo>
                  <a:lnTo>
                    <a:pt x="119" y="18"/>
                  </a:lnTo>
                  <a:lnTo>
                    <a:pt x="126" y="14"/>
                  </a:lnTo>
                  <a:lnTo>
                    <a:pt x="133" y="14"/>
                  </a:lnTo>
                  <a:lnTo>
                    <a:pt x="144" y="11"/>
                  </a:lnTo>
                  <a:lnTo>
                    <a:pt x="14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78" name="Freeform 1577"/>
            <p:cNvSpPr>
              <a:spLocks/>
            </p:cNvSpPr>
            <p:nvPr/>
          </p:nvSpPr>
          <p:spPr bwMode="auto">
            <a:xfrm>
              <a:off x="7048699" y="3859521"/>
              <a:ext cx="88851" cy="73045"/>
            </a:xfrm>
            <a:custGeom>
              <a:avLst/>
              <a:gdLst>
                <a:gd name="T0" fmla="*/ 2147483647 w 112"/>
                <a:gd name="T1" fmla="*/ 0 h 115"/>
                <a:gd name="T2" fmla="*/ 2147483647 w 112"/>
                <a:gd name="T3" fmla="*/ 2147483647 h 115"/>
                <a:gd name="T4" fmla="*/ 2147483647 w 112"/>
                <a:gd name="T5" fmla="*/ 2147483647 h 115"/>
                <a:gd name="T6" fmla="*/ 2147483647 w 112"/>
                <a:gd name="T7" fmla="*/ 2147483647 h 115"/>
                <a:gd name="T8" fmla="*/ 2147483647 w 112"/>
                <a:gd name="T9" fmla="*/ 2147483647 h 115"/>
                <a:gd name="T10" fmla="*/ 2147483647 w 112"/>
                <a:gd name="T11" fmla="*/ 2147483647 h 115"/>
                <a:gd name="T12" fmla="*/ 2147483647 w 112"/>
                <a:gd name="T13" fmla="*/ 2147483647 h 115"/>
                <a:gd name="T14" fmla="*/ 2147483647 w 112"/>
                <a:gd name="T15" fmla="*/ 2147483647 h 115"/>
                <a:gd name="T16" fmla="*/ 2147483647 w 112"/>
                <a:gd name="T17" fmla="*/ 2147483647 h 115"/>
                <a:gd name="T18" fmla="*/ 2147483647 w 112"/>
                <a:gd name="T19" fmla="*/ 2147483647 h 115"/>
                <a:gd name="T20" fmla="*/ 2147483647 w 112"/>
                <a:gd name="T21" fmla="*/ 2147483647 h 115"/>
                <a:gd name="T22" fmla="*/ 2147483647 w 112"/>
                <a:gd name="T23" fmla="*/ 2147483647 h 115"/>
                <a:gd name="T24" fmla="*/ 2147483647 w 112"/>
                <a:gd name="T25" fmla="*/ 2147483647 h 115"/>
                <a:gd name="T26" fmla="*/ 0 w 112"/>
                <a:gd name="T27" fmla="*/ 2147483647 h 115"/>
                <a:gd name="T28" fmla="*/ 2147483647 w 112"/>
                <a:gd name="T29" fmla="*/ 2147483647 h 115"/>
                <a:gd name="T30" fmla="*/ 2147483647 w 112"/>
                <a:gd name="T31" fmla="*/ 2147483647 h 115"/>
                <a:gd name="T32" fmla="*/ 2147483647 w 112"/>
                <a:gd name="T33" fmla="*/ 2147483647 h 115"/>
                <a:gd name="T34" fmla="*/ 2147483647 w 112"/>
                <a:gd name="T35" fmla="*/ 2147483647 h 115"/>
                <a:gd name="T36" fmla="*/ 2147483647 w 112"/>
                <a:gd name="T37" fmla="*/ 2147483647 h 115"/>
                <a:gd name="T38" fmla="*/ 2147483647 w 112"/>
                <a:gd name="T39" fmla="*/ 2147483647 h 115"/>
                <a:gd name="T40" fmla="*/ 2147483647 w 112"/>
                <a:gd name="T41" fmla="*/ 2147483647 h 115"/>
                <a:gd name="T42" fmla="*/ 2147483647 w 112"/>
                <a:gd name="T43" fmla="*/ 2147483647 h 115"/>
                <a:gd name="T44" fmla="*/ 2147483647 w 112"/>
                <a:gd name="T45" fmla="*/ 2147483647 h 115"/>
                <a:gd name="T46" fmla="*/ 2147483647 w 112"/>
                <a:gd name="T47" fmla="*/ 2147483647 h 115"/>
                <a:gd name="T48" fmla="*/ 2147483647 w 112"/>
                <a:gd name="T49" fmla="*/ 2147483647 h 115"/>
                <a:gd name="T50" fmla="*/ 2147483647 w 112"/>
                <a:gd name="T51" fmla="*/ 2147483647 h 115"/>
                <a:gd name="T52" fmla="*/ 2147483647 w 112"/>
                <a:gd name="T53" fmla="*/ 2147483647 h 115"/>
                <a:gd name="T54" fmla="*/ 2147483647 w 112"/>
                <a:gd name="T55" fmla="*/ 2147483647 h 115"/>
                <a:gd name="T56" fmla="*/ 2147483647 w 112"/>
                <a:gd name="T57" fmla="*/ 2147483647 h 115"/>
                <a:gd name="T58" fmla="*/ 2147483647 w 112"/>
                <a:gd name="T59" fmla="*/ 2147483647 h 115"/>
                <a:gd name="T60" fmla="*/ 2147483647 w 112"/>
                <a:gd name="T61" fmla="*/ 0 h 115"/>
                <a:gd name="T62" fmla="*/ 2147483647 w 112"/>
                <a:gd name="T63" fmla="*/ 0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115"/>
                <a:gd name="T98" fmla="*/ 112 w 112"/>
                <a:gd name="T99" fmla="*/ 115 h 1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115">
                  <a:moveTo>
                    <a:pt x="105" y="0"/>
                  </a:moveTo>
                  <a:lnTo>
                    <a:pt x="101" y="7"/>
                  </a:lnTo>
                  <a:lnTo>
                    <a:pt x="98" y="18"/>
                  </a:lnTo>
                  <a:lnTo>
                    <a:pt x="94" y="25"/>
                  </a:lnTo>
                  <a:lnTo>
                    <a:pt x="87" y="36"/>
                  </a:lnTo>
                  <a:lnTo>
                    <a:pt x="83" y="43"/>
                  </a:lnTo>
                  <a:lnTo>
                    <a:pt x="80" y="50"/>
                  </a:lnTo>
                  <a:lnTo>
                    <a:pt x="51" y="79"/>
                  </a:lnTo>
                  <a:lnTo>
                    <a:pt x="44" y="82"/>
                  </a:lnTo>
                  <a:lnTo>
                    <a:pt x="36" y="90"/>
                  </a:lnTo>
                  <a:lnTo>
                    <a:pt x="26" y="93"/>
                  </a:lnTo>
                  <a:lnTo>
                    <a:pt x="18" y="97"/>
                  </a:lnTo>
                  <a:lnTo>
                    <a:pt x="11" y="100"/>
                  </a:lnTo>
                  <a:lnTo>
                    <a:pt x="0" y="104"/>
                  </a:lnTo>
                  <a:lnTo>
                    <a:pt x="4" y="115"/>
                  </a:lnTo>
                  <a:lnTo>
                    <a:pt x="11" y="111"/>
                  </a:lnTo>
                  <a:lnTo>
                    <a:pt x="22" y="104"/>
                  </a:lnTo>
                  <a:lnTo>
                    <a:pt x="29" y="100"/>
                  </a:lnTo>
                  <a:lnTo>
                    <a:pt x="40" y="93"/>
                  </a:lnTo>
                  <a:lnTo>
                    <a:pt x="47" y="90"/>
                  </a:lnTo>
                  <a:lnTo>
                    <a:pt x="54" y="82"/>
                  </a:lnTo>
                  <a:lnTo>
                    <a:pt x="65" y="79"/>
                  </a:lnTo>
                  <a:lnTo>
                    <a:pt x="69" y="72"/>
                  </a:lnTo>
                  <a:lnTo>
                    <a:pt x="80" y="61"/>
                  </a:lnTo>
                  <a:lnTo>
                    <a:pt x="83" y="54"/>
                  </a:lnTo>
                  <a:lnTo>
                    <a:pt x="90" y="46"/>
                  </a:lnTo>
                  <a:lnTo>
                    <a:pt x="94" y="39"/>
                  </a:lnTo>
                  <a:lnTo>
                    <a:pt x="101" y="28"/>
                  </a:lnTo>
                  <a:lnTo>
                    <a:pt x="105" y="21"/>
                  </a:lnTo>
                  <a:lnTo>
                    <a:pt x="108" y="10"/>
                  </a:lnTo>
                  <a:lnTo>
                    <a:pt x="112" y="0"/>
                  </a:lnTo>
                  <a:lnTo>
                    <a:pt x="10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79" name="Freeform 1578"/>
            <p:cNvSpPr>
              <a:spLocks/>
            </p:cNvSpPr>
            <p:nvPr/>
          </p:nvSpPr>
          <p:spPr bwMode="auto">
            <a:xfrm>
              <a:off x="7114544" y="3804262"/>
              <a:ext cx="23007" cy="55259"/>
            </a:xfrm>
            <a:custGeom>
              <a:avLst/>
              <a:gdLst>
                <a:gd name="T0" fmla="*/ 2147483647 w 29"/>
                <a:gd name="T1" fmla="*/ 2147483647 h 87"/>
                <a:gd name="T2" fmla="*/ 0 w 29"/>
                <a:gd name="T3" fmla="*/ 0 h 87"/>
                <a:gd name="T4" fmla="*/ 2147483647 w 29"/>
                <a:gd name="T5" fmla="*/ 2147483647 h 87"/>
                <a:gd name="T6" fmla="*/ 2147483647 w 29"/>
                <a:gd name="T7" fmla="*/ 2147483647 h 87"/>
                <a:gd name="T8" fmla="*/ 2147483647 w 29"/>
                <a:gd name="T9" fmla="*/ 2147483647 h 87"/>
                <a:gd name="T10" fmla="*/ 2147483647 w 29"/>
                <a:gd name="T11" fmla="*/ 2147483647 h 87"/>
                <a:gd name="T12" fmla="*/ 2147483647 w 29"/>
                <a:gd name="T13" fmla="*/ 2147483647 h 87"/>
                <a:gd name="T14" fmla="*/ 2147483647 w 29"/>
                <a:gd name="T15" fmla="*/ 2147483647 h 87"/>
                <a:gd name="T16" fmla="*/ 2147483647 w 29"/>
                <a:gd name="T17" fmla="*/ 2147483647 h 87"/>
                <a:gd name="T18" fmla="*/ 2147483647 w 29"/>
                <a:gd name="T19" fmla="*/ 2147483647 h 87"/>
                <a:gd name="T20" fmla="*/ 2147483647 w 29"/>
                <a:gd name="T21" fmla="*/ 2147483647 h 87"/>
                <a:gd name="T22" fmla="*/ 2147483647 w 29"/>
                <a:gd name="T23" fmla="*/ 2147483647 h 87"/>
                <a:gd name="T24" fmla="*/ 2147483647 w 29"/>
                <a:gd name="T25" fmla="*/ 2147483647 h 87"/>
                <a:gd name="T26" fmla="*/ 2147483647 w 29"/>
                <a:gd name="T27" fmla="*/ 2147483647 h 87"/>
                <a:gd name="T28" fmla="*/ 2147483647 w 29"/>
                <a:gd name="T29" fmla="*/ 2147483647 h 87"/>
                <a:gd name="T30" fmla="*/ 2147483647 w 29"/>
                <a:gd name="T31" fmla="*/ 0 h 87"/>
                <a:gd name="T32" fmla="*/ 2147483647 w 29"/>
                <a:gd name="T33" fmla="*/ 2147483647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87"/>
                <a:gd name="T53" fmla="*/ 29 w 29"/>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87">
                  <a:moveTo>
                    <a:pt x="4" y="4"/>
                  </a:moveTo>
                  <a:lnTo>
                    <a:pt x="0" y="0"/>
                  </a:lnTo>
                  <a:lnTo>
                    <a:pt x="4" y="11"/>
                  </a:lnTo>
                  <a:lnTo>
                    <a:pt x="7" y="25"/>
                  </a:lnTo>
                  <a:lnTo>
                    <a:pt x="11" y="33"/>
                  </a:lnTo>
                  <a:lnTo>
                    <a:pt x="18" y="43"/>
                  </a:lnTo>
                  <a:lnTo>
                    <a:pt x="22" y="54"/>
                  </a:lnTo>
                  <a:lnTo>
                    <a:pt x="22" y="87"/>
                  </a:lnTo>
                  <a:lnTo>
                    <a:pt x="29" y="87"/>
                  </a:lnTo>
                  <a:lnTo>
                    <a:pt x="29" y="65"/>
                  </a:lnTo>
                  <a:lnTo>
                    <a:pt x="25" y="54"/>
                  </a:lnTo>
                  <a:lnTo>
                    <a:pt x="22" y="43"/>
                  </a:lnTo>
                  <a:lnTo>
                    <a:pt x="18" y="33"/>
                  </a:lnTo>
                  <a:lnTo>
                    <a:pt x="15" y="22"/>
                  </a:lnTo>
                  <a:lnTo>
                    <a:pt x="11" y="11"/>
                  </a:lnTo>
                  <a:lnTo>
                    <a:pt x="7" y="0"/>
                  </a:lnTo>
                  <a:lnTo>
                    <a:pt x="4"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80" name="Freeform 1579"/>
            <p:cNvSpPr>
              <a:spLocks/>
            </p:cNvSpPr>
            <p:nvPr/>
          </p:nvSpPr>
          <p:spPr bwMode="auto">
            <a:xfrm>
              <a:off x="6892415" y="3722325"/>
              <a:ext cx="227682" cy="84477"/>
            </a:xfrm>
            <a:custGeom>
              <a:avLst/>
              <a:gdLst>
                <a:gd name="T0" fmla="*/ 0 w 287"/>
                <a:gd name="T1" fmla="*/ 2147483647 h 133"/>
                <a:gd name="T2" fmla="*/ 2147483647 w 287"/>
                <a:gd name="T3" fmla="*/ 2147483647 h 133"/>
                <a:gd name="T4" fmla="*/ 2147483647 w 287"/>
                <a:gd name="T5" fmla="*/ 2147483647 h 133"/>
                <a:gd name="T6" fmla="*/ 2147483647 w 287"/>
                <a:gd name="T7" fmla="*/ 2147483647 h 133"/>
                <a:gd name="T8" fmla="*/ 2147483647 w 287"/>
                <a:gd name="T9" fmla="*/ 2147483647 h 133"/>
                <a:gd name="T10" fmla="*/ 2147483647 w 287"/>
                <a:gd name="T11" fmla="*/ 2147483647 h 133"/>
                <a:gd name="T12" fmla="*/ 2147483647 w 287"/>
                <a:gd name="T13" fmla="*/ 2147483647 h 133"/>
                <a:gd name="T14" fmla="*/ 2147483647 w 287"/>
                <a:gd name="T15" fmla="*/ 2147483647 h 133"/>
                <a:gd name="T16" fmla="*/ 2147483647 w 287"/>
                <a:gd name="T17" fmla="*/ 2147483647 h 133"/>
                <a:gd name="T18" fmla="*/ 2147483647 w 287"/>
                <a:gd name="T19" fmla="*/ 2147483647 h 133"/>
                <a:gd name="T20" fmla="*/ 2147483647 w 287"/>
                <a:gd name="T21" fmla="*/ 2147483647 h 133"/>
                <a:gd name="T22" fmla="*/ 2147483647 w 287"/>
                <a:gd name="T23" fmla="*/ 2147483647 h 133"/>
                <a:gd name="T24" fmla="*/ 2147483647 w 287"/>
                <a:gd name="T25" fmla="*/ 2147483647 h 133"/>
                <a:gd name="T26" fmla="*/ 2147483647 w 287"/>
                <a:gd name="T27" fmla="*/ 2147483647 h 133"/>
                <a:gd name="T28" fmla="*/ 2147483647 w 287"/>
                <a:gd name="T29" fmla="*/ 2147483647 h 133"/>
                <a:gd name="T30" fmla="*/ 2147483647 w 287"/>
                <a:gd name="T31" fmla="*/ 2147483647 h 133"/>
                <a:gd name="T32" fmla="*/ 2147483647 w 287"/>
                <a:gd name="T33" fmla="*/ 2147483647 h 133"/>
                <a:gd name="T34" fmla="*/ 2147483647 w 287"/>
                <a:gd name="T35" fmla="*/ 2147483647 h 133"/>
                <a:gd name="T36" fmla="*/ 2147483647 w 287"/>
                <a:gd name="T37" fmla="*/ 2147483647 h 133"/>
                <a:gd name="T38" fmla="*/ 2147483647 w 287"/>
                <a:gd name="T39" fmla="*/ 2147483647 h 133"/>
                <a:gd name="T40" fmla="*/ 2147483647 w 287"/>
                <a:gd name="T41" fmla="*/ 2147483647 h 133"/>
                <a:gd name="T42" fmla="*/ 2147483647 w 287"/>
                <a:gd name="T43" fmla="*/ 2147483647 h 133"/>
                <a:gd name="T44" fmla="*/ 2147483647 w 287"/>
                <a:gd name="T45" fmla="*/ 2147483647 h 133"/>
                <a:gd name="T46" fmla="*/ 2147483647 w 287"/>
                <a:gd name="T47" fmla="*/ 2147483647 h 133"/>
                <a:gd name="T48" fmla="*/ 2147483647 w 287"/>
                <a:gd name="T49" fmla="*/ 2147483647 h 133"/>
                <a:gd name="T50" fmla="*/ 2147483647 w 287"/>
                <a:gd name="T51" fmla="*/ 2147483647 h 133"/>
                <a:gd name="T52" fmla="*/ 2147483647 w 287"/>
                <a:gd name="T53" fmla="*/ 2147483647 h 133"/>
                <a:gd name="T54" fmla="*/ 2147483647 w 287"/>
                <a:gd name="T55" fmla="*/ 0 h 133"/>
                <a:gd name="T56" fmla="*/ 0 w 287"/>
                <a:gd name="T57" fmla="*/ 0 h 133"/>
                <a:gd name="T58" fmla="*/ 0 w 287"/>
                <a:gd name="T59" fmla="*/ 2147483647 h 1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7"/>
                <a:gd name="T91" fmla="*/ 0 h 133"/>
                <a:gd name="T92" fmla="*/ 287 w 287"/>
                <a:gd name="T93" fmla="*/ 133 h 1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7" h="133">
                  <a:moveTo>
                    <a:pt x="0" y="7"/>
                  </a:moveTo>
                  <a:lnTo>
                    <a:pt x="61" y="7"/>
                  </a:lnTo>
                  <a:lnTo>
                    <a:pt x="82" y="11"/>
                  </a:lnTo>
                  <a:lnTo>
                    <a:pt x="100" y="14"/>
                  </a:lnTo>
                  <a:lnTo>
                    <a:pt x="122" y="18"/>
                  </a:lnTo>
                  <a:lnTo>
                    <a:pt x="140" y="25"/>
                  </a:lnTo>
                  <a:lnTo>
                    <a:pt x="161" y="32"/>
                  </a:lnTo>
                  <a:lnTo>
                    <a:pt x="179" y="39"/>
                  </a:lnTo>
                  <a:lnTo>
                    <a:pt x="197" y="46"/>
                  </a:lnTo>
                  <a:lnTo>
                    <a:pt x="212" y="57"/>
                  </a:lnTo>
                  <a:lnTo>
                    <a:pt x="230" y="72"/>
                  </a:lnTo>
                  <a:lnTo>
                    <a:pt x="244" y="82"/>
                  </a:lnTo>
                  <a:lnTo>
                    <a:pt x="259" y="97"/>
                  </a:lnTo>
                  <a:lnTo>
                    <a:pt x="269" y="115"/>
                  </a:lnTo>
                  <a:lnTo>
                    <a:pt x="284" y="133"/>
                  </a:lnTo>
                  <a:lnTo>
                    <a:pt x="287" y="129"/>
                  </a:lnTo>
                  <a:lnTo>
                    <a:pt x="277" y="111"/>
                  </a:lnTo>
                  <a:lnTo>
                    <a:pt x="262" y="93"/>
                  </a:lnTo>
                  <a:lnTo>
                    <a:pt x="233" y="64"/>
                  </a:lnTo>
                  <a:lnTo>
                    <a:pt x="215" y="54"/>
                  </a:lnTo>
                  <a:lnTo>
                    <a:pt x="201" y="39"/>
                  </a:lnTo>
                  <a:lnTo>
                    <a:pt x="179" y="32"/>
                  </a:lnTo>
                  <a:lnTo>
                    <a:pt x="161" y="25"/>
                  </a:lnTo>
                  <a:lnTo>
                    <a:pt x="143" y="18"/>
                  </a:lnTo>
                  <a:lnTo>
                    <a:pt x="122" y="11"/>
                  </a:lnTo>
                  <a:lnTo>
                    <a:pt x="104" y="7"/>
                  </a:lnTo>
                  <a:lnTo>
                    <a:pt x="82" y="3"/>
                  </a:lnTo>
                  <a:lnTo>
                    <a:pt x="61" y="0"/>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81" name="Freeform 1580"/>
            <p:cNvSpPr>
              <a:spLocks/>
            </p:cNvSpPr>
            <p:nvPr/>
          </p:nvSpPr>
          <p:spPr bwMode="auto">
            <a:xfrm>
              <a:off x="6635380" y="3722325"/>
              <a:ext cx="257034" cy="148629"/>
            </a:xfrm>
            <a:custGeom>
              <a:avLst/>
              <a:gdLst>
                <a:gd name="T0" fmla="*/ 2147483647 w 324"/>
                <a:gd name="T1" fmla="*/ 2147483647 h 234"/>
                <a:gd name="T2" fmla="*/ 2147483647 w 324"/>
                <a:gd name="T3" fmla="*/ 2147483647 h 234"/>
                <a:gd name="T4" fmla="*/ 2147483647 w 324"/>
                <a:gd name="T5" fmla="*/ 2147483647 h 234"/>
                <a:gd name="T6" fmla="*/ 2147483647 w 324"/>
                <a:gd name="T7" fmla="*/ 2147483647 h 234"/>
                <a:gd name="T8" fmla="*/ 2147483647 w 324"/>
                <a:gd name="T9" fmla="*/ 2147483647 h 234"/>
                <a:gd name="T10" fmla="*/ 2147483647 w 324"/>
                <a:gd name="T11" fmla="*/ 2147483647 h 234"/>
                <a:gd name="T12" fmla="*/ 2147483647 w 324"/>
                <a:gd name="T13" fmla="*/ 2147483647 h 234"/>
                <a:gd name="T14" fmla="*/ 2147483647 w 324"/>
                <a:gd name="T15" fmla="*/ 2147483647 h 234"/>
                <a:gd name="T16" fmla="*/ 2147483647 w 324"/>
                <a:gd name="T17" fmla="*/ 2147483647 h 234"/>
                <a:gd name="T18" fmla="*/ 2147483647 w 324"/>
                <a:gd name="T19" fmla="*/ 2147483647 h 234"/>
                <a:gd name="T20" fmla="*/ 2147483647 w 324"/>
                <a:gd name="T21" fmla="*/ 2147483647 h 234"/>
                <a:gd name="T22" fmla="*/ 2147483647 w 324"/>
                <a:gd name="T23" fmla="*/ 2147483647 h 234"/>
                <a:gd name="T24" fmla="*/ 2147483647 w 324"/>
                <a:gd name="T25" fmla="*/ 2147483647 h 234"/>
                <a:gd name="T26" fmla="*/ 2147483647 w 324"/>
                <a:gd name="T27" fmla="*/ 2147483647 h 234"/>
                <a:gd name="T28" fmla="*/ 2147483647 w 324"/>
                <a:gd name="T29" fmla="*/ 0 h 234"/>
                <a:gd name="T30" fmla="*/ 2147483647 w 324"/>
                <a:gd name="T31" fmla="*/ 2147483647 h 234"/>
                <a:gd name="T32" fmla="*/ 2147483647 w 324"/>
                <a:gd name="T33" fmla="*/ 2147483647 h 234"/>
                <a:gd name="T34" fmla="*/ 2147483647 w 324"/>
                <a:gd name="T35" fmla="*/ 2147483647 h 234"/>
                <a:gd name="T36" fmla="*/ 2147483647 w 324"/>
                <a:gd name="T37" fmla="*/ 2147483647 h 234"/>
                <a:gd name="T38" fmla="*/ 2147483647 w 324"/>
                <a:gd name="T39" fmla="*/ 2147483647 h 234"/>
                <a:gd name="T40" fmla="*/ 2147483647 w 324"/>
                <a:gd name="T41" fmla="*/ 2147483647 h 234"/>
                <a:gd name="T42" fmla="*/ 2147483647 w 324"/>
                <a:gd name="T43" fmla="*/ 2147483647 h 234"/>
                <a:gd name="T44" fmla="*/ 2147483647 w 324"/>
                <a:gd name="T45" fmla="*/ 2147483647 h 234"/>
                <a:gd name="T46" fmla="*/ 2147483647 w 324"/>
                <a:gd name="T47" fmla="*/ 2147483647 h 234"/>
                <a:gd name="T48" fmla="*/ 2147483647 w 324"/>
                <a:gd name="T49" fmla="*/ 2147483647 h 234"/>
                <a:gd name="T50" fmla="*/ 2147483647 w 324"/>
                <a:gd name="T51" fmla="*/ 2147483647 h 234"/>
                <a:gd name="T52" fmla="*/ 2147483647 w 324"/>
                <a:gd name="T53" fmla="*/ 2147483647 h 234"/>
                <a:gd name="T54" fmla="*/ 2147483647 w 324"/>
                <a:gd name="T55" fmla="*/ 2147483647 h 234"/>
                <a:gd name="T56" fmla="*/ 2147483647 w 324"/>
                <a:gd name="T57" fmla="*/ 2147483647 h 234"/>
                <a:gd name="T58" fmla="*/ 0 w 324"/>
                <a:gd name="T59" fmla="*/ 2147483647 h 234"/>
                <a:gd name="T60" fmla="*/ 2147483647 w 324"/>
                <a:gd name="T61" fmla="*/ 2147483647 h 2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4"/>
                <a:gd name="T94" fmla="*/ 0 h 234"/>
                <a:gd name="T95" fmla="*/ 324 w 324"/>
                <a:gd name="T96" fmla="*/ 234 h 2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4" h="234">
                  <a:moveTo>
                    <a:pt x="7" y="234"/>
                  </a:moveTo>
                  <a:lnTo>
                    <a:pt x="18" y="212"/>
                  </a:lnTo>
                  <a:lnTo>
                    <a:pt x="32" y="190"/>
                  </a:lnTo>
                  <a:lnTo>
                    <a:pt x="46" y="169"/>
                  </a:lnTo>
                  <a:lnTo>
                    <a:pt x="118" y="97"/>
                  </a:lnTo>
                  <a:lnTo>
                    <a:pt x="140" y="82"/>
                  </a:lnTo>
                  <a:lnTo>
                    <a:pt x="162" y="72"/>
                  </a:lnTo>
                  <a:lnTo>
                    <a:pt x="183" y="57"/>
                  </a:lnTo>
                  <a:lnTo>
                    <a:pt x="205" y="46"/>
                  </a:lnTo>
                  <a:lnTo>
                    <a:pt x="230" y="36"/>
                  </a:lnTo>
                  <a:lnTo>
                    <a:pt x="252" y="29"/>
                  </a:lnTo>
                  <a:lnTo>
                    <a:pt x="277" y="21"/>
                  </a:lnTo>
                  <a:lnTo>
                    <a:pt x="298" y="14"/>
                  </a:lnTo>
                  <a:lnTo>
                    <a:pt x="324" y="7"/>
                  </a:lnTo>
                  <a:lnTo>
                    <a:pt x="324" y="0"/>
                  </a:lnTo>
                  <a:lnTo>
                    <a:pt x="298" y="7"/>
                  </a:lnTo>
                  <a:lnTo>
                    <a:pt x="273" y="14"/>
                  </a:lnTo>
                  <a:lnTo>
                    <a:pt x="248" y="21"/>
                  </a:lnTo>
                  <a:lnTo>
                    <a:pt x="226" y="32"/>
                  </a:lnTo>
                  <a:lnTo>
                    <a:pt x="205" y="39"/>
                  </a:lnTo>
                  <a:lnTo>
                    <a:pt x="180" y="54"/>
                  </a:lnTo>
                  <a:lnTo>
                    <a:pt x="158" y="64"/>
                  </a:lnTo>
                  <a:lnTo>
                    <a:pt x="136" y="79"/>
                  </a:lnTo>
                  <a:lnTo>
                    <a:pt x="115" y="93"/>
                  </a:lnTo>
                  <a:lnTo>
                    <a:pt x="93" y="108"/>
                  </a:lnTo>
                  <a:lnTo>
                    <a:pt x="57" y="144"/>
                  </a:lnTo>
                  <a:lnTo>
                    <a:pt x="43" y="165"/>
                  </a:lnTo>
                  <a:lnTo>
                    <a:pt x="25" y="187"/>
                  </a:lnTo>
                  <a:lnTo>
                    <a:pt x="10" y="208"/>
                  </a:lnTo>
                  <a:lnTo>
                    <a:pt x="0" y="230"/>
                  </a:lnTo>
                  <a:lnTo>
                    <a:pt x="7" y="2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82" name="Freeform 1581"/>
            <p:cNvSpPr>
              <a:spLocks/>
            </p:cNvSpPr>
            <p:nvPr/>
          </p:nvSpPr>
          <p:spPr bwMode="auto">
            <a:xfrm>
              <a:off x="6629033" y="3868415"/>
              <a:ext cx="11901" cy="29854"/>
            </a:xfrm>
            <a:custGeom>
              <a:avLst/>
              <a:gdLst>
                <a:gd name="T0" fmla="*/ 2147483647 w 15"/>
                <a:gd name="T1" fmla="*/ 2147483647 h 47"/>
                <a:gd name="T2" fmla="*/ 2147483647 w 15"/>
                <a:gd name="T3" fmla="*/ 2147483647 h 47"/>
                <a:gd name="T4" fmla="*/ 2147483647 w 15"/>
                <a:gd name="T5" fmla="*/ 2147483647 h 47"/>
                <a:gd name="T6" fmla="*/ 2147483647 w 15"/>
                <a:gd name="T7" fmla="*/ 2147483647 h 47"/>
                <a:gd name="T8" fmla="*/ 2147483647 w 15"/>
                <a:gd name="T9" fmla="*/ 2147483647 h 47"/>
                <a:gd name="T10" fmla="*/ 2147483647 w 15"/>
                <a:gd name="T11" fmla="*/ 0 h 47"/>
                <a:gd name="T12" fmla="*/ 2147483647 w 15"/>
                <a:gd name="T13" fmla="*/ 2147483647 h 47"/>
                <a:gd name="T14" fmla="*/ 0 w 15"/>
                <a:gd name="T15" fmla="*/ 2147483647 h 47"/>
                <a:gd name="T16" fmla="*/ 0 w 15"/>
                <a:gd name="T17" fmla="*/ 2147483647 h 47"/>
                <a:gd name="T18" fmla="*/ 0 w 15"/>
                <a:gd name="T19" fmla="*/ 2147483647 h 47"/>
                <a:gd name="T20" fmla="*/ 2147483647 w 15"/>
                <a:gd name="T21" fmla="*/ 2147483647 h 47"/>
                <a:gd name="T22" fmla="*/ 2147483647 w 15"/>
                <a:gd name="T23" fmla="*/ 2147483647 h 47"/>
                <a:gd name="T24" fmla="*/ 2147483647 w 15"/>
                <a:gd name="T25" fmla="*/ 2147483647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47"/>
                <a:gd name="T41" fmla="*/ 15 w 15"/>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47">
                  <a:moveTo>
                    <a:pt x="4" y="47"/>
                  </a:moveTo>
                  <a:lnTo>
                    <a:pt x="4" y="32"/>
                  </a:lnTo>
                  <a:lnTo>
                    <a:pt x="8" y="25"/>
                  </a:lnTo>
                  <a:lnTo>
                    <a:pt x="11" y="11"/>
                  </a:lnTo>
                  <a:lnTo>
                    <a:pt x="15" y="4"/>
                  </a:lnTo>
                  <a:lnTo>
                    <a:pt x="8" y="0"/>
                  </a:lnTo>
                  <a:lnTo>
                    <a:pt x="4" y="11"/>
                  </a:lnTo>
                  <a:lnTo>
                    <a:pt x="0" y="22"/>
                  </a:lnTo>
                  <a:lnTo>
                    <a:pt x="0" y="47"/>
                  </a:lnTo>
                  <a:lnTo>
                    <a:pt x="0" y="43"/>
                  </a:lnTo>
                  <a:lnTo>
                    <a:pt x="4" y="47"/>
                  </a:lnTo>
                  <a:lnTo>
                    <a:pt x="8" y="47"/>
                  </a:lnTo>
                  <a:lnTo>
                    <a:pt x="4"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83" name="Freeform 1582"/>
            <p:cNvSpPr>
              <a:spLocks/>
            </p:cNvSpPr>
            <p:nvPr/>
          </p:nvSpPr>
          <p:spPr bwMode="auto">
            <a:xfrm>
              <a:off x="6612374" y="3893821"/>
              <a:ext cx="19833" cy="6352"/>
            </a:xfrm>
            <a:custGeom>
              <a:avLst/>
              <a:gdLst>
                <a:gd name="T0" fmla="*/ 0 w 25"/>
                <a:gd name="T1" fmla="*/ 2147483647 h 10"/>
                <a:gd name="T2" fmla="*/ 2147483647 w 25"/>
                <a:gd name="T3" fmla="*/ 2147483647 h 10"/>
                <a:gd name="T4" fmla="*/ 2147483647 w 25"/>
                <a:gd name="T5" fmla="*/ 2147483647 h 10"/>
                <a:gd name="T6" fmla="*/ 2147483647 w 25"/>
                <a:gd name="T7" fmla="*/ 2147483647 h 10"/>
                <a:gd name="T8" fmla="*/ 2147483647 w 25"/>
                <a:gd name="T9" fmla="*/ 2147483647 h 10"/>
                <a:gd name="T10" fmla="*/ 2147483647 w 25"/>
                <a:gd name="T11" fmla="*/ 2147483647 h 10"/>
                <a:gd name="T12" fmla="*/ 2147483647 w 25"/>
                <a:gd name="T13" fmla="*/ 2147483647 h 10"/>
                <a:gd name="T14" fmla="*/ 2147483647 w 25"/>
                <a:gd name="T15" fmla="*/ 2147483647 h 10"/>
                <a:gd name="T16" fmla="*/ 2147483647 w 25"/>
                <a:gd name="T17" fmla="*/ 0 h 10"/>
                <a:gd name="T18" fmla="*/ 2147483647 w 25"/>
                <a:gd name="T19" fmla="*/ 0 h 10"/>
                <a:gd name="T20" fmla="*/ 2147483647 w 25"/>
                <a:gd name="T21" fmla="*/ 2147483647 h 10"/>
                <a:gd name="T22" fmla="*/ 0 w 25"/>
                <a:gd name="T23" fmla="*/ 2147483647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0"/>
                <a:gd name="T38" fmla="*/ 25 w 25"/>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0">
                  <a:moveTo>
                    <a:pt x="0" y="3"/>
                  </a:moveTo>
                  <a:lnTo>
                    <a:pt x="3" y="7"/>
                  </a:lnTo>
                  <a:lnTo>
                    <a:pt x="11" y="7"/>
                  </a:lnTo>
                  <a:lnTo>
                    <a:pt x="11" y="10"/>
                  </a:lnTo>
                  <a:lnTo>
                    <a:pt x="21" y="10"/>
                  </a:lnTo>
                  <a:lnTo>
                    <a:pt x="25" y="7"/>
                  </a:lnTo>
                  <a:lnTo>
                    <a:pt x="21" y="3"/>
                  </a:lnTo>
                  <a:lnTo>
                    <a:pt x="11" y="3"/>
                  </a:lnTo>
                  <a:lnTo>
                    <a:pt x="7" y="0"/>
                  </a:lnTo>
                  <a:lnTo>
                    <a:pt x="3" y="0"/>
                  </a:lnTo>
                  <a:lnTo>
                    <a:pt x="7"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84" name="Freeform 1583"/>
            <p:cNvSpPr>
              <a:spLocks/>
            </p:cNvSpPr>
            <p:nvPr/>
          </p:nvSpPr>
          <p:spPr bwMode="auto">
            <a:xfrm>
              <a:off x="6612374" y="3802357"/>
              <a:ext cx="62672" cy="93370"/>
            </a:xfrm>
            <a:custGeom>
              <a:avLst/>
              <a:gdLst>
                <a:gd name="T0" fmla="*/ 2147483647 w 79"/>
                <a:gd name="T1" fmla="*/ 0 h 147"/>
                <a:gd name="T2" fmla="*/ 2147483647 w 79"/>
                <a:gd name="T3" fmla="*/ 2147483647 h 147"/>
                <a:gd name="T4" fmla="*/ 2147483647 w 79"/>
                <a:gd name="T5" fmla="*/ 2147483647 h 147"/>
                <a:gd name="T6" fmla="*/ 2147483647 w 79"/>
                <a:gd name="T7" fmla="*/ 2147483647 h 147"/>
                <a:gd name="T8" fmla="*/ 2147483647 w 79"/>
                <a:gd name="T9" fmla="*/ 2147483647 h 147"/>
                <a:gd name="T10" fmla="*/ 2147483647 w 79"/>
                <a:gd name="T11" fmla="*/ 2147483647 h 147"/>
                <a:gd name="T12" fmla="*/ 2147483647 w 79"/>
                <a:gd name="T13" fmla="*/ 2147483647 h 147"/>
                <a:gd name="T14" fmla="*/ 0 w 79"/>
                <a:gd name="T15" fmla="*/ 2147483647 h 147"/>
                <a:gd name="T16" fmla="*/ 0 w 79"/>
                <a:gd name="T17" fmla="*/ 2147483647 h 147"/>
                <a:gd name="T18" fmla="*/ 2147483647 w 79"/>
                <a:gd name="T19" fmla="*/ 2147483647 h 147"/>
                <a:gd name="T20" fmla="*/ 2147483647 w 79"/>
                <a:gd name="T21" fmla="*/ 2147483647 h 147"/>
                <a:gd name="T22" fmla="*/ 2147483647 w 79"/>
                <a:gd name="T23" fmla="*/ 2147483647 h 147"/>
                <a:gd name="T24" fmla="*/ 2147483647 w 79"/>
                <a:gd name="T25" fmla="*/ 2147483647 h 147"/>
                <a:gd name="T26" fmla="*/ 2147483647 w 79"/>
                <a:gd name="T27" fmla="*/ 2147483647 h 147"/>
                <a:gd name="T28" fmla="*/ 2147483647 w 79"/>
                <a:gd name="T29" fmla="*/ 2147483647 h 147"/>
                <a:gd name="T30" fmla="*/ 2147483647 w 79"/>
                <a:gd name="T31" fmla="*/ 2147483647 h 147"/>
                <a:gd name="T32" fmla="*/ 2147483647 w 79"/>
                <a:gd name="T33" fmla="*/ 2147483647 h 147"/>
                <a:gd name="T34" fmla="*/ 2147483647 w 79"/>
                <a:gd name="T35" fmla="*/ 2147483647 h 147"/>
                <a:gd name="T36" fmla="*/ 2147483647 w 79"/>
                <a:gd name="T37" fmla="*/ 0 h 1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147"/>
                <a:gd name="T59" fmla="*/ 79 w 79"/>
                <a:gd name="T60" fmla="*/ 147 h 1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147">
                  <a:moveTo>
                    <a:pt x="72" y="0"/>
                  </a:moveTo>
                  <a:lnTo>
                    <a:pt x="57" y="18"/>
                  </a:lnTo>
                  <a:lnTo>
                    <a:pt x="47" y="32"/>
                  </a:lnTo>
                  <a:lnTo>
                    <a:pt x="36" y="50"/>
                  </a:lnTo>
                  <a:lnTo>
                    <a:pt x="21" y="68"/>
                  </a:lnTo>
                  <a:lnTo>
                    <a:pt x="14" y="86"/>
                  </a:lnTo>
                  <a:lnTo>
                    <a:pt x="3" y="104"/>
                  </a:lnTo>
                  <a:lnTo>
                    <a:pt x="0" y="126"/>
                  </a:lnTo>
                  <a:lnTo>
                    <a:pt x="0" y="147"/>
                  </a:lnTo>
                  <a:lnTo>
                    <a:pt x="7" y="147"/>
                  </a:lnTo>
                  <a:lnTo>
                    <a:pt x="7" y="126"/>
                  </a:lnTo>
                  <a:lnTo>
                    <a:pt x="11" y="108"/>
                  </a:lnTo>
                  <a:lnTo>
                    <a:pt x="21" y="90"/>
                  </a:lnTo>
                  <a:lnTo>
                    <a:pt x="29" y="72"/>
                  </a:lnTo>
                  <a:lnTo>
                    <a:pt x="39" y="54"/>
                  </a:lnTo>
                  <a:lnTo>
                    <a:pt x="50" y="36"/>
                  </a:lnTo>
                  <a:lnTo>
                    <a:pt x="65" y="21"/>
                  </a:lnTo>
                  <a:lnTo>
                    <a:pt x="79" y="3"/>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85" name="Freeform 1584"/>
            <p:cNvSpPr>
              <a:spLocks/>
            </p:cNvSpPr>
            <p:nvPr/>
          </p:nvSpPr>
          <p:spPr bwMode="auto">
            <a:xfrm>
              <a:off x="6669493" y="3708353"/>
              <a:ext cx="222922" cy="95911"/>
            </a:xfrm>
            <a:custGeom>
              <a:avLst/>
              <a:gdLst>
                <a:gd name="T0" fmla="*/ 2147483647 w 281"/>
                <a:gd name="T1" fmla="*/ 0 h 151"/>
                <a:gd name="T2" fmla="*/ 2147483647 w 281"/>
                <a:gd name="T3" fmla="*/ 2147483647 h 151"/>
                <a:gd name="T4" fmla="*/ 2147483647 w 281"/>
                <a:gd name="T5" fmla="*/ 2147483647 h 151"/>
                <a:gd name="T6" fmla="*/ 2147483647 w 281"/>
                <a:gd name="T7" fmla="*/ 2147483647 h 151"/>
                <a:gd name="T8" fmla="*/ 2147483647 w 281"/>
                <a:gd name="T9" fmla="*/ 2147483647 h 151"/>
                <a:gd name="T10" fmla="*/ 2147483647 w 281"/>
                <a:gd name="T11" fmla="*/ 2147483647 h 151"/>
                <a:gd name="T12" fmla="*/ 2147483647 w 281"/>
                <a:gd name="T13" fmla="*/ 2147483647 h 151"/>
                <a:gd name="T14" fmla="*/ 2147483647 w 281"/>
                <a:gd name="T15" fmla="*/ 2147483647 h 151"/>
                <a:gd name="T16" fmla="*/ 2147483647 w 281"/>
                <a:gd name="T17" fmla="*/ 2147483647 h 151"/>
                <a:gd name="T18" fmla="*/ 2147483647 w 281"/>
                <a:gd name="T19" fmla="*/ 2147483647 h 151"/>
                <a:gd name="T20" fmla="*/ 2147483647 w 281"/>
                <a:gd name="T21" fmla="*/ 2147483647 h 151"/>
                <a:gd name="T22" fmla="*/ 2147483647 w 281"/>
                <a:gd name="T23" fmla="*/ 2147483647 h 151"/>
                <a:gd name="T24" fmla="*/ 2147483647 w 281"/>
                <a:gd name="T25" fmla="*/ 2147483647 h 151"/>
                <a:gd name="T26" fmla="*/ 2147483647 w 281"/>
                <a:gd name="T27" fmla="*/ 2147483647 h 151"/>
                <a:gd name="T28" fmla="*/ 2147483647 w 281"/>
                <a:gd name="T29" fmla="*/ 2147483647 h 151"/>
                <a:gd name="T30" fmla="*/ 0 w 281"/>
                <a:gd name="T31" fmla="*/ 2147483647 h 151"/>
                <a:gd name="T32" fmla="*/ 2147483647 w 281"/>
                <a:gd name="T33" fmla="*/ 2147483647 h 151"/>
                <a:gd name="T34" fmla="*/ 2147483647 w 281"/>
                <a:gd name="T35" fmla="*/ 2147483647 h 151"/>
                <a:gd name="T36" fmla="*/ 2147483647 w 281"/>
                <a:gd name="T37" fmla="*/ 2147483647 h 151"/>
                <a:gd name="T38" fmla="*/ 2147483647 w 281"/>
                <a:gd name="T39" fmla="*/ 2147483647 h 151"/>
                <a:gd name="T40" fmla="*/ 2147483647 w 281"/>
                <a:gd name="T41" fmla="*/ 2147483647 h 151"/>
                <a:gd name="T42" fmla="*/ 2147483647 w 281"/>
                <a:gd name="T43" fmla="*/ 2147483647 h 151"/>
                <a:gd name="T44" fmla="*/ 2147483647 w 281"/>
                <a:gd name="T45" fmla="*/ 2147483647 h 151"/>
                <a:gd name="T46" fmla="*/ 2147483647 w 281"/>
                <a:gd name="T47" fmla="*/ 2147483647 h 151"/>
                <a:gd name="T48" fmla="*/ 2147483647 w 281"/>
                <a:gd name="T49" fmla="*/ 2147483647 h 151"/>
                <a:gd name="T50" fmla="*/ 2147483647 w 281"/>
                <a:gd name="T51" fmla="*/ 2147483647 h 151"/>
                <a:gd name="T52" fmla="*/ 2147483647 w 281"/>
                <a:gd name="T53" fmla="*/ 2147483647 h 151"/>
                <a:gd name="T54" fmla="*/ 2147483647 w 281"/>
                <a:gd name="T55" fmla="*/ 2147483647 h 151"/>
                <a:gd name="T56" fmla="*/ 2147483647 w 281"/>
                <a:gd name="T57" fmla="*/ 2147483647 h 151"/>
                <a:gd name="T58" fmla="*/ 2147483647 w 281"/>
                <a:gd name="T59" fmla="*/ 2147483647 h 151"/>
                <a:gd name="T60" fmla="*/ 2147483647 w 281"/>
                <a:gd name="T61" fmla="*/ 2147483647 h 151"/>
                <a:gd name="T62" fmla="*/ 2147483647 w 281"/>
                <a:gd name="T63" fmla="*/ 2147483647 h 151"/>
                <a:gd name="T64" fmla="*/ 2147483647 w 281"/>
                <a:gd name="T65" fmla="*/ 2147483647 h 151"/>
                <a:gd name="T66" fmla="*/ 2147483647 w 281"/>
                <a:gd name="T67" fmla="*/ 0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1"/>
                <a:gd name="T103" fmla="*/ 0 h 151"/>
                <a:gd name="T104" fmla="*/ 281 w 281"/>
                <a:gd name="T105" fmla="*/ 151 h 1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1" h="151">
                  <a:moveTo>
                    <a:pt x="281" y="0"/>
                  </a:moveTo>
                  <a:lnTo>
                    <a:pt x="259" y="7"/>
                  </a:lnTo>
                  <a:lnTo>
                    <a:pt x="241" y="11"/>
                  </a:lnTo>
                  <a:lnTo>
                    <a:pt x="223" y="18"/>
                  </a:lnTo>
                  <a:lnTo>
                    <a:pt x="205" y="22"/>
                  </a:lnTo>
                  <a:lnTo>
                    <a:pt x="183" y="29"/>
                  </a:lnTo>
                  <a:lnTo>
                    <a:pt x="165" y="36"/>
                  </a:lnTo>
                  <a:lnTo>
                    <a:pt x="147" y="43"/>
                  </a:lnTo>
                  <a:lnTo>
                    <a:pt x="129" y="54"/>
                  </a:lnTo>
                  <a:lnTo>
                    <a:pt x="111" y="61"/>
                  </a:lnTo>
                  <a:lnTo>
                    <a:pt x="97" y="72"/>
                  </a:lnTo>
                  <a:lnTo>
                    <a:pt x="79" y="83"/>
                  </a:lnTo>
                  <a:lnTo>
                    <a:pt x="61" y="94"/>
                  </a:lnTo>
                  <a:lnTo>
                    <a:pt x="47" y="104"/>
                  </a:lnTo>
                  <a:lnTo>
                    <a:pt x="29" y="119"/>
                  </a:lnTo>
                  <a:lnTo>
                    <a:pt x="0" y="148"/>
                  </a:lnTo>
                  <a:lnTo>
                    <a:pt x="7" y="151"/>
                  </a:lnTo>
                  <a:lnTo>
                    <a:pt x="18" y="137"/>
                  </a:lnTo>
                  <a:lnTo>
                    <a:pt x="36" y="122"/>
                  </a:lnTo>
                  <a:lnTo>
                    <a:pt x="50" y="112"/>
                  </a:lnTo>
                  <a:lnTo>
                    <a:pt x="68" y="101"/>
                  </a:lnTo>
                  <a:lnTo>
                    <a:pt x="83" y="86"/>
                  </a:lnTo>
                  <a:lnTo>
                    <a:pt x="101" y="79"/>
                  </a:lnTo>
                  <a:lnTo>
                    <a:pt x="115" y="68"/>
                  </a:lnTo>
                  <a:lnTo>
                    <a:pt x="133" y="58"/>
                  </a:lnTo>
                  <a:lnTo>
                    <a:pt x="151" y="51"/>
                  </a:lnTo>
                  <a:lnTo>
                    <a:pt x="169" y="43"/>
                  </a:lnTo>
                  <a:lnTo>
                    <a:pt x="187" y="36"/>
                  </a:lnTo>
                  <a:lnTo>
                    <a:pt x="205" y="29"/>
                  </a:lnTo>
                  <a:lnTo>
                    <a:pt x="223" y="25"/>
                  </a:lnTo>
                  <a:lnTo>
                    <a:pt x="241" y="18"/>
                  </a:lnTo>
                  <a:lnTo>
                    <a:pt x="263" y="15"/>
                  </a:lnTo>
                  <a:lnTo>
                    <a:pt x="281" y="7"/>
                  </a:lnTo>
                  <a:lnTo>
                    <a:pt x="28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86" name="Freeform 1585"/>
            <p:cNvSpPr>
              <a:spLocks/>
            </p:cNvSpPr>
            <p:nvPr/>
          </p:nvSpPr>
          <p:spPr bwMode="auto">
            <a:xfrm>
              <a:off x="6892415" y="3708353"/>
              <a:ext cx="85678" cy="11433"/>
            </a:xfrm>
            <a:custGeom>
              <a:avLst/>
              <a:gdLst>
                <a:gd name="T0" fmla="*/ 2147483647 w 108"/>
                <a:gd name="T1" fmla="*/ 2147483647 h 18"/>
                <a:gd name="T2" fmla="*/ 2147483647 w 108"/>
                <a:gd name="T3" fmla="*/ 2147483647 h 18"/>
                <a:gd name="T4" fmla="*/ 2147483647 w 108"/>
                <a:gd name="T5" fmla="*/ 2147483647 h 18"/>
                <a:gd name="T6" fmla="*/ 2147483647 w 108"/>
                <a:gd name="T7" fmla="*/ 2147483647 h 18"/>
                <a:gd name="T8" fmla="*/ 2147483647 w 108"/>
                <a:gd name="T9" fmla="*/ 0 h 18"/>
                <a:gd name="T10" fmla="*/ 0 w 108"/>
                <a:gd name="T11" fmla="*/ 0 h 18"/>
                <a:gd name="T12" fmla="*/ 0 w 108"/>
                <a:gd name="T13" fmla="*/ 2147483647 h 18"/>
                <a:gd name="T14" fmla="*/ 2147483647 w 108"/>
                <a:gd name="T15" fmla="*/ 2147483647 h 18"/>
                <a:gd name="T16" fmla="*/ 2147483647 w 108"/>
                <a:gd name="T17" fmla="*/ 2147483647 h 18"/>
                <a:gd name="T18" fmla="*/ 2147483647 w 108"/>
                <a:gd name="T19" fmla="*/ 2147483647 h 18"/>
                <a:gd name="T20" fmla="*/ 2147483647 w 108"/>
                <a:gd name="T21" fmla="*/ 2147483647 h 18"/>
                <a:gd name="T22" fmla="*/ 2147483647 w 108"/>
                <a:gd name="T23" fmla="*/ 2147483647 h 18"/>
                <a:gd name="T24" fmla="*/ 2147483647 w 108"/>
                <a:gd name="T25" fmla="*/ 2147483647 h 18"/>
                <a:gd name="T26" fmla="*/ 2147483647 w 108"/>
                <a:gd name="T27" fmla="*/ 2147483647 h 18"/>
                <a:gd name="T28" fmla="*/ 2147483647 w 108"/>
                <a:gd name="T29" fmla="*/ 2147483647 h 18"/>
                <a:gd name="T30" fmla="*/ 2147483647 w 108"/>
                <a:gd name="T31" fmla="*/ 2147483647 h 18"/>
                <a:gd name="T32" fmla="*/ 2147483647 w 108"/>
                <a:gd name="T33" fmla="*/ 2147483647 h 18"/>
                <a:gd name="T34" fmla="*/ 2147483647 w 108"/>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18"/>
                <a:gd name="T56" fmla="*/ 108 w 10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18">
                  <a:moveTo>
                    <a:pt x="108" y="7"/>
                  </a:moveTo>
                  <a:lnTo>
                    <a:pt x="79" y="7"/>
                  </a:lnTo>
                  <a:lnTo>
                    <a:pt x="72" y="4"/>
                  </a:lnTo>
                  <a:lnTo>
                    <a:pt x="54" y="4"/>
                  </a:lnTo>
                  <a:lnTo>
                    <a:pt x="46" y="0"/>
                  </a:lnTo>
                  <a:lnTo>
                    <a:pt x="0" y="0"/>
                  </a:lnTo>
                  <a:lnTo>
                    <a:pt x="0" y="7"/>
                  </a:lnTo>
                  <a:lnTo>
                    <a:pt x="46" y="7"/>
                  </a:lnTo>
                  <a:lnTo>
                    <a:pt x="54" y="11"/>
                  </a:lnTo>
                  <a:lnTo>
                    <a:pt x="64" y="11"/>
                  </a:lnTo>
                  <a:lnTo>
                    <a:pt x="72" y="15"/>
                  </a:lnTo>
                  <a:lnTo>
                    <a:pt x="93" y="15"/>
                  </a:lnTo>
                  <a:lnTo>
                    <a:pt x="100" y="18"/>
                  </a:lnTo>
                  <a:lnTo>
                    <a:pt x="104" y="18"/>
                  </a:lnTo>
                  <a:lnTo>
                    <a:pt x="104" y="15"/>
                  </a:lnTo>
                  <a:lnTo>
                    <a:pt x="108" y="7"/>
                  </a:lnTo>
                  <a:lnTo>
                    <a:pt x="104" y="7"/>
                  </a:lnTo>
                  <a:lnTo>
                    <a:pt x="108"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87" name="Freeform 1586"/>
            <p:cNvSpPr>
              <a:spLocks/>
            </p:cNvSpPr>
            <p:nvPr/>
          </p:nvSpPr>
          <p:spPr bwMode="auto">
            <a:xfrm>
              <a:off x="6663940" y="3774410"/>
              <a:ext cx="293528" cy="148629"/>
            </a:xfrm>
            <a:custGeom>
              <a:avLst/>
              <a:gdLst>
                <a:gd name="T0" fmla="*/ 2147483647 w 370"/>
                <a:gd name="T1" fmla="*/ 2147483647 h 234"/>
                <a:gd name="T2" fmla="*/ 2147483647 w 370"/>
                <a:gd name="T3" fmla="*/ 2147483647 h 234"/>
                <a:gd name="T4" fmla="*/ 2147483647 w 370"/>
                <a:gd name="T5" fmla="*/ 2147483647 h 234"/>
                <a:gd name="T6" fmla="*/ 2147483647 w 370"/>
                <a:gd name="T7" fmla="*/ 2147483647 h 234"/>
                <a:gd name="T8" fmla="*/ 2147483647 w 370"/>
                <a:gd name="T9" fmla="*/ 2147483647 h 234"/>
                <a:gd name="T10" fmla="*/ 2147483647 w 370"/>
                <a:gd name="T11" fmla="*/ 2147483647 h 234"/>
                <a:gd name="T12" fmla="*/ 2147483647 w 370"/>
                <a:gd name="T13" fmla="*/ 2147483647 h 234"/>
                <a:gd name="T14" fmla="*/ 2147483647 w 370"/>
                <a:gd name="T15" fmla="*/ 2147483647 h 234"/>
                <a:gd name="T16" fmla="*/ 2147483647 w 370"/>
                <a:gd name="T17" fmla="*/ 2147483647 h 234"/>
                <a:gd name="T18" fmla="*/ 2147483647 w 370"/>
                <a:gd name="T19" fmla="*/ 2147483647 h 234"/>
                <a:gd name="T20" fmla="*/ 2147483647 w 370"/>
                <a:gd name="T21" fmla="*/ 2147483647 h 234"/>
                <a:gd name="T22" fmla="*/ 2147483647 w 370"/>
                <a:gd name="T23" fmla="*/ 2147483647 h 234"/>
                <a:gd name="T24" fmla="*/ 2147483647 w 370"/>
                <a:gd name="T25" fmla="*/ 2147483647 h 234"/>
                <a:gd name="T26" fmla="*/ 2147483647 w 370"/>
                <a:gd name="T27" fmla="*/ 2147483647 h 234"/>
                <a:gd name="T28" fmla="*/ 2147483647 w 370"/>
                <a:gd name="T29" fmla="*/ 2147483647 h 234"/>
                <a:gd name="T30" fmla="*/ 2147483647 w 370"/>
                <a:gd name="T31" fmla="*/ 2147483647 h 234"/>
                <a:gd name="T32" fmla="*/ 2147483647 w 370"/>
                <a:gd name="T33" fmla="*/ 2147483647 h 234"/>
                <a:gd name="T34" fmla="*/ 2147483647 w 370"/>
                <a:gd name="T35" fmla="*/ 2147483647 h 234"/>
                <a:gd name="T36" fmla="*/ 2147483647 w 370"/>
                <a:gd name="T37" fmla="*/ 2147483647 h 234"/>
                <a:gd name="T38" fmla="*/ 2147483647 w 370"/>
                <a:gd name="T39" fmla="*/ 2147483647 h 234"/>
                <a:gd name="T40" fmla="*/ 2147483647 w 370"/>
                <a:gd name="T41" fmla="*/ 2147483647 h 234"/>
                <a:gd name="T42" fmla="*/ 2147483647 w 370"/>
                <a:gd name="T43" fmla="*/ 2147483647 h 234"/>
                <a:gd name="T44" fmla="*/ 2147483647 w 370"/>
                <a:gd name="T45" fmla="*/ 2147483647 h 234"/>
                <a:gd name="T46" fmla="*/ 0 w 370"/>
                <a:gd name="T47" fmla="*/ 2147483647 h 234"/>
                <a:gd name="T48" fmla="*/ 2147483647 w 370"/>
                <a:gd name="T49" fmla="*/ 2147483647 h 234"/>
                <a:gd name="T50" fmla="*/ 2147483647 w 370"/>
                <a:gd name="T51" fmla="*/ 2147483647 h 234"/>
                <a:gd name="T52" fmla="*/ 2147483647 w 370"/>
                <a:gd name="T53" fmla="*/ 2147483647 h 234"/>
                <a:gd name="T54" fmla="*/ 2147483647 w 370"/>
                <a:gd name="T55" fmla="*/ 2147483647 h 234"/>
                <a:gd name="T56" fmla="*/ 2147483647 w 370"/>
                <a:gd name="T57" fmla="*/ 2147483647 h 234"/>
                <a:gd name="T58" fmla="*/ 2147483647 w 370"/>
                <a:gd name="T59" fmla="*/ 2147483647 h 234"/>
                <a:gd name="T60" fmla="*/ 2147483647 w 370"/>
                <a:gd name="T61" fmla="*/ 2147483647 h 234"/>
                <a:gd name="T62" fmla="*/ 2147483647 w 370"/>
                <a:gd name="T63" fmla="*/ 2147483647 h 234"/>
                <a:gd name="T64" fmla="*/ 2147483647 w 370"/>
                <a:gd name="T65" fmla="*/ 2147483647 h 234"/>
                <a:gd name="T66" fmla="*/ 2147483647 w 370"/>
                <a:gd name="T67" fmla="*/ 2147483647 h 234"/>
                <a:gd name="T68" fmla="*/ 2147483647 w 370"/>
                <a:gd name="T69" fmla="*/ 2147483647 h 234"/>
                <a:gd name="T70" fmla="*/ 2147483647 w 370"/>
                <a:gd name="T71" fmla="*/ 2147483647 h 234"/>
                <a:gd name="T72" fmla="*/ 2147483647 w 370"/>
                <a:gd name="T73" fmla="*/ 2147483647 h 234"/>
                <a:gd name="T74" fmla="*/ 2147483647 w 370"/>
                <a:gd name="T75" fmla="*/ 2147483647 h 234"/>
                <a:gd name="T76" fmla="*/ 2147483647 w 370"/>
                <a:gd name="T77" fmla="*/ 2147483647 h 234"/>
                <a:gd name="T78" fmla="*/ 2147483647 w 370"/>
                <a:gd name="T79" fmla="*/ 2147483647 h 234"/>
                <a:gd name="T80" fmla="*/ 2147483647 w 370"/>
                <a:gd name="T81" fmla="*/ 2147483647 h 234"/>
                <a:gd name="T82" fmla="*/ 2147483647 w 370"/>
                <a:gd name="T83" fmla="*/ 2147483647 h 234"/>
                <a:gd name="T84" fmla="*/ 2147483647 w 370"/>
                <a:gd name="T85" fmla="*/ 0 h 234"/>
                <a:gd name="T86" fmla="*/ 2147483647 w 370"/>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0"/>
                <a:gd name="T133" fmla="*/ 0 h 234"/>
                <a:gd name="T134" fmla="*/ 370 w 370"/>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0" h="234">
                  <a:moveTo>
                    <a:pt x="370" y="18"/>
                  </a:moveTo>
                  <a:lnTo>
                    <a:pt x="360" y="22"/>
                  </a:lnTo>
                  <a:lnTo>
                    <a:pt x="302" y="22"/>
                  </a:lnTo>
                  <a:lnTo>
                    <a:pt x="284" y="26"/>
                  </a:lnTo>
                  <a:lnTo>
                    <a:pt x="262" y="29"/>
                  </a:lnTo>
                  <a:lnTo>
                    <a:pt x="244" y="36"/>
                  </a:lnTo>
                  <a:lnTo>
                    <a:pt x="226" y="40"/>
                  </a:lnTo>
                  <a:lnTo>
                    <a:pt x="208" y="47"/>
                  </a:lnTo>
                  <a:lnTo>
                    <a:pt x="190" y="58"/>
                  </a:lnTo>
                  <a:lnTo>
                    <a:pt x="172" y="65"/>
                  </a:lnTo>
                  <a:lnTo>
                    <a:pt x="154" y="76"/>
                  </a:lnTo>
                  <a:lnTo>
                    <a:pt x="140" y="90"/>
                  </a:lnTo>
                  <a:lnTo>
                    <a:pt x="122" y="101"/>
                  </a:lnTo>
                  <a:lnTo>
                    <a:pt x="75" y="148"/>
                  </a:lnTo>
                  <a:lnTo>
                    <a:pt x="75" y="152"/>
                  </a:lnTo>
                  <a:lnTo>
                    <a:pt x="57" y="170"/>
                  </a:lnTo>
                  <a:lnTo>
                    <a:pt x="57" y="173"/>
                  </a:lnTo>
                  <a:lnTo>
                    <a:pt x="61" y="177"/>
                  </a:lnTo>
                  <a:lnTo>
                    <a:pt x="72" y="177"/>
                  </a:lnTo>
                  <a:lnTo>
                    <a:pt x="79" y="184"/>
                  </a:lnTo>
                  <a:lnTo>
                    <a:pt x="75" y="191"/>
                  </a:lnTo>
                  <a:lnTo>
                    <a:pt x="75" y="195"/>
                  </a:lnTo>
                  <a:lnTo>
                    <a:pt x="68" y="198"/>
                  </a:lnTo>
                  <a:lnTo>
                    <a:pt x="68" y="202"/>
                  </a:lnTo>
                  <a:lnTo>
                    <a:pt x="72" y="206"/>
                  </a:lnTo>
                  <a:lnTo>
                    <a:pt x="86" y="206"/>
                  </a:lnTo>
                  <a:lnTo>
                    <a:pt x="90" y="209"/>
                  </a:lnTo>
                  <a:lnTo>
                    <a:pt x="93" y="209"/>
                  </a:lnTo>
                  <a:lnTo>
                    <a:pt x="100" y="216"/>
                  </a:lnTo>
                  <a:lnTo>
                    <a:pt x="93" y="220"/>
                  </a:lnTo>
                  <a:lnTo>
                    <a:pt x="90" y="220"/>
                  </a:lnTo>
                  <a:lnTo>
                    <a:pt x="86" y="224"/>
                  </a:lnTo>
                  <a:lnTo>
                    <a:pt x="72" y="224"/>
                  </a:lnTo>
                  <a:lnTo>
                    <a:pt x="68" y="227"/>
                  </a:lnTo>
                  <a:lnTo>
                    <a:pt x="61" y="227"/>
                  </a:lnTo>
                  <a:lnTo>
                    <a:pt x="57" y="231"/>
                  </a:lnTo>
                  <a:lnTo>
                    <a:pt x="54" y="231"/>
                  </a:lnTo>
                  <a:lnTo>
                    <a:pt x="46" y="224"/>
                  </a:lnTo>
                  <a:lnTo>
                    <a:pt x="43" y="224"/>
                  </a:lnTo>
                  <a:lnTo>
                    <a:pt x="36" y="216"/>
                  </a:lnTo>
                  <a:lnTo>
                    <a:pt x="32" y="216"/>
                  </a:lnTo>
                  <a:lnTo>
                    <a:pt x="21" y="227"/>
                  </a:lnTo>
                  <a:lnTo>
                    <a:pt x="21" y="231"/>
                  </a:lnTo>
                  <a:lnTo>
                    <a:pt x="18" y="231"/>
                  </a:lnTo>
                  <a:lnTo>
                    <a:pt x="14" y="234"/>
                  </a:lnTo>
                  <a:lnTo>
                    <a:pt x="7" y="234"/>
                  </a:lnTo>
                  <a:lnTo>
                    <a:pt x="3" y="231"/>
                  </a:lnTo>
                  <a:lnTo>
                    <a:pt x="0" y="224"/>
                  </a:lnTo>
                  <a:lnTo>
                    <a:pt x="0" y="213"/>
                  </a:lnTo>
                  <a:lnTo>
                    <a:pt x="3" y="206"/>
                  </a:lnTo>
                  <a:lnTo>
                    <a:pt x="10" y="195"/>
                  </a:lnTo>
                  <a:lnTo>
                    <a:pt x="14" y="188"/>
                  </a:lnTo>
                  <a:lnTo>
                    <a:pt x="18" y="180"/>
                  </a:lnTo>
                  <a:lnTo>
                    <a:pt x="25" y="173"/>
                  </a:lnTo>
                  <a:lnTo>
                    <a:pt x="28" y="162"/>
                  </a:lnTo>
                  <a:lnTo>
                    <a:pt x="39" y="155"/>
                  </a:lnTo>
                  <a:lnTo>
                    <a:pt x="46" y="144"/>
                  </a:lnTo>
                  <a:lnTo>
                    <a:pt x="54" y="134"/>
                  </a:lnTo>
                  <a:lnTo>
                    <a:pt x="64" y="123"/>
                  </a:lnTo>
                  <a:lnTo>
                    <a:pt x="75" y="116"/>
                  </a:lnTo>
                  <a:lnTo>
                    <a:pt x="82" y="105"/>
                  </a:lnTo>
                  <a:lnTo>
                    <a:pt x="93" y="98"/>
                  </a:lnTo>
                  <a:lnTo>
                    <a:pt x="100" y="87"/>
                  </a:lnTo>
                  <a:lnTo>
                    <a:pt x="111" y="80"/>
                  </a:lnTo>
                  <a:lnTo>
                    <a:pt x="122" y="72"/>
                  </a:lnTo>
                  <a:lnTo>
                    <a:pt x="133" y="65"/>
                  </a:lnTo>
                  <a:lnTo>
                    <a:pt x="140" y="58"/>
                  </a:lnTo>
                  <a:lnTo>
                    <a:pt x="154" y="51"/>
                  </a:lnTo>
                  <a:lnTo>
                    <a:pt x="165" y="44"/>
                  </a:lnTo>
                  <a:lnTo>
                    <a:pt x="176" y="40"/>
                  </a:lnTo>
                  <a:lnTo>
                    <a:pt x="187" y="36"/>
                  </a:lnTo>
                  <a:lnTo>
                    <a:pt x="194" y="33"/>
                  </a:lnTo>
                  <a:lnTo>
                    <a:pt x="198" y="29"/>
                  </a:lnTo>
                  <a:lnTo>
                    <a:pt x="205" y="29"/>
                  </a:lnTo>
                  <a:lnTo>
                    <a:pt x="208" y="26"/>
                  </a:lnTo>
                  <a:lnTo>
                    <a:pt x="216" y="22"/>
                  </a:lnTo>
                  <a:lnTo>
                    <a:pt x="223" y="18"/>
                  </a:lnTo>
                  <a:lnTo>
                    <a:pt x="230" y="15"/>
                  </a:lnTo>
                  <a:lnTo>
                    <a:pt x="241" y="15"/>
                  </a:lnTo>
                  <a:lnTo>
                    <a:pt x="248" y="11"/>
                  </a:lnTo>
                  <a:lnTo>
                    <a:pt x="252" y="8"/>
                  </a:lnTo>
                  <a:lnTo>
                    <a:pt x="259" y="8"/>
                  </a:lnTo>
                  <a:lnTo>
                    <a:pt x="266" y="4"/>
                  </a:lnTo>
                  <a:lnTo>
                    <a:pt x="273" y="4"/>
                  </a:lnTo>
                  <a:lnTo>
                    <a:pt x="280" y="0"/>
                  </a:lnTo>
                  <a:lnTo>
                    <a:pt x="345" y="0"/>
                  </a:lnTo>
                  <a:lnTo>
                    <a:pt x="352" y="4"/>
                  </a:lnTo>
                  <a:lnTo>
                    <a:pt x="363" y="8"/>
                  </a:lnTo>
                  <a:lnTo>
                    <a:pt x="370"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88" name="Freeform 1587"/>
            <p:cNvSpPr>
              <a:spLocks/>
            </p:cNvSpPr>
            <p:nvPr/>
          </p:nvSpPr>
          <p:spPr bwMode="auto">
            <a:xfrm>
              <a:off x="6949534" y="3783936"/>
              <a:ext cx="7934" cy="6987"/>
            </a:xfrm>
            <a:custGeom>
              <a:avLst/>
              <a:gdLst>
                <a:gd name="T0" fmla="*/ 0 w 10"/>
                <a:gd name="T1" fmla="*/ 2147483647 h 11"/>
                <a:gd name="T2" fmla="*/ 2147483647 w 10"/>
                <a:gd name="T3" fmla="*/ 2147483647 h 11"/>
                <a:gd name="T4" fmla="*/ 2147483647 w 10"/>
                <a:gd name="T5" fmla="*/ 2147483647 h 11"/>
                <a:gd name="T6" fmla="*/ 2147483647 w 10"/>
                <a:gd name="T7" fmla="*/ 0 h 11"/>
                <a:gd name="T8" fmla="*/ 0 w 10"/>
                <a:gd name="T9" fmla="*/ 2147483647 h 11"/>
                <a:gd name="T10" fmla="*/ 0 w 10"/>
                <a:gd name="T11" fmla="*/ 2147483647 h 11"/>
                <a:gd name="T12" fmla="*/ 2147483647 w 10"/>
                <a:gd name="T13" fmla="*/ 2147483647 h 11"/>
                <a:gd name="T14" fmla="*/ 0 w 10"/>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1"/>
                <a:gd name="T26" fmla="*/ 10 w 10"/>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1">
                  <a:moveTo>
                    <a:pt x="0" y="11"/>
                  </a:moveTo>
                  <a:lnTo>
                    <a:pt x="3" y="11"/>
                  </a:lnTo>
                  <a:lnTo>
                    <a:pt x="10" y="7"/>
                  </a:lnTo>
                  <a:lnTo>
                    <a:pt x="10" y="0"/>
                  </a:lnTo>
                  <a:lnTo>
                    <a:pt x="0" y="3"/>
                  </a:lnTo>
                  <a:lnTo>
                    <a:pt x="0" y="11"/>
                  </a:lnTo>
                  <a:lnTo>
                    <a:pt x="3" y="11"/>
                  </a:lnTo>
                  <a:lnTo>
                    <a:pt x="0"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89" name="Freeform 1588"/>
            <p:cNvSpPr>
              <a:spLocks/>
            </p:cNvSpPr>
            <p:nvPr/>
          </p:nvSpPr>
          <p:spPr bwMode="auto">
            <a:xfrm>
              <a:off x="6723438" y="3783936"/>
              <a:ext cx="226095" cy="84477"/>
            </a:xfrm>
            <a:custGeom>
              <a:avLst/>
              <a:gdLst>
                <a:gd name="T0" fmla="*/ 2147483647 w 285"/>
                <a:gd name="T1" fmla="*/ 2147483647 h 133"/>
                <a:gd name="T2" fmla="*/ 2147483647 w 285"/>
                <a:gd name="T3" fmla="*/ 2147483647 h 133"/>
                <a:gd name="T4" fmla="*/ 2147483647 w 285"/>
                <a:gd name="T5" fmla="*/ 2147483647 h 133"/>
                <a:gd name="T6" fmla="*/ 2147483647 w 285"/>
                <a:gd name="T7" fmla="*/ 2147483647 h 133"/>
                <a:gd name="T8" fmla="*/ 2147483647 w 285"/>
                <a:gd name="T9" fmla="*/ 2147483647 h 133"/>
                <a:gd name="T10" fmla="*/ 2147483647 w 285"/>
                <a:gd name="T11" fmla="*/ 2147483647 h 133"/>
                <a:gd name="T12" fmla="*/ 2147483647 w 285"/>
                <a:gd name="T13" fmla="*/ 2147483647 h 133"/>
                <a:gd name="T14" fmla="*/ 2147483647 w 285"/>
                <a:gd name="T15" fmla="*/ 2147483647 h 133"/>
                <a:gd name="T16" fmla="*/ 2147483647 w 285"/>
                <a:gd name="T17" fmla="*/ 2147483647 h 133"/>
                <a:gd name="T18" fmla="*/ 2147483647 w 285"/>
                <a:gd name="T19" fmla="*/ 2147483647 h 133"/>
                <a:gd name="T20" fmla="*/ 2147483647 w 285"/>
                <a:gd name="T21" fmla="*/ 2147483647 h 133"/>
                <a:gd name="T22" fmla="*/ 2147483647 w 285"/>
                <a:gd name="T23" fmla="*/ 2147483647 h 133"/>
                <a:gd name="T24" fmla="*/ 2147483647 w 285"/>
                <a:gd name="T25" fmla="*/ 2147483647 h 133"/>
                <a:gd name="T26" fmla="*/ 2147483647 w 285"/>
                <a:gd name="T27" fmla="*/ 0 h 133"/>
                <a:gd name="T28" fmla="*/ 2147483647 w 285"/>
                <a:gd name="T29" fmla="*/ 0 h 133"/>
                <a:gd name="T30" fmla="*/ 2147483647 w 285"/>
                <a:gd name="T31" fmla="*/ 2147483647 h 133"/>
                <a:gd name="T32" fmla="*/ 2147483647 w 285"/>
                <a:gd name="T33" fmla="*/ 2147483647 h 133"/>
                <a:gd name="T34" fmla="*/ 2147483647 w 285"/>
                <a:gd name="T35" fmla="*/ 2147483647 h 133"/>
                <a:gd name="T36" fmla="*/ 2147483647 w 285"/>
                <a:gd name="T37" fmla="*/ 2147483647 h 133"/>
                <a:gd name="T38" fmla="*/ 2147483647 w 285"/>
                <a:gd name="T39" fmla="*/ 2147483647 h 133"/>
                <a:gd name="T40" fmla="*/ 2147483647 w 285"/>
                <a:gd name="T41" fmla="*/ 2147483647 h 133"/>
                <a:gd name="T42" fmla="*/ 2147483647 w 285"/>
                <a:gd name="T43" fmla="*/ 2147483647 h 133"/>
                <a:gd name="T44" fmla="*/ 2147483647 w 285"/>
                <a:gd name="T45" fmla="*/ 2147483647 h 133"/>
                <a:gd name="T46" fmla="*/ 2147483647 w 285"/>
                <a:gd name="T47" fmla="*/ 2147483647 h 133"/>
                <a:gd name="T48" fmla="*/ 2147483647 w 285"/>
                <a:gd name="T49" fmla="*/ 2147483647 h 133"/>
                <a:gd name="T50" fmla="*/ 2147483647 w 285"/>
                <a:gd name="T51" fmla="*/ 2147483647 h 133"/>
                <a:gd name="T52" fmla="*/ 2147483647 w 285"/>
                <a:gd name="T53" fmla="*/ 2147483647 h 133"/>
                <a:gd name="T54" fmla="*/ 2147483647 w 285"/>
                <a:gd name="T55" fmla="*/ 2147483647 h 133"/>
                <a:gd name="T56" fmla="*/ 0 w 285"/>
                <a:gd name="T57" fmla="*/ 2147483647 h 133"/>
                <a:gd name="T58" fmla="*/ 2147483647 w 285"/>
                <a:gd name="T59" fmla="*/ 2147483647 h 1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133"/>
                <a:gd name="T92" fmla="*/ 285 w 285"/>
                <a:gd name="T93" fmla="*/ 133 h 1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133">
                  <a:moveTo>
                    <a:pt x="7" y="133"/>
                  </a:moveTo>
                  <a:lnTo>
                    <a:pt x="65" y="75"/>
                  </a:lnTo>
                  <a:lnTo>
                    <a:pt x="83" y="65"/>
                  </a:lnTo>
                  <a:lnTo>
                    <a:pt x="97" y="54"/>
                  </a:lnTo>
                  <a:lnTo>
                    <a:pt x="119" y="47"/>
                  </a:lnTo>
                  <a:lnTo>
                    <a:pt x="133" y="36"/>
                  </a:lnTo>
                  <a:lnTo>
                    <a:pt x="151" y="29"/>
                  </a:lnTo>
                  <a:lnTo>
                    <a:pt x="173" y="21"/>
                  </a:lnTo>
                  <a:lnTo>
                    <a:pt x="191" y="18"/>
                  </a:lnTo>
                  <a:lnTo>
                    <a:pt x="209" y="14"/>
                  </a:lnTo>
                  <a:lnTo>
                    <a:pt x="227" y="11"/>
                  </a:lnTo>
                  <a:lnTo>
                    <a:pt x="285" y="11"/>
                  </a:lnTo>
                  <a:lnTo>
                    <a:pt x="285" y="3"/>
                  </a:lnTo>
                  <a:lnTo>
                    <a:pt x="267" y="0"/>
                  </a:lnTo>
                  <a:lnTo>
                    <a:pt x="245" y="0"/>
                  </a:lnTo>
                  <a:lnTo>
                    <a:pt x="227" y="3"/>
                  </a:lnTo>
                  <a:lnTo>
                    <a:pt x="209" y="7"/>
                  </a:lnTo>
                  <a:lnTo>
                    <a:pt x="187" y="11"/>
                  </a:lnTo>
                  <a:lnTo>
                    <a:pt x="169" y="18"/>
                  </a:lnTo>
                  <a:lnTo>
                    <a:pt x="151" y="21"/>
                  </a:lnTo>
                  <a:lnTo>
                    <a:pt x="133" y="29"/>
                  </a:lnTo>
                  <a:lnTo>
                    <a:pt x="115" y="39"/>
                  </a:lnTo>
                  <a:lnTo>
                    <a:pt x="97" y="47"/>
                  </a:lnTo>
                  <a:lnTo>
                    <a:pt x="79" y="61"/>
                  </a:lnTo>
                  <a:lnTo>
                    <a:pt x="61" y="72"/>
                  </a:lnTo>
                  <a:lnTo>
                    <a:pt x="47" y="83"/>
                  </a:lnTo>
                  <a:lnTo>
                    <a:pt x="29" y="97"/>
                  </a:lnTo>
                  <a:lnTo>
                    <a:pt x="15" y="111"/>
                  </a:lnTo>
                  <a:lnTo>
                    <a:pt x="0" y="129"/>
                  </a:lnTo>
                  <a:lnTo>
                    <a:pt x="7" y="1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90" name="Freeform 1589"/>
            <p:cNvSpPr>
              <a:spLocks/>
            </p:cNvSpPr>
            <p:nvPr/>
          </p:nvSpPr>
          <p:spPr bwMode="auto">
            <a:xfrm>
              <a:off x="6706778" y="3865874"/>
              <a:ext cx="22213" cy="20960"/>
            </a:xfrm>
            <a:custGeom>
              <a:avLst/>
              <a:gdLst>
                <a:gd name="T0" fmla="*/ 2147483647 w 28"/>
                <a:gd name="T1" fmla="*/ 2147483647 h 33"/>
                <a:gd name="T2" fmla="*/ 2147483647 w 28"/>
                <a:gd name="T3" fmla="*/ 2147483647 h 33"/>
                <a:gd name="T4" fmla="*/ 2147483647 w 28"/>
                <a:gd name="T5" fmla="*/ 2147483647 h 33"/>
                <a:gd name="T6" fmla="*/ 2147483647 w 28"/>
                <a:gd name="T7" fmla="*/ 2147483647 h 33"/>
                <a:gd name="T8" fmla="*/ 2147483647 w 28"/>
                <a:gd name="T9" fmla="*/ 2147483647 h 33"/>
                <a:gd name="T10" fmla="*/ 2147483647 w 28"/>
                <a:gd name="T11" fmla="*/ 0 h 33"/>
                <a:gd name="T12" fmla="*/ 2147483647 w 28"/>
                <a:gd name="T13" fmla="*/ 2147483647 h 33"/>
                <a:gd name="T14" fmla="*/ 2147483647 w 28"/>
                <a:gd name="T15" fmla="*/ 2147483647 h 33"/>
                <a:gd name="T16" fmla="*/ 2147483647 w 28"/>
                <a:gd name="T17" fmla="*/ 2147483647 h 33"/>
                <a:gd name="T18" fmla="*/ 2147483647 w 28"/>
                <a:gd name="T19" fmla="*/ 2147483647 h 33"/>
                <a:gd name="T20" fmla="*/ 2147483647 w 28"/>
                <a:gd name="T21" fmla="*/ 2147483647 h 33"/>
                <a:gd name="T22" fmla="*/ 0 w 28"/>
                <a:gd name="T23" fmla="*/ 2147483647 h 33"/>
                <a:gd name="T24" fmla="*/ 0 w 28"/>
                <a:gd name="T25" fmla="*/ 2147483647 h 33"/>
                <a:gd name="T26" fmla="*/ 0 w 28"/>
                <a:gd name="T27" fmla="*/ 2147483647 h 33"/>
                <a:gd name="T28" fmla="*/ 0 w 28"/>
                <a:gd name="T29" fmla="*/ 2147483647 h 33"/>
                <a:gd name="T30" fmla="*/ 2147483647 w 28"/>
                <a:gd name="T31" fmla="*/ 2147483647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
                <a:gd name="T49" fmla="*/ 0 h 33"/>
                <a:gd name="T50" fmla="*/ 28 w 28"/>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 h="33">
                  <a:moveTo>
                    <a:pt x="3" y="29"/>
                  </a:moveTo>
                  <a:lnTo>
                    <a:pt x="7" y="29"/>
                  </a:lnTo>
                  <a:lnTo>
                    <a:pt x="14" y="22"/>
                  </a:lnTo>
                  <a:lnTo>
                    <a:pt x="14" y="18"/>
                  </a:lnTo>
                  <a:lnTo>
                    <a:pt x="28" y="4"/>
                  </a:lnTo>
                  <a:lnTo>
                    <a:pt x="21" y="0"/>
                  </a:lnTo>
                  <a:lnTo>
                    <a:pt x="21" y="4"/>
                  </a:lnTo>
                  <a:lnTo>
                    <a:pt x="14" y="11"/>
                  </a:lnTo>
                  <a:lnTo>
                    <a:pt x="10" y="11"/>
                  </a:lnTo>
                  <a:lnTo>
                    <a:pt x="7" y="15"/>
                  </a:lnTo>
                  <a:lnTo>
                    <a:pt x="3" y="22"/>
                  </a:lnTo>
                  <a:lnTo>
                    <a:pt x="0" y="26"/>
                  </a:lnTo>
                  <a:lnTo>
                    <a:pt x="0" y="33"/>
                  </a:lnTo>
                  <a:lnTo>
                    <a:pt x="0" y="29"/>
                  </a:lnTo>
                  <a:lnTo>
                    <a:pt x="0" y="33"/>
                  </a:lnTo>
                  <a:lnTo>
                    <a:pt x="3"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91" name="Freeform 1590"/>
            <p:cNvSpPr>
              <a:spLocks/>
            </p:cNvSpPr>
            <p:nvPr/>
          </p:nvSpPr>
          <p:spPr bwMode="auto">
            <a:xfrm>
              <a:off x="6706778" y="3884294"/>
              <a:ext cx="22213" cy="6987"/>
            </a:xfrm>
            <a:custGeom>
              <a:avLst/>
              <a:gdLst>
                <a:gd name="T0" fmla="*/ 2147483647 w 28"/>
                <a:gd name="T1" fmla="*/ 2147483647 h 11"/>
                <a:gd name="T2" fmla="*/ 2147483647 w 28"/>
                <a:gd name="T3" fmla="*/ 0 h 11"/>
                <a:gd name="T4" fmla="*/ 2147483647 w 28"/>
                <a:gd name="T5" fmla="*/ 0 h 11"/>
                <a:gd name="T6" fmla="*/ 0 w 28"/>
                <a:gd name="T7" fmla="*/ 2147483647 h 11"/>
                <a:gd name="T8" fmla="*/ 2147483647 w 28"/>
                <a:gd name="T9" fmla="*/ 2147483647 h 11"/>
                <a:gd name="T10" fmla="*/ 2147483647 w 28"/>
                <a:gd name="T11" fmla="*/ 2147483647 h 11"/>
                <a:gd name="T12" fmla="*/ 2147483647 w 28"/>
                <a:gd name="T13" fmla="*/ 2147483647 h 11"/>
                <a:gd name="T14" fmla="*/ 2147483647 w 28"/>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1"/>
                <a:gd name="T26" fmla="*/ 28 w 2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1">
                  <a:moveTo>
                    <a:pt x="28" y="11"/>
                  </a:moveTo>
                  <a:lnTo>
                    <a:pt x="18" y="0"/>
                  </a:lnTo>
                  <a:lnTo>
                    <a:pt x="3" y="0"/>
                  </a:lnTo>
                  <a:lnTo>
                    <a:pt x="0" y="4"/>
                  </a:lnTo>
                  <a:lnTo>
                    <a:pt x="3" y="7"/>
                  </a:lnTo>
                  <a:lnTo>
                    <a:pt x="18" y="7"/>
                  </a:lnTo>
                  <a:lnTo>
                    <a:pt x="18" y="11"/>
                  </a:lnTo>
                  <a:lnTo>
                    <a:pt x="28"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92" name="Freeform 1591"/>
            <p:cNvSpPr>
              <a:spLocks/>
            </p:cNvSpPr>
            <p:nvPr/>
          </p:nvSpPr>
          <p:spPr bwMode="auto">
            <a:xfrm>
              <a:off x="6712332" y="3891281"/>
              <a:ext cx="16660" cy="13974"/>
            </a:xfrm>
            <a:custGeom>
              <a:avLst/>
              <a:gdLst>
                <a:gd name="T0" fmla="*/ 2147483647 w 21"/>
                <a:gd name="T1" fmla="*/ 2147483647 h 22"/>
                <a:gd name="T2" fmla="*/ 2147483647 w 21"/>
                <a:gd name="T3" fmla="*/ 2147483647 h 22"/>
                <a:gd name="T4" fmla="*/ 2147483647 w 21"/>
                <a:gd name="T5" fmla="*/ 2147483647 h 22"/>
                <a:gd name="T6" fmla="*/ 2147483647 w 21"/>
                <a:gd name="T7" fmla="*/ 2147483647 h 22"/>
                <a:gd name="T8" fmla="*/ 2147483647 w 21"/>
                <a:gd name="T9" fmla="*/ 2147483647 h 22"/>
                <a:gd name="T10" fmla="*/ 2147483647 w 21"/>
                <a:gd name="T11" fmla="*/ 0 h 22"/>
                <a:gd name="T12" fmla="*/ 2147483647 w 21"/>
                <a:gd name="T13" fmla="*/ 0 h 22"/>
                <a:gd name="T14" fmla="*/ 2147483647 w 21"/>
                <a:gd name="T15" fmla="*/ 2147483647 h 22"/>
                <a:gd name="T16" fmla="*/ 2147483647 w 21"/>
                <a:gd name="T17" fmla="*/ 2147483647 h 22"/>
                <a:gd name="T18" fmla="*/ 2147483647 w 21"/>
                <a:gd name="T19" fmla="*/ 2147483647 h 22"/>
                <a:gd name="T20" fmla="*/ 2147483647 w 21"/>
                <a:gd name="T21" fmla="*/ 2147483647 h 22"/>
                <a:gd name="T22" fmla="*/ 2147483647 w 21"/>
                <a:gd name="T23" fmla="*/ 2147483647 h 22"/>
                <a:gd name="T24" fmla="*/ 0 w 21"/>
                <a:gd name="T25" fmla="*/ 2147483647 h 22"/>
                <a:gd name="T26" fmla="*/ 2147483647 w 21"/>
                <a:gd name="T27" fmla="*/ 2147483647 h 22"/>
                <a:gd name="T28" fmla="*/ 2147483647 w 21"/>
                <a:gd name="T29" fmla="*/ 2147483647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22"/>
                <a:gd name="T47" fmla="*/ 21 w 21"/>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22">
                  <a:moveTo>
                    <a:pt x="7" y="14"/>
                  </a:moveTo>
                  <a:lnTo>
                    <a:pt x="11" y="22"/>
                  </a:lnTo>
                  <a:lnTo>
                    <a:pt x="11" y="18"/>
                  </a:lnTo>
                  <a:lnTo>
                    <a:pt x="14" y="11"/>
                  </a:lnTo>
                  <a:lnTo>
                    <a:pt x="18" y="7"/>
                  </a:lnTo>
                  <a:lnTo>
                    <a:pt x="21" y="0"/>
                  </a:lnTo>
                  <a:lnTo>
                    <a:pt x="14" y="0"/>
                  </a:lnTo>
                  <a:lnTo>
                    <a:pt x="14" y="4"/>
                  </a:lnTo>
                  <a:lnTo>
                    <a:pt x="7" y="11"/>
                  </a:lnTo>
                  <a:lnTo>
                    <a:pt x="3" y="18"/>
                  </a:lnTo>
                  <a:lnTo>
                    <a:pt x="3" y="22"/>
                  </a:lnTo>
                  <a:lnTo>
                    <a:pt x="3" y="18"/>
                  </a:lnTo>
                  <a:lnTo>
                    <a:pt x="0" y="22"/>
                  </a:lnTo>
                  <a:lnTo>
                    <a:pt x="3" y="22"/>
                  </a:lnTo>
                  <a:lnTo>
                    <a:pt x="7" y="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93" name="Freeform 1592"/>
            <p:cNvSpPr>
              <a:spLocks/>
            </p:cNvSpPr>
            <p:nvPr/>
          </p:nvSpPr>
          <p:spPr bwMode="auto">
            <a:xfrm>
              <a:off x="6714712" y="3900172"/>
              <a:ext cx="31733" cy="13974"/>
            </a:xfrm>
            <a:custGeom>
              <a:avLst/>
              <a:gdLst>
                <a:gd name="T0" fmla="*/ 2147483647 w 40"/>
                <a:gd name="T1" fmla="*/ 2147483647 h 22"/>
                <a:gd name="T2" fmla="*/ 2147483647 w 40"/>
                <a:gd name="T3" fmla="*/ 2147483647 h 22"/>
                <a:gd name="T4" fmla="*/ 2147483647 w 40"/>
                <a:gd name="T5" fmla="*/ 2147483647 h 22"/>
                <a:gd name="T6" fmla="*/ 2147483647 w 40"/>
                <a:gd name="T7" fmla="*/ 2147483647 h 22"/>
                <a:gd name="T8" fmla="*/ 2147483647 w 40"/>
                <a:gd name="T9" fmla="*/ 2147483647 h 22"/>
                <a:gd name="T10" fmla="*/ 2147483647 w 40"/>
                <a:gd name="T11" fmla="*/ 2147483647 h 22"/>
                <a:gd name="T12" fmla="*/ 2147483647 w 40"/>
                <a:gd name="T13" fmla="*/ 2147483647 h 22"/>
                <a:gd name="T14" fmla="*/ 2147483647 w 40"/>
                <a:gd name="T15" fmla="*/ 0 h 22"/>
                <a:gd name="T16" fmla="*/ 2147483647 w 40"/>
                <a:gd name="T17" fmla="*/ 0 h 22"/>
                <a:gd name="T18" fmla="*/ 0 w 40"/>
                <a:gd name="T19" fmla="*/ 2147483647 h 22"/>
                <a:gd name="T20" fmla="*/ 2147483647 w 40"/>
                <a:gd name="T21" fmla="*/ 2147483647 h 22"/>
                <a:gd name="T22" fmla="*/ 2147483647 w 40"/>
                <a:gd name="T23" fmla="*/ 2147483647 h 22"/>
                <a:gd name="T24" fmla="*/ 2147483647 w 40"/>
                <a:gd name="T25" fmla="*/ 2147483647 h 22"/>
                <a:gd name="T26" fmla="*/ 2147483647 w 40"/>
                <a:gd name="T27" fmla="*/ 2147483647 h 22"/>
                <a:gd name="T28" fmla="*/ 2147483647 w 40"/>
                <a:gd name="T29" fmla="*/ 2147483647 h 22"/>
                <a:gd name="T30" fmla="*/ 2147483647 w 40"/>
                <a:gd name="T31" fmla="*/ 2147483647 h 22"/>
                <a:gd name="T32" fmla="*/ 2147483647 w 40"/>
                <a:gd name="T33" fmla="*/ 2147483647 h 22"/>
                <a:gd name="T34" fmla="*/ 2147483647 w 40"/>
                <a:gd name="T35" fmla="*/ 2147483647 h 22"/>
                <a:gd name="T36" fmla="*/ 2147483647 w 40"/>
                <a:gd name="T37" fmla="*/ 2147483647 h 22"/>
                <a:gd name="T38" fmla="*/ 2147483647 w 40"/>
                <a:gd name="T39" fmla="*/ 2147483647 h 22"/>
                <a:gd name="T40" fmla="*/ 2147483647 w 40"/>
                <a:gd name="T41" fmla="*/ 2147483647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2"/>
                <a:gd name="T65" fmla="*/ 40 w 40"/>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2">
                  <a:moveTo>
                    <a:pt x="36" y="22"/>
                  </a:moveTo>
                  <a:lnTo>
                    <a:pt x="40" y="18"/>
                  </a:lnTo>
                  <a:lnTo>
                    <a:pt x="36" y="15"/>
                  </a:lnTo>
                  <a:lnTo>
                    <a:pt x="33" y="8"/>
                  </a:lnTo>
                  <a:lnTo>
                    <a:pt x="29" y="8"/>
                  </a:lnTo>
                  <a:lnTo>
                    <a:pt x="22" y="4"/>
                  </a:lnTo>
                  <a:lnTo>
                    <a:pt x="11" y="4"/>
                  </a:lnTo>
                  <a:lnTo>
                    <a:pt x="8" y="0"/>
                  </a:lnTo>
                  <a:lnTo>
                    <a:pt x="4" y="0"/>
                  </a:lnTo>
                  <a:lnTo>
                    <a:pt x="0" y="8"/>
                  </a:lnTo>
                  <a:lnTo>
                    <a:pt x="8" y="11"/>
                  </a:lnTo>
                  <a:lnTo>
                    <a:pt x="22" y="11"/>
                  </a:lnTo>
                  <a:lnTo>
                    <a:pt x="26" y="15"/>
                  </a:lnTo>
                  <a:lnTo>
                    <a:pt x="29" y="15"/>
                  </a:lnTo>
                  <a:lnTo>
                    <a:pt x="29" y="18"/>
                  </a:lnTo>
                  <a:lnTo>
                    <a:pt x="33" y="22"/>
                  </a:lnTo>
                  <a:lnTo>
                    <a:pt x="33" y="15"/>
                  </a:lnTo>
                  <a:lnTo>
                    <a:pt x="36" y="22"/>
                  </a:lnTo>
                  <a:lnTo>
                    <a:pt x="40" y="22"/>
                  </a:lnTo>
                  <a:lnTo>
                    <a:pt x="40" y="18"/>
                  </a:lnTo>
                  <a:lnTo>
                    <a:pt x="36"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94" name="Freeform 1593"/>
            <p:cNvSpPr>
              <a:spLocks/>
            </p:cNvSpPr>
            <p:nvPr/>
          </p:nvSpPr>
          <p:spPr bwMode="auto">
            <a:xfrm>
              <a:off x="6706778" y="3909700"/>
              <a:ext cx="36493" cy="13338"/>
            </a:xfrm>
            <a:custGeom>
              <a:avLst/>
              <a:gdLst>
                <a:gd name="T0" fmla="*/ 2147483647 w 46"/>
                <a:gd name="T1" fmla="*/ 2147483647 h 21"/>
                <a:gd name="T2" fmla="*/ 2147483647 w 46"/>
                <a:gd name="T3" fmla="*/ 2147483647 h 21"/>
                <a:gd name="T4" fmla="*/ 2147483647 w 46"/>
                <a:gd name="T5" fmla="*/ 2147483647 h 21"/>
                <a:gd name="T6" fmla="*/ 2147483647 w 46"/>
                <a:gd name="T7" fmla="*/ 2147483647 h 21"/>
                <a:gd name="T8" fmla="*/ 2147483647 w 46"/>
                <a:gd name="T9" fmla="*/ 2147483647 h 21"/>
                <a:gd name="T10" fmla="*/ 2147483647 w 46"/>
                <a:gd name="T11" fmla="*/ 2147483647 h 21"/>
                <a:gd name="T12" fmla="*/ 2147483647 w 46"/>
                <a:gd name="T13" fmla="*/ 2147483647 h 21"/>
                <a:gd name="T14" fmla="*/ 2147483647 w 46"/>
                <a:gd name="T15" fmla="*/ 2147483647 h 21"/>
                <a:gd name="T16" fmla="*/ 2147483647 w 46"/>
                <a:gd name="T17" fmla="*/ 0 h 21"/>
                <a:gd name="T18" fmla="*/ 2147483647 w 46"/>
                <a:gd name="T19" fmla="*/ 2147483647 h 21"/>
                <a:gd name="T20" fmla="*/ 2147483647 w 46"/>
                <a:gd name="T21" fmla="*/ 2147483647 h 21"/>
                <a:gd name="T22" fmla="*/ 2147483647 w 46"/>
                <a:gd name="T23" fmla="*/ 2147483647 h 21"/>
                <a:gd name="T24" fmla="*/ 2147483647 w 46"/>
                <a:gd name="T25" fmla="*/ 2147483647 h 21"/>
                <a:gd name="T26" fmla="*/ 2147483647 w 46"/>
                <a:gd name="T27" fmla="*/ 2147483647 h 21"/>
                <a:gd name="T28" fmla="*/ 2147483647 w 46"/>
                <a:gd name="T29" fmla="*/ 2147483647 h 21"/>
                <a:gd name="T30" fmla="*/ 0 w 46"/>
                <a:gd name="T31" fmla="*/ 2147483647 h 21"/>
                <a:gd name="T32" fmla="*/ 2147483647 w 46"/>
                <a:gd name="T33" fmla="*/ 2147483647 h 21"/>
                <a:gd name="T34" fmla="*/ 2147483647 w 46"/>
                <a:gd name="T35" fmla="*/ 2147483647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21"/>
                <a:gd name="T56" fmla="*/ 46 w 46"/>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21">
                  <a:moveTo>
                    <a:pt x="3" y="21"/>
                  </a:moveTo>
                  <a:lnTo>
                    <a:pt x="10" y="18"/>
                  </a:lnTo>
                  <a:lnTo>
                    <a:pt x="14" y="18"/>
                  </a:lnTo>
                  <a:lnTo>
                    <a:pt x="21" y="14"/>
                  </a:lnTo>
                  <a:lnTo>
                    <a:pt x="32" y="14"/>
                  </a:lnTo>
                  <a:lnTo>
                    <a:pt x="36" y="11"/>
                  </a:lnTo>
                  <a:lnTo>
                    <a:pt x="43" y="11"/>
                  </a:lnTo>
                  <a:lnTo>
                    <a:pt x="46" y="7"/>
                  </a:lnTo>
                  <a:lnTo>
                    <a:pt x="43" y="0"/>
                  </a:lnTo>
                  <a:lnTo>
                    <a:pt x="39" y="3"/>
                  </a:lnTo>
                  <a:lnTo>
                    <a:pt x="36" y="3"/>
                  </a:lnTo>
                  <a:lnTo>
                    <a:pt x="28" y="7"/>
                  </a:lnTo>
                  <a:lnTo>
                    <a:pt x="18" y="7"/>
                  </a:lnTo>
                  <a:lnTo>
                    <a:pt x="14" y="11"/>
                  </a:lnTo>
                  <a:lnTo>
                    <a:pt x="7" y="11"/>
                  </a:lnTo>
                  <a:lnTo>
                    <a:pt x="0" y="14"/>
                  </a:lnTo>
                  <a:lnTo>
                    <a:pt x="3" y="14"/>
                  </a:lnTo>
                  <a:lnTo>
                    <a:pt x="3"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95" name="Freeform 1594"/>
            <p:cNvSpPr>
              <a:spLocks/>
            </p:cNvSpPr>
            <p:nvPr/>
          </p:nvSpPr>
          <p:spPr bwMode="auto">
            <a:xfrm>
              <a:off x="6686153" y="3909700"/>
              <a:ext cx="23007" cy="13338"/>
            </a:xfrm>
            <a:custGeom>
              <a:avLst/>
              <a:gdLst>
                <a:gd name="T0" fmla="*/ 2147483647 w 29"/>
                <a:gd name="T1" fmla="*/ 2147483647 h 21"/>
                <a:gd name="T2" fmla="*/ 2147483647 w 29"/>
                <a:gd name="T3" fmla="*/ 2147483647 h 21"/>
                <a:gd name="T4" fmla="*/ 2147483647 w 29"/>
                <a:gd name="T5" fmla="*/ 2147483647 h 21"/>
                <a:gd name="T6" fmla="*/ 2147483647 w 29"/>
                <a:gd name="T7" fmla="*/ 2147483647 h 21"/>
                <a:gd name="T8" fmla="*/ 2147483647 w 29"/>
                <a:gd name="T9" fmla="*/ 2147483647 h 21"/>
                <a:gd name="T10" fmla="*/ 2147483647 w 29"/>
                <a:gd name="T11" fmla="*/ 2147483647 h 21"/>
                <a:gd name="T12" fmla="*/ 2147483647 w 29"/>
                <a:gd name="T13" fmla="*/ 2147483647 h 21"/>
                <a:gd name="T14" fmla="*/ 2147483647 w 29"/>
                <a:gd name="T15" fmla="*/ 2147483647 h 21"/>
                <a:gd name="T16" fmla="*/ 2147483647 w 29"/>
                <a:gd name="T17" fmla="*/ 2147483647 h 21"/>
                <a:gd name="T18" fmla="*/ 2147483647 w 29"/>
                <a:gd name="T19" fmla="*/ 2147483647 h 21"/>
                <a:gd name="T20" fmla="*/ 2147483647 w 29"/>
                <a:gd name="T21" fmla="*/ 2147483647 h 21"/>
                <a:gd name="T22" fmla="*/ 2147483647 w 29"/>
                <a:gd name="T23" fmla="*/ 0 h 21"/>
                <a:gd name="T24" fmla="*/ 0 w 29"/>
                <a:gd name="T25" fmla="*/ 0 h 21"/>
                <a:gd name="T26" fmla="*/ 2147483647 w 29"/>
                <a:gd name="T27" fmla="*/ 0 h 21"/>
                <a:gd name="T28" fmla="*/ 0 w 29"/>
                <a:gd name="T29" fmla="*/ 0 h 21"/>
                <a:gd name="T30" fmla="*/ 2147483647 w 29"/>
                <a:gd name="T31" fmla="*/ 2147483647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21"/>
                <a:gd name="T50" fmla="*/ 29 w 29"/>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21">
                  <a:moveTo>
                    <a:pt x="8" y="7"/>
                  </a:moveTo>
                  <a:lnTo>
                    <a:pt x="4" y="7"/>
                  </a:lnTo>
                  <a:lnTo>
                    <a:pt x="8" y="7"/>
                  </a:lnTo>
                  <a:lnTo>
                    <a:pt x="18" y="18"/>
                  </a:lnTo>
                  <a:lnTo>
                    <a:pt x="26" y="21"/>
                  </a:lnTo>
                  <a:lnTo>
                    <a:pt x="29" y="21"/>
                  </a:lnTo>
                  <a:lnTo>
                    <a:pt x="29" y="14"/>
                  </a:lnTo>
                  <a:lnTo>
                    <a:pt x="26" y="14"/>
                  </a:lnTo>
                  <a:lnTo>
                    <a:pt x="22" y="11"/>
                  </a:lnTo>
                  <a:lnTo>
                    <a:pt x="18" y="11"/>
                  </a:lnTo>
                  <a:lnTo>
                    <a:pt x="18" y="7"/>
                  </a:lnTo>
                  <a:lnTo>
                    <a:pt x="11" y="0"/>
                  </a:lnTo>
                  <a:lnTo>
                    <a:pt x="0" y="0"/>
                  </a:lnTo>
                  <a:lnTo>
                    <a:pt x="4" y="0"/>
                  </a:lnTo>
                  <a:lnTo>
                    <a:pt x="0" y="0"/>
                  </a:lnTo>
                  <a:lnTo>
                    <a:pt x="8"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96" name="Freeform 1595"/>
            <p:cNvSpPr>
              <a:spLocks/>
            </p:cNvSpPr>
            <p:nvPr/>
          </p:nvSpPr>
          <p:spPr bwMode="auto">
            <a:xfrm>
              <a:off x="6663940" y="3909700"/>
              <a:ext cx="28560" cy="15879"/>
            </a:xfrm>
            <a:custGeom>
              <a:avLst/>
              <a:gdLst>
                <a:gd name="T0" fmla="*/ 0 w 36"/>
                <a:gd name="T1" fmla="*/ 2147483647 h 25"/>
                <a:gd name="T2" fmla="*/ 2147483647 w 36"/>
                <a:gd name="T3" fmla="*/ 2147483647 h 25"/>
                <a:gd name="T4" fmla="*/ 2147483647 w 36"/>
                <a:gd name="T5" fmla="*/ 2147483647 h 25"/>
                <a:gd name="T6" fmla="*/ 2147483647 w 36"/>
                <a:gd name="T7" fmla="*/ 2147483647 h 25"/>
                <a:gd name="T8" fmla="*/ 2147483647 w 36"/>
                <a:gd name="T9" fmla="*/ 2147483647 h 25"/>
                <a:gd name="T10" fmla="*/ 2147483647 w 36"/>
                <a:gd name="T11" fmla="*/ 2147483647 h 25"/>
                <a:gd name="T12" fmla="*/ 2147483647 w 36"/>
                <a:gd name="T13" fmla="*/ 0 h 25"/>
                <a:gd name="T14" fmla="*/ 2147483647 w 36"/>
                <a:gd name="T15" fmla="*/ 2147483647 h 25"/>
                <a:gd name="T16" fmla="*/ 2147483647 w 36"/>
                <a:gd name="T17" fmla="*/ 2147483647 h 25"/>
                <a:gd name="T18" fmla="*/ 2147483647 w 36"/>
                <a:gd name="T19" fmla="*/ 2147483647 h 25"/>
                <a:gd name="T20" fmla="*/ 2147483647 w 36"/>
                <a:gd name="T21" fmla="*/ 2147483647 h 25"/>
                <a:gd name="T22" fmla="*/ 2147483647 w 36"/>
                <a:gd name="T23" fmla="*/ 2147483647 h 25"/>
                <a:gd name="T24" fmla="*/ 2147483647 w 36"/>
                <a:gd name="T25" fmla="*/ 2147483647 h 25"/>
                <a:gd name="T26" fmla="*/ 2147483647 w 36"/>
                <a:gd name="T27" fmla="*/ 2147483647 h 25"/>
                <a:gd name="T28" fmla="*/ 2147483647 w 36"/>
                <a:gd name="T29" fmla="*/ 2147483647 h 25"/>
                <a:gd name="T30" fmla="*/ 0 w 36"/>
                <a:gd name="T31" fmla="*/ 2147483647 h 25"/>
                <a:gd name="T32" fmla="*/ 2147483647 w 36"/>
                <a:gd name="T33" fmla="*/ 2147483647 h 25"/>
                <a:gd name="T34" fmla="*/ 0 w 36"/>
                <a:gd name="T35" fmla="*/ 2147483647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5"/>
                <a:gd name="T56" fmla="*/ 36 w 36"/>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5">
                  <a:moveTo>
                    <a:pt x="0" y="21"/>
                  </a:moveTo>
                  <a:lnTo>
                    <a:pt x="3" y="21"/>
                  </a:lnTo>
                  <a:lnTo>
                    <a:pt x="7" y="25"/>
                  </a:lnTo>
                  <a:lnTo>
                    <a:pt x="14" y="21"/>
                  </a:lnTo>
                  <a:lnTo>
                    <a:pt x="21" y="21"/>
                  </a:lnTo>
                  <a:lnTo>
                    <a:pt x="36" y="7"/>
                  </a:lnTo>
                  <a:lnTo>
                    <a:pt x="28" y="0"/>
                  </a:lnTo>
                  <a:lnTo>
                    <a:pt x="21" y="7"/>
                  </a:lnTo>
                  <a:lnTo>
                    <a:pt x="21" y="11"/>
                  </a:lnTo>
                  <a:lnTo>
                    <a:pt x="18" y="14"/>
                  </a:lnTo>
                  <a:lnTo>
                    <a:pt x="14" y="14"/>
                  </a:lnTo>
                  <a:lnTo>
                    <a:pt x="14" y="18"/>
                  </a:lnTo>
                  <a:lnTo>
                    <a:pt x="7" y="18"/>
                  </a:lnTo>
                  <a:lnTo>
                    <a:pt x="3" y="14"/>
                  </a:lnTo>
                  <a:lnTo>
                    <a:pt x="7" y="18"/>
                  </a:lnTo>
                  <a:lnTo>
                    <a:pt x="0" y="21"/>
                  </a:lnTo>
                  <a:lnTo>
                    <a:pt x="3" y="21"/>
                  </a:lnTo>
                  <a:lnTo>
                    <a:pt x="0"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97" name="Freeform 1596"/>
            <p:cNvSpPr>
              <a:spLocks/>
            </p:cNvSpPr>
            <p:nvPr/>
          </p:nvSpPr>
          <p:spPr bwMode="auto">
            <a:xfrm>
              <a:off x="6660766" y="3875400"/>
              <a:ext cx="28560" cy="47637"/>
            </a:xfrm>
            <a:custGeom>
              <a:avLst/>
              <a:gdLst>
                <a:gd name="T0" fmla="*/ 2147483647 w 36"/>
                <a:gd name="T1" fmla="*/ 0 h 75"/>
                <a:gd name="T2" fmla="*/ 2147483647 w 36"/>
                <a:gd name="T3" fmla="*/ 0 h 75"/>
                <a:gd name="T4" fmla="*/ 2147483647 w 36"/>
                <a:gd name="T5" fmla="*/ 2147483647 h 75"/>
                <a:gd name="T6" fmla="*/ 2147483647 w 36"/>
                <a:gd name="T7" fmla="*/ 2147483647 h 75"/>
                <a:gd name="T8" fmla="*/ 2147483647 w 36"/>
                <a:gd name="T9" fmla="*/ 2147483647 h 75"/>
                <a:gd name="T10" fmla="*/ 2147483647 w 36"/>
                <a:gd name="T11" fmla="*/ 2147483647 h 75"/>
                <a:gd name="T12" fmla="*/ 2147483647 w 36"/>
                <a:gd name="T13" fmla="*/ 2147483647 h 75"/>
                <a:gd name="T14" fmla="*/ 0 w 36"/>
                <a:gd name="T15" fmla="*/ 2147483647 h 75"/>
                <a:gd name="T16" fmla="*/ 0 w 36"/>
                <a:gd name="T17" fmla="*/ 2147483647 h 75"/>
                <a:gd name="T18" fmla="*/ 2147483647 w 36"/>
                <a:gd name="T19" fmla="*/ 2147483647 h 75"/>
                <a:gd name="T20" fmla="*/ 2147483647 w 36"/>
                <a:gd name="T21" fmla="*/ 2147483647 h 75"/>
                <a:gd name="T22" fmla="*/ 2147483647 w 36"/>
                <a:gd name="T23" fmla="*/ 2147483647 h 75"/>
                <a:gd name="T24" fmla="*/ 2147483647 w 36"/>
                <a:gd name="T25" fmla="*/ 2147483647 h 75"/>
                <a:gd name="T26" fmla="*/ 2147483647 w 36"/>
                <a:gd name="T27" fmla="*/ 2147483647 h 75"/>
                <a:gd name="T28" fmla="*/ 2147483647 w 36"/>
                <a:gd name="T29" fmla="*/ 2147483647 h 75"/>
                <a:gd name="T30" fmla="*/ 2147483647 w 36"/>
                <a:gd name="T31" fmla="*/ 2147483647 h 75"/>
                <a:gd name="T32" fmla="*/ 2147483647 w 36"/>
                <a:gd name="T33" fmla="*/ 2147483647 h 75"/>
                <a:gd name="T34" fmla="*/ 2147483647 w 36"/>
                <a:gd name="T35" fmla="*/ 2147483647 h 75"/>
                <a:gd name="T36" fmla="*/ 2147483647 w 36"/>
                <a:gd name="T37" fmla="*/ 2147483647 h 75"/>
                <a:gd name="T38" fmla="*/ 2147483647 w 36"/>
                <a:gd name="T39" fmla="*/ 2147483647 h 75"/>
                <a:gd name="T40" fmla="*/ 2147483647 w 36"/>
                <a:gd name="T41" fmla="*/ 0 h 75"/>
                <a:gd name="T42" fmla="*/ 2147483647 w 36"/>
                <a:gd name="T43" fmla="*/ 0 h 75"/>
                <a:gd name="T44" fmla="*/ 2147483647 w 36"/>
                <a:gd name="T45" fmla="*/ 0 h 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
                <a:gd name="T70" fmla="*/ 0 h 75"/>
                <a:gd name="T71" fmla="*/ 36 w 36"/>
                <a:gd name="T72" fmla="*/ 75 h 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 h="75">
                  <a:moveTo>
                    <a:pt x="32" y="0"/>
                  </a:moveTo>
                  <a:lnTo>
                    <a:pt x="29" y="0"/>
                  </a:lnTo>
                  <a:lnTo>
                    <a:pt x="25" y="11"/>
                  </a:lnTo>
                  <a:lnTo>
                    <a:pt x="22" y="18"/>
                  </a:lnTo>
                  <a:lnTo>
                    <a:pt x="14" y="25"/>
                  </a:lnTo>
                  <a:lnTo>
                    <a:pt x="11" y="36"/>
                  </a:lnTo>
                  <a:lnTo>
                    <a:pt x="4" y="43"/>
                  </a:lnTo>
                  <a:lnTo>
                    <a:pt x="0" y="54"/>
                  </a:lnTo>
                  <a:lnTo>
                    <a:pt x="0" y="65"/>
                  </a:lnTo>
                  <a:lnTo>
                    <a:pt x="4" y="75"/>
                  </a:lnTo>
                  <a:lnTo>
                    <a:pt x="11" y="72"/>
                  </a:lnTo>
                  <a:lnTo>
                    <a:pt x="7" y="65"/>
                  </a:lnTo>
                  <a:lnTo>
                    <a:pt x="7" y="54"/>
                  </a:lnTo>
                  <a:lnTo>
                    <a:pt x="11" y="47"/>
                  </a:lnTo>
                  <a:lnTo>
                    <a:pt x="18" y="39"/>
                  </a:lnTo>
                  <a:lnTo>
                    <a:pt x="22" y="29"/>
                  </a:lnTo>
                  <a:lnTo>
                    <a:pt x="25" y="21"/>
                  </a:lnTo>
                  <a:lnTo>
                    <a:pt x="32" y="14"/>
                  </a:lnTo>
                  <a:lnTo>
                    <a:pt x="36" y="3"/>
                  </a:lnTo>
                  <a:lnTo>
                    <a:pt x="36" y="7"/>
                  </a:lnTo>
                  <a:lnTo>
                    <a:pt x="32" y="0"/>
                  </a:lnTo>
                  <a:lnTo>
                    <a:pt x="29" y="0"/>
                  </a:lnTo>
                  <a:lnTo>
                    <a:pt x="3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98" name="Freeform 1597"/>
            <p:cNvSpPr>
              <a:spLocks/>
            </p:cNvSpPr>
            <p:nvPr/>
          </p:nvSpPr>
          <p:spPr bwMode="auto">
            <a:xfrm>
              <a:off x="6686153" y="3795370"/>
              <a:ext cx="128518" cy="84477"/>
            </a:xfrm>
            <a:custGeom>
              <a:avLst/>
              <a:gdLst>
                <a:gd name="T0" fmla="*/ 2147483647 w 162"/>
                <a:gd name="T1" fmla="*/ 0 h 133"/>
                <a:gd name="T2" fmla="*/ 2147483647 w 162"/>
                <a:gd name="T3" fmla="*/ 0 h 133"/>
                <a:gd name="T4" fmla="*/ 2147483647 w 162"/>
                <a:gd name="T5" fmla="*/ 2147483647 h 133"/>
                <a:gd name="T6" fmla="*/ 2147483647 w 162"/>
                <a:gd name="T7" fmla="*/ 2147483647 h 133"/>
                <a:gd name="T8" fmla="*/ 2147483647 w 162"/>
                <a:gd name="T9" fmla="*/ 2147483647 h 133"/>
                <a:gd name="T10" fmla="*/ 2147483647 w 162"/>
                <a:gd name="T11" fmla="*/ 2147483647 h 133"/>
                <a:gd name="T12" fmla="*/ 2147483647 w 162"/>
                <a:gd name="T13" fmla="*/ 2147483647 h 133"/>
                <a:gd name="T14" fmla="*/ 2147483647 w 162"/>
                <a:gd name="T15" fmla="*/ 2147483647 h 133"/>
                <a:gd name="T16" fmla="*/ 2147483647 w 162"/>
                <a:gd name="T17" fmla="*/ 2147483647 h 133"/>
                <a:gd name="T18" fmla="*/ 2147483647 w 162"/>
                <a:gd name="T19" fmla="*/ 2147483647 h 133"/>
                <a:gd name="T20" fmla="*/ 2147483647 w 162"/>
                <a:gd name="T21" fmla="*/ 2147483647 h 133"/>
                <a:gd name="T22" fmla="*/ 2147483647 w 162"/>
                <a:gd name="T23" fmla="*/ 2147483647 h 133"/>
                <a:gd name="T24" fmla="*/ 2147483647 w 162"/>
                <a:gd name="T25" fmla="*/ 2147483647 h 133"/>
                <a:gd name="T26" fmla="*/ 2147483647 w 162"/>
                <a:gd name="T27" fmla="*/ 2147483647 h 133"/>
                <a:gd name="T28" fmla="*/ 2147483647 w 162"/>
                <a:gd name="T29" fmla="*/ 2147483647 h 133"/>
                <a:gd name="T30" fmla="*/ 0 w 162"/>
                <a:gd name="T31" fmla="*/ 2147483647 h 133"/>
                <a:gd name="T32" fmla="*/ 2147483647 w 162"/>
                <a:gd name="T33" fmla="*/ 2147483647 h 133"/>
                <a:gd name="T34" fmla="*/ 2147483647 w 162"/>
                <a:gd name="T35" fmla="*/ 2147483647 h 133"/>
                <a:gd name="T36" fmla="*/ 2147483647 w 162"/>
                <a:gd name="T37" fmla="*/ 2147483647 h 133"/>
                <a:gd name="T38" fmla="*/ 2147483647 w 162"/>
                <a:gd name="T39" fmla="*/ 2147483647 h 133"/>
                <a:gd name="T40" fmla="*/ 2147483647 w 162"/>
                <a:gd name="T41" fmla="*/ 2147483647 h 133"/>
                <a:gd name="T42" fmla="*/ 2147483647 w 162"/>
                <a:gd name="T43" fmla="*/ 2147483647 h 133"/>
                <a:gd name="T44" fmla="*/ 2147483647 w 162"/>
                <a:gd name="T45" fmla="*/ 2147483647 h 133"/>
                <a:gd name="T46" fmla="*/ 2147483647 w 162"/>
                <a:gd name="T47" fmla="*/ 2147483647 h 133"/>
                <a:gd name="T48" fmla="*/ 2147483647 w 162"/>
                <a:gd name="T49" fmla="*/ 2147483647 h 133"/>
                <a:gd name="T50" fmla="*/ 2147483647 w 162"/>
                <a:gd name="T51" fmla="*/ 2147483647 h 133"/>
                <a:gd name="T52" fmla="*/ 2147483647 w 162"/>
                <a:gd name="T53" fmla="*/ 2147483647 h 133"/>
                <a:gd name="T54" fmla="*/ 2147483647 w 162"/>
                <a:gd name="T55" fmla="*/ 2147483647 h 133"/>
                <a:gd name="T56" fmla="*/ 2147483647 w 162"/>
                <a:gd name="T57" fmla="*/ 2147483647 h 133"/>
                <a:gd name="T58" fmla="*/ 2147483647 w 162"/>
                <a:gd name="T59" fmla="*/ 2147483647 h 133"/>
                <a:gd name="T60" fmla="*/ 2147483647 w 162"/>
                <a:gd name="T61" fmla="*/ 2147483647 h 133"/>
                <a:gd name="T62" fmla="*/ 2147483647 w 162"/>
                <a:gd name="T63" fmla="*/ 2147483647 h 133"/>
                <a:gd name="T64" fmla="*/ 2147483647 w 162"/>
                <a:gd name="T65" fmla="*/ 2147483647 h 133"/>
                <a:gd name="T66" fmla="*/ 2147483647 w 162"/>
                <a:gd name="T67" fmla="*/ 2147483647 h 133"/>
                <a:gd name="T68" fmla="*/ 2147483647 w 162"/>
                <a:gd name="T69" fmla="*/ 0 h 1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2"/>
                <a:gd name="T106" fmla="*/ 0 h 133"/>
                <a:gd name="T107" fmla="*/ 162 w 162"/>
                <a:gd name="T108" fmla="*/ 133 h 1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2" h="133">
                  <a:moveTo>
                    <a:pt x="155" y="0"/>
                  </a:moveTo>
                  <a:lnTo>
                    <a:pt x="159" y="0"/>
                  </a:lnTo>
                  <a:lnTo>
                    <a:pt x="144" y="3"/>
                  </a:lnTo>
                  <a:lnTo>
                    <a:pt x="134" y="7"/>
                  </a:lnTo>
                  <a:lnTo>
                    <a:pt x="123" y="14"/>
                  </a:lnTo>
                  <a:lnTo>
                    <a:pt x="112" y="21"/>
                  </a:lnTo>
                  <a:lnTo>
                    <a:pt x="101" y="29"/>
                  </a:lnTo>
                  <a:lnTo>
                    <a:pt x="90" y="36"/>
                  </a:lnTo>
                  <a:lnTo>
                    <a:pt x="80" y="43"/>
                  </a:lnTo>
                  <a:lnTo>
                    <a:pt x="72" y="54"/>
                  </a:lnTo>
                  <a:lnTo>
                    <a:pt x="62" y="61"/>
                  </a:lnTo>
                  <a:lnTo>
                    <a:pt x="33" y="90"/>
                  </a:lnTo>
                  <a:lnTo>
                    <a:pt x="26" y="101"/>
                  </a:lnTo>
                  <a:lnTo>
                    <a:pt x="15" y="108"/>
                  </a:lnTo>
                  <a:lnTo>
                    <a:pt x="8" y="119"/>
                  </a:lnTo>
                  <a:lnTo>
                    <a:pt x="0" y="126"/>
                  </a:lnTo>
                  <a:lnTo>
                    <a:pt x="4" y="133"/>
                  </a:lnTo>
                  <a:lnTo>
                    <a:pt x="15" y="122"/>
                  </a:lnTo>
                  <a:lnTo>
                    <a:pt x="22" y="111"/>
                  </a:lnTo>
                  <a:lnTo>
                    <a:pt x="40" y="93"/>
                  </a:lnTo>
                  <a:lnTo>
                    <a:pt x="47" y="83"/>
                  </a:lnTo>
                  <a:lnTo>
                    <a:pt x="58" y="75"/>
                  </a:lnTo>
                  <a:lnTo>
                    <a:pt x="76" y="57"/>
                  </a:lnTo>
                  <a:lnTo>
                    <a:pt x="87" y="50"/>
                  </a:lnTo>
                  <a:lnTo>
                    <a:pt x="94" y="43"/>
                  </a:lnTo>
                  <a:lnTo>
                    <a:pt x="105" y="36"/>
                  </a:lnTo>
                  <a:lnTo>
                    <a:pt x="116" y="29"/>
                  </a:lnTo>
                  <a:lnTo>
                    <a:pt x="126" y="21"/>
                  </a:lnTo>
                  <a:lnTo>
                    <a:pt x="137" y="14"/>
                  </a:lnTo>
                  <a:lnTo>
                    <a:pt x="148" y="11"/>
                  </a:lnTo>
                  <a:lnTo>
                    <a:pt x="159" y="7"/>
                  </a:lnTo>
                  <a:lnTo>
                    <a:pt x="162" y="7"/>
                  </a:lnTo>
                  <a:lnTo>
                    <a:pt x="159" y="7"/>
                  </a:lnTo>
                  <a:lnTo>
                    <a:pt x="162" y="7"/>
                  </a:lnTo>
                  <a:lnTo>
                    <a:pt x="15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599" name="Freeform 1598"/>
            <p:cNvSpPr>
              <a:spLocks/>
            </p:cNvSpPr>
            <p:nvPr/>
          </p:nvSpPr>
          <p:spPr bwMode="auto">
            <a:xfrm>
              <a:off x="6809116" y="3772504"/>
              <a:ext cx="83298" cy="27312"/>
            </a:xfrm>
            <a:custGeom>
              <a:avLst/>
              <a:gdLst>
                <a:gd name="T0" fmla="*/ 2147483647 w 105"/>
                <a:gd name="T1" fmla="*/ 0 h 43"/>
                <a:gd name="T2" fmla="*/ 2147483647 w 105"/>
                <a:gd name="T3" fmla="*/ 0 h 43"/>
                <a:gd name="T4" fmla="*/ 2147483647 w 105"/>
                <a:gd name="T5" fmla="*/ 2147483647 h 43"/>
                <a:gd name="T6" fmla="*/ 2147483647 w 105"/>
                <a:gd name="T7" fmla="*/ 2147483647 h 43"/>
                <a:gd name="T8" fmla="*/ 2147483647 w 105"/>
                <a:gd name="T9" fmla="*/ 2147483647 h 43"/>
                <a:gd name="T10" fmla="*/ 2147483647 w 105"/>
                <a:gd name="T11" fmla="*/ 2147483647 h 43"/>
                <a:gd name="T12" fmla="*/ 2147483647 w 105"/>
                <a:gd name="T13" fmla="*/ 2147483647 h 43"/>
                <a:gd name="T14" fmla="*/ 2147483647 w 105"/>
                <a:gd name="T15" fmla="*/ 2147483647 h 43"/>
                <a:gd name="T16" fmla="*/ 2147483647 w 105"/>
                <a:gd name="T17" fmla="*/ 2147483647 h 43"/>
                <a:gd name="T18" fmla="*/ 2147483647 w 105"/>
                <a:gd name="T19" fmla="*/ 2147483647 h 43"/>
                <a:gd name="T20" fmla="*/ 2147483647 w 105"/>
                <a:gd name="T21" fmla="*/ 2147483647 h 43"/>
                <a:gd name="T22" fmla="*/ 2147483647 w 105"/>
                <a:gd name="T23" fmla="*/ 2147483647 h 43"/>
                <a:gd name="T24" fmla="*/ 2147483647 w 105"/>
                <a:gd name="T25" fmla="*/ 2147483647 h 43"/>
                <a:gd name="T26" fmla="*/ 2147483647 w 105"/>
                <a:gd name="T27" fmla="*/ 2147483647 h 43"/>
                <a:gd name="T28" fmla="*/ 2147483647 w 105"/>
                <a:gd name="T29" fmla="*/ 2147483647 h 43"/>
                <a:gd name="T30" fmla="*/ 2147483647 w 105"/>
                <a:gd name="T31" fmla="*/ 2147483647 h 43"/>
                <a:gd name="T32" fmla="*/ 0 w 105"/>
                <a:gd name="T33" fmla="*/ 2147483647 h 43"/>
                <a:gd name="T34" fmla="*/ 2147483647 w 105"/>
                <a:gd name="T35" fmla="*/ 2147483647 h 43"/>
                <a:gd name="T36" fmla="*/ 2147483647 w 105"/>
                <a:gd name="T37" fmla="*/ 2147483647 h 43"/>
                <a:gd name="T38" fmla="*/ 2147483647 w 105"/>
                <a:gd name="T39" fmla="*/ 2147483647 h 43"/>
                <a:gd name="T40" fmla="*/ 2147483647 w 105"/>
                <a:gd name="T41" fmla="*/ 2147483647 h 43"/>
                <a:gd name="T42" fmla="*/ 2147483647 w 105"/>
                <a:gd name="T43" fmla="*/ 2147483647 h 43"/>
                <a:gd name="T44" fmla="*/ 2147483647 w 105"/>
                <a:gd name="T45" fmla="*/ 2147483647 h 43"/>
                <a:gd name="T46" fmla="*/ 2147483647 w 105"/>
                <a:gd name="T47" fmla="*/ 2147483647 h 43"/>
                <a:gd name="T48" fmla="*/ 2147483647 w 105"/>
                <a:gd name="T49" fmla="*/ 2147483647 h 43"/>
                <a:gd name="T50" fmla="*/ 2147483647 w 105"/>
                <a:gd name="T51" fmla="*/ 2147483647 h 43"/>
                <a:gd name="T52" fmla="*/ 2147483647 w 105"/>
                <a:gd name="T53" fmla="*/ 2147483647 h 43"/>
                <a:gd name="T54" fmla="*/ 2147483647 w 105"/>
                <a:gd name="T55" fmla="*/ 2147483647 h 43"/>
                <a:gd name="T56" fmla="*/ 2147483647 w 105"/>
                <a:gd name="T57" fmla="*/ 2147483647 h 43"/>
                <a:gd name="T58" fmla="*/ 2147483647 w 105"/>
                <a:gd name="T59" fmla="*/ 2147483647 h 43"/>
                <a:gd name="T60" fmla="*/ 2147483647 w 105"/>
                <a:gd name="T61" fmla="*/ 2147483647 h 43"/>
                <a:gd name="T62" fmla="*/ 2147483647 w 105"/>
                <a:gd name="T63" fmla="*/ 2147483647 h 43"/>
                <a:gd name="T64" fmla="*/ 2147483647 w 105"/>
                <a:gd name="T65" fmla="*/ 2147483647 h 43"/>
                <a:gd name="T66" fmla="*/ 2147483647 w 105"/>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5"/>
                <a:gd name="T103" fmla="*/ 0 h 43"/>
                <a:gd name="T104" fmla="*/ 105 w 105"/>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5" h="43">
                  <a:moveTo>
                    <a:pt x="105" y="0"/>
                  </a:moveTo>
                  <a:lnTo>
                    <a:pt x="97" y="0"/>
                  </a:lnTo>
                  <a:lnTo>
                    <a:pt x="90" y="3"/>
                  </a:lnTo>
                  <a:lnTo>
                    <a:pt x="83" y="3"/>
                  </a:lnTo>
                  <a:lnTo>
                    <a:pt x="76" y="7"/>
                  </a:lnTo>
                  <a:lnTo>
                    <a:pt x="69" y="7"/>
                  </a:lnTo>
                  <a:lnTo>
                    <a:pt x="65" y="11"/>
                  </a:lnTo>
                  <a:lnTo>
                    <a:pt x="58" y="14"/>
                  </a:lnTo>
                  <a:lnTo>
                    <a:pt x="51" y="14"/>
                  </a:lnTo>
                  <a:lnTo>
                    <a:pt x="43" y="18"/>
                  </a:lnTo>
                  <a:lnTo>
                    <a:pt x="36" y="18"/>
                  </a:lnTo>
                  <a:lnTo>
                    <a:pt x="29" y="21"/>
                  </a:lnTo>
                  <a:lnTo>
                    <a:pt x="25" y="25"/>
                  </a:lnTo>
                  <a:lnTo>
                    <a:pt x="18" y="29"/>
                  </a:lnTo>
                  <a:lnTo>
                    <a:pt x="11" y="29"/>
                  </a:lnTo>
                  <a:lnTo>
                    <a:pt x="7" y="32"/>
                  </a:lnTo>
                  <a:lnTo>
                    <a:pt x="0" y="36"/>
                  </a:lnTo>
                  <a:lnTo>
                    <a:pt x="7" y="43"/>
                  </a:lnTo>
                  <a:lnTo>
                    <a:pt x="15" y="36"/>
                  </a:lnTo>
                  <a:lnTo>
                    <a:pt x="22" y="36"/>
                  </a:lnTo>
                  <a:lnTo>
                    <a:pt x="29" y="32"/>
                  </a:lnTo>
                  <a:lnTo>
                    <a:pt x="33" y="29"/>
                  </a:lnTo>
                  <a:lnTo>
                    <a:pt x="40" y="25"/>
                  </a:lnTo>
                  <a:lnTo>
                    <a:pt x="47" y="25"/>
                  </a:lnTo>
                  <a:lnTo>
                    <a:pt x="51" y="21"/>
                  </a:lnTo>
                  <a:lnTo>
                    <a:pt x="58" y="18"/>
                  </a:lnTo>
                  <a:lnTo>
                    <a:pt x="65" y="18"/>
                  </a:lnTo>
                  <a:lnTo>
                    <a:pt x="72" y="14"/>
                  </a:lnTo>
                  <a:lnTo>
                    <a:pt x="79" y="14"/>
                  </a:lnTo>
                  <a:lnTo>
                    <a:pt x="87" y="11"/>
                  </a:lnTo>
                  <a:lnTo>
                    <a:pt x="90" y="11"/>
                  </a:lnTo>
                  <a:lnTo>
                    <a:pt x="97" y="7"/>
                  </a:lnTo>
                  <a:lnTo>
                    <a:pt x="105" y="7"/>
                  </a:lnTo>
                  <a:lnTo>
                    <a:pt x="10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00" name="Freeform 1599"/>
            <p:cNvSpPr>
              <a:spLocks/>
            </p:cNvSpPr>
            <p:nvPr/>
          </p:nvSpPr>
          <p:spPr bwMode="auto">
            <a:xfrm>
              <a:off x="6892415" y="3772504"/>
              <a:ext cx="71400" cy="15879"/>
            </a:xfrm>
            <a:custGeom>
              <a:avLst/>
              <a:gdLst>
                <a:gd name="T0" fmla="*/ 2147483647 w 90"/>
                <a:gd name="T1" fmla="*/ 2147483647 h 25"/>
                <a:gd name="T2" fmla="*/ 2147483647 w 90"/>
                <a:gd name="T3" fmla="*/ 2147483647 h 25"/>
                <a:gd name="T4" fmla="*/ 2147483647 w 90"/>
                <a:gd name="T5" fmla="*/ 2147483647 h 25"/>
                <a:gd name="T6" fmla="*/ 2147483647 w 90"/>
                <a:gd name="T7" fmla="*/ 2147483647 h 25"/>
                <a:gd name="T8" fmla="*/ 2147483647 w 90"/>
                <a:gd name="T9" fmla="*/ 0 h 25"/>
                <a:gd name="T10" fmla="*/ 0 w 90"/>
                <a:gd name="T11" fmla="*/ 0 h 25"/>
                <a:gd name="T12" fmla="*/ 0 w 90"/>
                <a:gd name="T13" fmla="*/ 2147483647 h 25"/>
                <a:gd name="T14" fmla="*/ 2147483647 w 90"/>
                <a:gd name="T15" fmla="*/ 2147483647 h 25"/>
                <a:gd name="T16" fmla="*/ 2147483647 w 90"/>
                <a:gd name="T17" fmla="*/ 2147483647 h 25"/>
                <a:gd name="T18" fmla="*/ 2147483647 w 90"/>
                <a:gd name="T19" fmla="*/ 2147483647 h 25"/>
                <a:gd name="T20" fmla="*/ 2147483647 w 90"/>
                <a:gd name="T21" fmla="*/ 2147483647 h 25"/>
                <a:gd name="T22" fmla="*/ 2147483647 w 90"/>
                <a:gd name="T23" fmla="*/ 2147483647 h 25"/>
                <a:gd name="T24" fmla="*/ 2147483647 w 90"/>
                <a:gd name="T25" fmla="*/ 2147483647 h 25"/>
                <a:gd name="T26" fmla="*/ 2147483647 w 90"/>
                <a:gd name="T27" fmla="*/ 2147483647 h 25"/>
                <a:gd name="T28" fmla="*/ 2147483647 w 90"/>
                <a:gd name="T29" fmla="*/ 2147483647 h 25"/>
                <a:gd name="T30" fmla="*/ 2147483647 w 90"/>
                <a:gd name="T31" fmla="*/ 2147483647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25"/>
                <a:gd name="T50" fmla="*/ 90 w 90"/>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25">
                  <a:moveTo>
                    <a:pt x="82" y="25"/>
                  </a:moveTo>
                  <a:lnTo>
                    <a:pt x="86" y="18"/>
                  </a:lnTo>
                  <a:lnTo>
                    <a:pt x="75" y="11"/>
                  </a:lnTo>
                  <a:lnTo>
                    <a:pt x="64" y="3"/>
                  </a:lnTo>
                  <a:lnTo>
                    <a:pt x="57" y="0"/>
                  </a:lnTo>
                  <a:lnTo>
                    <a:pt x="0" y="0"/>
                  </a:lnTo>
                  <a:lnTo>
                    <a:pt x="0" y="7"/>
                  </a:lnTo>
                  <a:lnTo>
                    <a:pt x="54" y="7"/>
                  </a:lnTo>
                  <a:lnTo>
                    <a:pt x="64" y="11"/>
                  </a:lnTo>
                  <a:lnTo>
                    <a:pt x="72" y="14"/>
                  </a:lnTo>
                  <a:lnTo>
                    <a:pt x="79" y="21"/>
                  </a:lnTo>
                  <a:lnTo>
                    <a:pt x="82" y="18"/>
                  </a:lnTo>
                  <a:lnTo>
                    <a:pt x="82" y="25"/>
                  </a:lnTo>
                  <a:lnTo>
                    <a:pt x="90" y="21"/>
                  </a:lnTo>
                  <a:lnTo>
                    <a:pt x="86" y="18"/>
                  </a:lnTo>
                  <a:lnTo>
                    <a:pt x="82"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01" name="Freeform 1600"/>
            <p:cNvSpPr>
              <a:spLocks/>
            </p:cNvSpPr>
            <p:nvPr/>
          </p:nvSpPr>
          <p:spPr bwMode="auto">
            <a:xfrm>
              <a:off x="6295047" y="3978298"/>
              <a:ext cx="3173" cy="8892"/>
            </a:xfrm>
            <a:custGeom>
              <a:avLst/>
              <a:gdLst>
                <a:gd name="T0" fmla="*/ 0 w 4"/>
                <a:gd name="T1" fmla="*/ 2147483647 h 14"/>
                <a:gd name="T2" fmla="*/ 0 w 4"/>
                <a:gd name="T3" fmla="*/ 2147483647 h 14"/>
                <a:gd name="T4" fmla="*/ 2147483647 w 4"/>
                <a:gd name="T5" fmla="*/ 2147483647 h 14"/>
                <a:gd name="T6" fmla="*/ 2147483647 w 4"/>
                <a:gd name="T7" fmla="*/ 0 h 14"/>
                <a:gd name="T8" fmla="*/ 0 w 4"/>
                <a:gd name="T9" fmla="*/ 2147483647 h 14"/>
                <a:gd name="T10" fmla="*/ 0 60000 65536"/>
                <a:gd name="T11" fmla="*/ 0 60000 65536"/>
                <a:gd name="T12" fmla="*/ 0 60000 65536"/>
                <a:gd name="T13" fmla="*/ 0 60000 65536"/>
                <a:gd name="T14" fmla="*/ 0 60000 65536"/>
                <a:gd name="T15" fmla="*/ 0 w 4"/>
                <a:gd name="T16" fmla="*/ 0 h 14"/>
                <a:gd name="T17" fmla="*/ 4 w 4"/>
                <a:gd name="T18" fmla="*/ 14 h 14"/>
              </a:gdLst>
              <a:ahLst/>
              <a:cxnLst>
                <a:cxn ang="T10">
                  <a:pos x="T0" y="T1"/>
                </a:cxn>
                <a:cxn ang="T11">
                  <a:pos x="T2" y="T3"/>
                </a:cxn>
                <a:cxn ang="T12">
                  <a:pos x="T4" y="T5"/>
                </a:cxn>
                <a:cxn ang="T13">
                  <a:pos x="T6" y="T7"/>
                </a:cxn>
                <a:cxn ang="T14">
                  <a:pos x="T8" y="T9"/>
                </a:cxn>
              </a:cxnLst>
              <a:rect l="T15" t="T16" r="T17" b="T18"/>
              <a:pathLst>
                <a:path w="4" h="14">
                  <a:moveTo>
                    <a:pt x="0" y="14"/>
                  </a:moveTo>
                  <a:lnTo>
                    <a:pt x="0" y="7"/>
                  </a:lnTo>
                  <a:lnTo>
                    <a:pt x="4" y="3"/>
                  </a:lnTo>
                  <a:lnTo>
                    <a:pt x="4" y="0"/>
                  </a:lnTo>
                  <a:lnTo>
                    <a:pt x="0" y="14"/>
                  </a:lnTo>
                  <a:close/>
                </a:path>
              </a:pathLst>
            </a:custGeom>
            <a:solidFill>
              <a:srgbClr val="F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02" name="Freeform 1601"/>
            <p:cNvSpPr>
              <a:spLocks/>
            </p:cNvSpPr>
            <p:nvPr/>
          </p:nvSpPr>
          <p:spPr bwMode="auto">
            <a:xfrm>
              <a:off x="6292668" y="3968770"/>
              <a:ext cx="11107" cy="20960"/>
            </a:xfrm>
            <a:custGeom>
              <a:avLst/>
              <a:gdLst>
                <a:gd name="T0" fmla="*/ 2147483647 w 14"/>
                <a:gd name="T1" fmla="*/ 2147483647 h 33"/>
                <a:gd name="T2" fmla="*/ 2147483647 w 14"/>
                <a:gd name="T3" fmla="*/ 2147483647 h 33"/>
                <a:gd name="T4" fmla="*/ 2147483647 w 14"/>
                <a:gd name="T5" fmla="*/ 2147483647 h 33"/>
                <a:gd name="T6" fmla="*/ 0 w 14"/>
                <a:gd name="T7" fmla="*/ 2147483647 h 33"/>
                <a:gd name="T8" fmla="*/ 0 w 14"/>
                <a:gd name="T9" fmla="*/ 2147483647 h 33"/>
                <a:gd name="T10" fmla="*/ 2147483647 w 14"/>
                <a:gd name="T11" fmla="*/ 2147483647 h 33"/>
                <a:gd name="T12" fmla="*/ 2147483647 w 14"/>
                <a:gd name="T13" fmla="*/ 2147483647 h 33"/>
                <a:gd name="T14" fmla="*/ 2147483647 w 14"/>
                <a:gd name="T15" fmla="*/ 2147483647 h 33"/>
                <a:gd name="T16" fmla="*/ 2147483647 w 14"/>
                <a:gd name="T17" fmla="*/ 2147483647 h 33"/>
                <a:gd name="T18" fmla="*/ 2147483647 w 14"/>
                <a:gd name="T19" fmla="*/ 2147483647 h 33"/>
                <a:gd name="T20" fmla="*/ 2147483647 w 14"/>
                <a:gd name="T21" fmla="*/ 2147483647 h 33"/>
                <a:gd name="T22" fmla="*/ 2147483647 w 14"/>
                <a:gd name="T23" fmla="*/ 0 h 33"/>
                <a:gd name="T24" fmla="*/ 2147483647 w 14"/>
                <a:gd name="T25" fmla="*/ 2147483647 h 33"/>
                <a:gd name="T26" fmla="*/ 2147483647 w 14"/>
                <a:gd name="T27" fmla="*/ 2147483647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33"/>
                <a:gd name="T44" fmla="*/ 14 w 14"/>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33">
                  <a:moveTo>
                    <a:pt x="11" y="15"/>
                  </a:moveTo>
                  <a:lnTo>
                    <a:pt x="7" y="11"/>
                  </a:lnTo>
                  <a:lnTo>
                    <a:pt x="3" y="15"/>
                  </a:lnTo>
                  <a:lnTo>
                    <a:pt x="0" y="22"/>
                  </a:lnTo>
                  <a:lnTo>
                    <a:pt x="0" y="26"/>
                  </a:lnTo>
                  <a:lnTo>
                    <a:pt x="3" y="33"/>
                  </a:lnTo>
                  <a:lnTo>
                    <a:pt x="7" y="29"/>
                  </a:lnTo>
                  <a:lnTo>
                    <a:pt x="7" y="18"/>
                  </a:lnTo>
                  <a:lnTo>
                    <a:pt x="11" y="15"/>
                  </a:lnTo>
                  <a:lnTo>
                    <a:pt x="3" y="15"/>
                  </a:lnTo>
                  <a:lnTo>
                    <a:pt x="11" y="15"/>
                  </a:lnTo>
                  <a:lnTo>
                    <a:pt x="14" y="0"/>
                  </a:lnTo>
                  <a:lnTo>
                    <a:pt x="7" y="11"/>
                  </a:lnTo>
                  <a:lnTo>
                    <a:pt x="11"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03" name="Freeform 1602"/>
            <p:cNvSpPr>
              <a:spLocks/>
            </p:cNvSpPr>
            <p:nvPr/>
          </p:nvSpPr>
          <p:spPr bwMode="auto">
            <a:xfrm>
              <a:off x="6292668" y="3978298"/>
              <a:ext cx="8727" cy="15879"/>
            </a:xfrm>
            <a:custGeom>
              <a:avLst/>
              <a:gdLst>
                <a:gd name="T0" fmla="*/ 2147483647 w 11"/>
                <a:gd name="T1" fmla="*/ 2147483647 h 25"/>
                <a:gd name="T2" fmla="*/ 2147483647 w 11"/>
                <a:gd name="T3" fmla="*/ 2147483647 h 25"/>
                <a:gd name="T4" fmla="*/ 2147483647 w 11"/>
                <a:gd name="T5" fmla="*/ 0 h 25"/>
                <a:gd name="T6" fmla="*/ 2147483647 w 11"/>
                <a:gd name="T7" fmla="*/ 0 h 25"/>
                <a:gd name="T8" fmla="*/ 0 w 11"/>
                <a:gd name="T9" fmla="*/ 2147483647 h 25"/>
                <a:gd name="T10" fmla="*/ 2147483647 w 11"/>
                <a:gd name="T11" fmla="*/ 2147483647 h 25"/>
                <a:gd name="T12" fmla="*/ 2147483647 w 11"/>
                <a:gd name="T13" fmla="*/ 2147483647 h 25"/>
                <a:gd name="T14" fmla="*/ 2147483647 w 11"/>
                <a:gd name="T15" fmla="*/ 2147483647 h 25"/>
                <a:gd name="T16" fmla="*/ 2147483647 w 11"/>
                <a:gd name="T17" fmla="*/ 2147483647 h 25"/>
                <a:gd name="T18" fmla="*/ 2147483647 w 11"/>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5"/>
                <a:gd name="T32" fmla="*/ 11 w 1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5">
                  <a:moveTo>
                    <a:pt x="3" y="18"/>
                  </a:moveTo>
                  <a:lnTo>
                    <a:pt x="7" y="18"/>
                  </a:lnTo>
                  <a:lnTo>
                    <a:pt x="11" y="0"/>
                  </a:lnTo>
                  <a:lnTo>
                    <a:pt x="3" y="0"/>
                  </a:lnTo>
                  <a:lnTo>
                    <a:pt x="0" y="14"/>
                  </a:lnTo>
                  <a:lnTo>
                    <a:pt x="7" y="14"/>
                  </a:lnTo>
                  <a:lnTo>
                    <a:pt x="3" y="18"/>
                  </a:lnTo>
                  <a:lnTo>
                    <a:pt x="7" y="25"/>
                  </a:lnTo>
                  <a:lnTo>
                    <a:pt x="7" y="18"/>
                  </a:lnTo>
                  <a:lnTo>
                    <a:pt x="3"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04" name="Freeform 1603"/>
            <p:cNvSpPr>
              <a:spLocks/>
            </p:cNvSpPr>
            <p:nvPr/>
          </p:nvSpPr>
          <p:spPr bwMode="auto">
            <a:xfrm>
              <a:off x="6529075" y="3987190"/>
              <a:ext cx="97578" cy="68598"/>
            </a:xfrm>
            <a:custGeom>
              <a:avLst/>
              <a:gdLst>
                <a:gd name="T0" fmla="*/ 2147483647 w 123"/>
                <a:gd name="T1" fmla="*/ 2147483647 h 108"/>
                <a:gd name="T2" fmla="*/ 2147483647 w 123"/>
                <a:gd name="T3" fmla="*/ 2147483647 h 108"/>
                <a:gd name="T4" fmla="*/ 2147483647 w 123"/>
                <a:gd name="T5" fmla="*/ 2147483647 h 108"/>
                <a:gd name="T6" fmla="*/ 2147483647 w 123"/>
                <a:gd name="T7" fmla="*/ 2147483647 h 108"/>
                <a:gd name="T8" fmla="*/ 2147483647 w 123"/>
                <a:gd name="T9" fmla="*/ 2147483647 h 108"/>
                <a:gd name="T10" fmla="*/ 2147483647 w 123"/>
                <a:gd name="T11" fmla="*/ 2147483647 h 108"/>
                <a:gd name="T12" fmla="*/ 2147483647 w 123"/>
                <a:gd name="T13" fmla="*/ 2147483647 h 108"/>
                <a:gd name="T14" fmla="*/ 2147483647 w 123"/>
                <a:gd name="T15" fmla="*/ 2147483647 h 108"/>
                <a:gd name="T16" fmla="*/ 2147483647 w 123"/>
                <a:gd name="T17" fmla="*/ 2147483647 h 108"/>
                <a:gd name="T18" fmla="*/ 2147483647 w 123"/>
                <a:gd name="T19" fmla="*/ 2147483647 h 108"/>
                <a:gd name="T20" fmla="*/ 2147483647 w 123"/>
                <a:gd name="T21" fmla="*/ 2147483647 h 108"/>
                <a:gd name="T22" fmla="*/ 2147483647 w 123"/>
                <a:gd name="T23" fmla="*/ 2147483647 h 108"/>
                <a:gd name="T24" fmla="*/ 2147483647 w 123"/>
                <a:gd name="T25" fmla="*/ 2147483647 h 108"/>
                <a:gd name="T26" fmla="*/ 2147483647 w 123"/>
                <a:gd name="T27" fmla="*/ 2147483647 h 108"/>
                <a:gd name="T28" fmla="*/ 2147483647 w 123"/>
                <a:gd name="T29" fmla="*/ 2147483647 h 108"/>
                <a:gd name="T30" fmla="*/ 2147483647 w 123"/>
                <a:gd name="T31" fmla="*/ 2147483647 h 108"/>
                <a:gd name="T32" fmla="*/ 2147483647 w 123"/>
                <a:gd name="T33" fmla="*/ 2147483647 h 108"/>
                <a:gd name="T34" fmla="*/ 2147483647 w 123"/>
                <a:gd name="T35" fmla="*/ 2147483647 h 108"/>
                <a:gd name="T36" fmla="*/ 2147483647 w 123"/>
                <a:gd name="T37" fmla="*/ 2147483647 h 108"/>
                <a:gd name="T38" fmla="*/ 2147483647 w 123"/>
                <a:gd name="T39" fmla="*/ 2147483647 h 108"/>
                <a:gd name="T40" fmla="*/ 2147483647 w 123"/>
                <a:gd name="T41" fmla="*/ 2147483647 h 108"/>
                <a:gd name="T42" fmla="*/ 2147483647 w 123"/>
                <a:gd name="T43" fmla="*/ 2147483647 h 108"/>
                <a:gd name="T44" fmla="*/ 2147483647 w 123"/>
                <a:gd name="T45" fmla="*/ 2147483647 h 108"/>
                <a:gd name="T46" fmla="*/ 0 w 123"/>
                <a:gd name="T47" fmla="*/ 2147483647 h 108"/>
                <a:gd name="T48" fmla="*/ 0 w 123"/>
                <a:gd name="T49" fmla="*/ 2147483647 h 108"/>
                <a:gd name="T50" fmla="*/ 2147483647 w 123"/>
                <a:gd name="T51" fmla="*/ 2147483647 h 108"/>
                <a:gd name="T52" fmla="*/ 2147483647 w 123"/>
                <a:gd name="T53" fmla="*/ 2147483647 h 108"/>
                <a:gd name="T54" fmla="*/ 2147483647 w 123"/>
                <a:gd name="T55" fmla="*/ 2147483647 h 108"/>
                <a:gd name="T56" fmla="*/ 2147483647 w 123"/>
                <a:gd name="T57" fmla="*/ 2147483647 h 108"/>
                <a:gd name="T58" fmla="*/ 2147483647 w 123"/>
                <a:gd name="T59" fmla="*/ 2147483647 h 108"/>
                <a:gd name="T60" fmla="*/ 2147483647 w 123"/>
                <a:gd name="T61" fmla="*/ 0 h 108"/>
                <a:gd name="T62" fmla="*/ 2147483647 w 123"/>
                <a:gd name="T63" fmla="*/ 0 h 108"/>
                <a:gd name="T64" fmla="*/ 2147483647 w 123"/>
                <a:gd name="T65" fmla="*/ 2147483647 h 108"/>
                <a:gd name="T66" fmla="*/ 2147483647 w 123"/>
                <a:gd name="T67" fmla="*/ 2147483647 h 108"/>
                <a:gd name="T68" fmla="*/ 2147483647 w 123"/>
                <a:gd name="T69" fmla="*/ 2147483647 h 108"/>
                <a:gd name="T70" fmla="*/ 2147483647 w 123"/>
                <a:gd name="T71" fmla="*/ 2147483647 h 108"/>
                <a:gd name="T72" fmla="*/ 2147483647 w 123"/>
                <a:gd name="T73" fmla="*/ 2147483647 h 108"/>
                <a:gd name="T74" fmla="*/ 2147483647 w 123"/>
                <a:gd name="T75" fmla="*/ 214748364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3"/>
                <a:gd name="T115" fmla="*/ 0 h 108"/>
                <a:gd name="T116" fmla="*/ 123 w 123"/>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3" h="108">
                  <a:moveTo>
                    <a:pt x="105" y="25"/>
                  </a:moveTo>
                  <a:lnTo>
                    <a:pt x="108" y="33"/>
                  </a:lnTo>
                  <a:lnTo>
                    <a:pt x="112" y="36"/>
                  </a:lnTo>
                  <a:lnTo>
                    <a:pt x="116" y="43"/>
                  </a:lnTo>
                  <a:lnTo>
                    <a:pt x="119" y="51"/>
                  </a:lnTo>
                  <a:lnTo>
                    <a:pt x="119" y="58"/>
                  </a:lnTo>
                  <a:lnTo>
                    <a:pt x="123" y="65"/>
                  </a:lnTo>
                  <a:lnTo>
                    <a:pt x="123" y="79"/>
                  </a:lnTo>
                  <a:lnTo>
                    <a:pt x="116" y="87"/>
                  </a:lnTo>
                  <a:lnTo>
                    <a:pt x="105" y="94"/>
                  </a:lnTo>
                  <a:lnTo>
                    <a:pt x="94" y="97"/>
                  </a:lnTo>
                  <a:lnTo>
                    <a:pt x="87" y="101"/>
                  </a:lnTo>
                  <a:lnTo>
                    <a:pt x="76" y="105"/>
                  </a:lnTo>
                  <a:lnTo>
                    <a:pt x="65" y="105"/>
                  </a:lnTo>
                  <a:lnTo>
                    <a:pt x="54" y="108"/>
                  </a:lnTo>
                  <a:lnTo>
                    <a:pt x="44" y="108"/>
                  </a:lnTo>
                  <a:lnTo>
                    <a:pt x="36" y="105"/>
                  </a:lnTo>
                  <a:lnTo>
                    <a:pt x="29" y="101"/>
                  </a:lnTo>
                  <a:lnTo>
                    <a:pt x="26" y="97"/>
                  </a:lnTo>
                  <a:lnTo>
                    <a:pt x="18" y="94"/>
                  </a:lnTo>
                  <a:lnTo>
                    <a:pt x="11" y="90"/>
                  </a:lnTo>
                  <a:lnTo>
                    <a:pt x="8" y="87"/>
                  </a:lnTo>
                  <a:lnTo>
                    <a:pt x="4" y="79"/>
                  </a:lnTo>
                  <a:lnTo>
                    <a:pt x="0" y="72"/>
                  </a:lnTo>
                  <a:lnTo>
                    <a:pt x="0" y="61"/>
                  </a:lnTo>
                  <a:lnTo>
                    <a:pt x="4" y="54"/>
                  </a:lnTo>
                  <a:lnTo>
                    <a:pt x="8" y="43"/>
                  </a:lnTo>
                  <a:lnTo>
                    <a:pt x="11" y="36"/>
                  </a:lnTo>
                  <a:lnTo>
                    <a:pt x="18" y="25"/>
                  </a:lnTo>
                  <a:lnTo>
                    <a:pt x="33" y="11"/>
                  </a:lnTo>
                  <a:lnTo>
                    <a:pt x="40" y="0"/>
                  </a:lnTo>
                  <a:lnTo>
                    <a:pt x="58" y="0"/>
                  </a:lnTo>
                  <a:lnTo>
                    <a:pt x="69" y="4"/>
                  </a:lnTo>
                  <a:lnTo>
                    <a:pt x="76" y="7"/>
                  </a:lnTo>
                  <a:lnTo>
                    <a:pt x="83" y="11"/>
                  </a:lnTo>
                  <a:lnTo>
                    <a:pt x="90" y="15"/>
                  </a:lnTo>
                  <a:lnTo>
                    <a:pt x="98" y="22"/>
                  </a:lnTo>
                  <a:lnTo>
                    <a:pt x="105"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05" name="Freeform 1604"/>
            <p:cNvSpPr>
              <a:spLocks/>
            </p:cNvSpPr>
            <p:nvPr/>
          </p:nvSpPr>
          <p:spPr bwMode="auto">
            <a:xfrm>
              <a:off x="6609201" y="4003070"/>
              <a:ext cx="19833" cy="36840"/>
            </a:xfrm>
            <a:custGeom>
              <a:avLst/>
              <a:gdLst>
                <a:gd name="T0" fmla="*/ 2147483647 w 25"/>
                <a:gd name="T1" fmla="*/ 2147483647 h 58"/>
                <a:gd name="T2" fmla="*/ 2147483647 w 25"/>
                <a:gd name="T3" fmla="*/ 2147483647 h 58"/>
                <a:gd name="T4" fmla="*/ 2147483647 w 25"/>
                <a:gd name="T5" fmla="*/ 2147483647 h 58"/>
                <a:gd name="T6" fmla="*/ 2147483647 w 25"/>
                <a:gd name="T7" fmla="*/ 2147483647 h 58"/>
                <a:gd name="T8" fmla="*/ 2147483647 w 25"/>
                <a:gd name="T9" fmla="*/ 2147483647 h 58"/>
                <a:gd name="T10" fmla="*/ 2147483647 w 25"/>
                <a:gd name="T11" fmla="*/ 2147483647 h 58"/>
                <a:gd name="T12" fmla="*/ 2147483647 w 25"/>
                <a:gd name="T13" fmla="*/ 2147483647 h 58"/>
                <a:gd name="T14" fmla="*/ 2147483647 w 25"/>
                <a:gd name="T15" fmla="*/ 0 h 58"/>
                <a:gd name="T16" fmla="*/ 0 w 25"/>
                <a:gd name="T17" fmla="*/ 2147483647 h 58"/>
                <a:gd name="T18" fmla="*/ 2147483647 w 25"/>
                <a:gd name="T19" fmla="*/ 2147483647 h 58"/>
                <a:gd name="T20" fmla="*/ 2147483647 w 25"/>
                <a:gd name="T21" fmla="*/ 2147483647 h 58"/>
                <a:gd name="T22" fmla="*/ 2147483647 w 25"/>
                <a:gd name="T23" fmla="*/ 2147483647 h 58"/>
                <a:gd name="T24" fmla="*/ 2147483647 w 25"/>
                <a:gd name="T25" fmla="*/ 2147483647 h 58"/>
                <a:gd name="T26" fmla="*/ 2147483647 w 25"/>
                <a:gd name="T27" fmla="*/ 2147483647 h 58"/>
                <a:gd name="T28" fmla="*/ 2147483647 w 25"/>
                <a:gd name="T29" fmla="*/ 2147483647 h 58"/>
                <a:gd name="T30" fmla="*/ 2147483647 w 25"/>
                <a:gd name="T31" fmla="*/ 2147483647 h 58"/>
                <a:gd name="T32" fmla="*/ 2147483647 w 25"/>
                <a:gd name="T33" fmla="*/ 2147483647 h 58"/>
                <a:gd name="T34" fmla="*/ 2147483647 w 25"/>
                <a:gd name="T35" fmla="*/ 2147483647 h 58"/>
                <a:gd name="T36" fmla="*/ 2147483647 w 25"/>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58"/>
                <a:gd name="T59" fmla="*/ 25 w 25"/>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58">
                  <a:moveTo>
                    <a:pt x="25" y="58"/>
                  </a:moveTo>
                  <a:lnTo>
                    <a:pt x="25" y="40"/>
                  </a:lnTo>
                  <a:lnTo>
                    <a:pt x="22" y="33"/>
                  </a:lnTo>
                  <a:lnTo>
                    <a:pt x="22" y="26"/>
                  </a:lnTo>
                  <a:lnTo>
                    <a:pt x="18" y="18"/>
                  </a:lnTo>
                  <a:lnTo>
                    <a:pt x="15" y="11"/>
                  </a:lnTo>
                  <a:lnTo>
                    <a:pt x="11" y="4"/>
                  </a:lnTo>
                  <a:lnTo>
                    <a:pt x="4" y="0"/>
                  </a:lnTo>
                  <a:lnTo>
                    <a:pt x="0" y="4"/>
                  </a:lnTo>
                  <a:lnTo>
                    <a:pt x="4" y="8"/>
                  </a:lnTo>
                  <a:lnTo>
                    <a:pt x="7" y="15"/>
                  </a:lnTo>
                  <a:lnTo>
                    <a:pt x="11" y="22"/>
                  </a:lnTo>
                  <a:lnTo>
                    <a:pt x="15" y="29"/>
                  </a:lnTo>
                  <a:lnTo>
                    <a:pt x="15" y="33"/>
                  </a:lnTo>
                  <a:lnTo>
                    <a:pt x="18" y="44"/>
                  </a:lnTo>
                  <a:lnTo>
                    <a:pt x="18" y="54"/>
                  </a:lnTo>
                  <a:lnTo>
                    <a:pt x="25" y="58"/>
                  </a:lnTo>
                  <a:lnTo>
                    <a:pt x="25" y="54"/>
                  </a:lnTo>
                  <a:lnTo>
                    <a:pt x="25" y="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06" name="Freeform 1605"/>
            <p:cNvSpPr>
              <a:spLocks/>
            </p:cNvSpPr>
            <p:nvPr/>
          </p:nvSpPr>
          <p:spPr bwMode="auto">
            <a:xfrm>
              <a:off x="6560808" y="4037368"/>
              <a:ext cx="68226" cy="20960"/>
            </a:xfrm>
            <a:custGeom>
              <a:avLst/>
              <a:gdLst>
                <a:gd name="T0" fmla="*/ 0 w 86"/>
                <a:gd name="T1" fmla="*/ 2147483647 h 33"/>
                <a:gd name="T2" fmla="*/ 2147483647 w 86"/>
                <a:gd name="T3" fmla="*/ 2147483647 h 33"/>
                <a:gd name="T4" fmla="*/ 2147483647 w 86"/>
                <a:gd name="T5" fmla="*/ 2147483647 h 33"/>
                <a:gd name="T6" fmla="*/ 2147483647 w 86"/>
                <a:gd name="T7" fmla="*/ 2147483647 h 33"/>
                <a:gd name="T8" fmla="*/ 2147483647 w 86"/>
                <a:gd name="T9" fmla="*/ 2147483647 h 33"/>
                <a:gd name="T10" fmla="*/ 2147483647 w 86"/>
                <a:gd name="T11" fmla="*/ 2147483647 h 33"/>
                <a:gd name="T12" fmla="*/ 2147483647 w 86"/>
                <a:gd name="T13" fmla="*/ 2147483647 h 33"/>
                <a:gd name="T14" fmla="*/ 2147483647 w 86"/>
                <a:gd name="T15" fmla="*/ 2147483647 h 33"/>
                <a:gd name="T16" fmla="*/ 2147483647 w 86"/>
                <a:gd name="T17" fmla="*/ 2147483647 h 33"/>
                <a:gd name="T18" fmla="*/ 2147483647 w 86"/>
                <a:gd name="T19" fmla="*/ 0 h 33"/>
                <a:gd name="T20" fmla="*/ 2147483647 w 86"/>
                <a:gd name="T21" fmla="*/ 2147483647 h 33"/>
                <a:gd name="T22" fmla="*/ 2147483647 w 86"/>
                <a:gd name="T23" fmla="*/ 2147483647 h 33"/>
                <a:gd name="T24" fmla="*/ 2147483647 w 86"/>
                <a:gd name="T25" fmla="*/ 2147483647 h 33"/>
                <a:gd name="T26" fmla="*/ 2147483647 w 86"/>
                <a:gd name="T27" fmla="*/ 2147483647 h 33"/>
                <a:gd name="T28" fmla="*/ 2147483647 w 86"/>
                <a:gd name="T29" fmla="*/ 2147483647 h 33"/>
                <a:gd name="T30" fmla="*/ 2147483647 w 86"/>
                <a:gd name="T31" fmla="*/ 2147483647 h 33"/>
                <a:gd name="T32" fmla="*/ 2147483647 w 86"/>
                <a:gd name="T33" fmla="*/ 2147483647 h 33"/>
                <a:gd name="T34" fmla="*/ 2147483647 w 86"/>
                <a:gd name="T35" fmla="*/ 2147483647 h 33"/>
                <a:gd name="T36" fmla="*/ 0 w 86"/>
                <a:gd name="T37" fmla="*/ 2147483647 h 33"/>
                <a:gd name="T38" fmla="*/ 2147483647 w 86"/>
                <a:gd name="T39" fmla="*/ 2147483647 h 33"/>
                <a:gd name="T40" fmla="*/ 0 w 86"/>
                <a:gd name="T41" fmla="*/ 2147483647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33"/>
                <a:gd name="T65" fmla="*/ 86 w 86"/>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33">
                  <a:moveTo>
                    <a:pt x="0" y="33"/>
                  </a:moveTo>
                  <a:lnTo>
                    <a:pt x="14" y="33"/>
                  </a:lnTo>
                  <a:lnTo>
                    <a:pt x="25" y="29"/>
                  </a:lnTo>
                  <a:lnTo>
                    <a:pt x="36" y="29"/>
                  </a:lnTo>
                  <a:lnTo>
                    <a:pt x="47" y="26"/>
                  </a:lnTo>
                  <a:lnTo>
                    <a:pt x="58" y="22"/>
                  </a:lnTo>
                  <a:lnTo>
                    <a:pt x="68" y="18"/>
                  </a:lnTo>
                  <a:lnTo>
                    <a:pt x="76" y="11"/>
                  </a:lnTo>
                  <a:lnTo>
                    <a:pt x="86" y="4"/>
                  </a:lnTo>
                  <a:lnTo>
                    <a:pt x="79" y="0"/>
                  </a:lnTo>
                  <a:lnTo>
                    <a:pt x="72" y="8"/>
                  </a:lnTo>
                  <a:lnTo>
                    <a:pt x="65" y="11"/>
                  </a:lnTo>
                  <a:lnTo>
                    <a:pt x="54" y="15"/>
                  </a:lnTo>
                  <a:lnTo>
                    <a:pt x="47" y="18"/>
                  </a:lnTo>
                  <a:lnTo>
                    <a:pt x="36" y="22"/>
                  </a:lnTo>
                  <a:lnTo>
                    <a:pt x="25" y="22"/>
                  </a:lnTo>
                  <a:lnTo>
                    <a:pt x="14" y="26"/>
                  </a:lnTo>
                  <a:lnTo>
                    <a:pt x="4" y="26"/>
                  </a:lnTo>
                  <a:lnTo>
                    <a:pt x="0" y="33"/>
                  </a:lnTo>
                  <a:lnTo>
                    <a:pt x="4" y="33"/>
                  </a:lnTo>
                  <a:lnTo>
                    <a:pt x="0"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07" name="Freeform 1606"/>
            <p:cNvSpPr>
              <a:spLocks/>
            </p:cNvSpPr>
            <p:nvPr/>
          </p:nvSpPr>
          <p:spPr bwMode="auto">
            <a:xfrm>
              <a:off x="6526695" y="4032922"/>
              <a:ext cx="37286" cy="25407"/>
            </a:xfrm>
            <a:custGeom>
              <a:avLst/>
              <a:gdLst>
                <a:gd name="T0" fmla="*/ 0 w 47"/>
                <a:gd name="T1" fmla="*/ 0 h 40"/>
                <a:gd name="T2" fmla="*/ 0 w 47"/>
                <a:gd name="T3" fmla="*/ 2147483647 h 40"/>
                <a:gd name="T4" fmla="*/ 2147483647 w 47"/>
                <a:gd name="T5" fmla="*/ 2147483647 h 40"/>
                <a:gd name="T6" fmla="*/ 2147483647 w 47"/>
                <a:gd name="T7" fmla="*/ 2147483647 h 40"/>
                <a:gd name="T8" fmla="*/ 2147483647 w 47"/>
                <a:gd name="T9" fmla="*/ 2147483647 h 40"/>
                <a:gd name="T10" fmla="*/ 2147483647 w 47"/>
                <a:gd name="T11" fmla="*/ 2147483647 h 40"/>
                <a:gd name="T12" fmla="*/ 2147483647 w 47"/>
                <a:gd name="T13" fmla="*/ 2147483647 h 40"/>
                <a:gd name="T14" fmla="*/ 2147483647 w 47"/>
                <a:gd name="T15" fmla="*/ 2147483647 h 40"/>
                <a:gd name="T16" fmla="*/ 2147483647 w 47"/>
                <a:gd name="T17" fmla="*/ 2147483647 h 40"/>
                <a:gd name="T18" fmla="*/ 2147483647 w 47"/>
                <a:gd name="T19" fmla="*/ 2147483647 h 40"/>
                <a:gd name="T20" fmla="*/ 2147483647 w 47"/>
                <a:gd name="T21" fmla="*/ 2147483647 h 40"/>
                <a:gd name="T22" fmla="*/ 2147483647 w 47"/>
                <a:gd name="T23" fmla="*/ 2147483647 h 40"/>
                <a:gd name="T24" fmla="*/ 2147483647 w 47"/>
                <a:gd name="T25" fmla="*/ 2147483647 h 40"/>
                <a:gd name="T26" fmla="*/ 2147483647 w 47"/>
                <a:gd name="T27" fmla="*/ 2147483647 h 40"/>
                <a:gd name="T28" fmla="*/ 2147483647 w 47"/>
                <a:gd name="T29" fmla="*/ 2147483647 h 40"/>
                <a:gd name="T30" fmla="*/ 2147483647 w 47"/>
                <a:gd name="T31" fmla="*/ 2147483647 h 40"/>
                <a:gd name="T32" fmla="*/ 2147483647 w 47"/>
                <a:gd name="T33" fmla="*/ 0 h 40"/>
                <a:gd name="T34" fmla="*/ 0 w 47"/>
                <a:gd name="T35" fmla="*/ 0 h 40"/>
                <a:gd name="T36" fmla="*/ 0 w 47"/>
                <a:gd name="T37" fmla="*/ 2147483647 h 40"/>
                <a:gd name="T38" fmla="*/ 0 w 47"/>
                <a:gd name="T39" fmla="*/ 0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40"/>
                <a:gd name="T62" fmla="*/ 47 w 47"/>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40">
                  <a:moveTo>
                    <a:pt x="0" y="0"/>
                  </a:moveTo>
                  <a:lnTo>
                    <a:pt x="0" y="4"/>
                  </a:lnTo>
                  <a:lnTo>
                    <a:pt x="3" y="11"/>
                  </a:lnTo>
                  <a:lnTo>
                    <a:pt x="7" y="15"/>
                  </a:lnTo>
                  <a:lnTo>
                    <a:pt x="11" y="22"/>
                  </a:lnTo>
                  <a:lnTo>
                    <a:pt x="18" y="25"/>
                  </a:lnTo>
                  <a:lnTo>
                    <a:pt x="25" y="29"/>
                  </a:lnTo>
                  <a:lnTo>
                    <a:pt x="32" y="33"/>
                  </a:lnTo>
                  <a:lnTo>
                    <a:pt x="39" y="36"/>
                  </a:lnTo>
                  <a:lnTo>
                    <a:pt x="43" y="40"/>
                  </a:lnTo>
                  <a:lnTo>
                    <a:pt x="47" y="33"/>
                  </a:lnTo>
                  <a:lnTo>
                    <a:pt x="43" y="29"/>
                  </a:lnTo>
                  <a:lnTo>
                    <a:pt x="36" y="25"/>
                  </a:lnTo>
                  <a:lnTo>
                    <a:pt x="29" y="22"/>
                  </a:lnTo>
                  <a:lnTo>
                    <a:pt x="21" y="18"/>
                  </a:lnTo>
                  <a:lnTo>
                    <a:pt x="11" y="7"/>
                  </a:lnTo>
                  <a:lnTo>
                    <a:pt x="7" y="0"/>
                  </a:lnTo>
                  <a:lnTo>
                    <a:pt x="0" y="0"/>
                  </a:lnTo>
                  <a:lnTo>
                    <a:pt x="0" y="4"/>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08" name="Freeform 1607"/>
            <p:cNvSpPr>
              <a:spLocks/>
            </p:cNvSpPr>
            <p:nvPr/>
          </p:nvSpPr>
          <p:spPr bwMode="auto">
            <a:xfrm>
              <a:off x="6526695" y="3985285"/>
              <a:ext cx="37286" cy="47638"/>
            </a:xfrm>
            <a:custGeom>
              <a:avLst/>
              <a:gdLst>
                <a:gd name="T0" fmla="*/ 2147483647 w 47"/>
                <a:gd name="T1" fmla="*/ 0 h 75"/>
                <a:gd name="T2" fmla="*/ 2147483647 w 47"/>
                <a:gd name="T3" fmla="*/ 2147483647 h 75"/>
                <a:gd name="T4" fmla="*/ 2147483647 w 47"/>
                <a:gd name="T5" fmla="*/ 2147483647 h 75"/>
                <a:gd name="T6" fmla="*/ 2147483647 w 47"/>
                <a:gd name="T7" fmla="*/ 2147483647 h 75"/>
                <a:gd name="T8" fmla="*/ 2147483647 w 47"/>
                <a:gd name="T9" fmla="*/ 2147483647 h 75"/>
                <a:gd name="T10" fmla="*/ 2147483647 w 47"/>
                <a:gd name="T11" fmla="*/ 2147483647 h 75"/>
                <a:gd name="T12" fmla="*/ 2147483647 w 47"/>
                <a:gd name="T13" fmla="*/ 2147483647 h 75"/>
                <a:gd name="T14" fmla="*/ 2147483647 w 47"/>
                <a:gd name="T15" fmla="*/ 2147483647 h 75"/>
                <a:gd name="T16" fmla="*/ 0 w 47"/>
                <a:gd name="T17" fmla="*/ 2147483647 h 75"/>
                <a:gd name="T18" fmla="*/ 0 w 47"/>
                <a:gd name="T19" fmla="*/ 2147483647 h 75"/>
                <a:gd name="T20" fmla="*/ 2147483647 w 47"/>
                <a:gd name="T21" fmla="*/ 2147483647 h 75"/>
                <a:gd name="T22" fmla="*/ 2147483647 w 47"/>
                <a:gd name="T23" fmla="*/ 2147483647 h 75"/>
                <a:gd name="T24" fmla="*/ 2147483647 w 47"/>
                <a:gd name="T25" fmla="*/ 2147483647 h 75"/>
                <a:gd name="T26" fmla="*/ 2147483647 w 47"/>
                <a:gd name="T27" fmla="*/ 2147483647 h 75"/>
                <a:gd name="T28" fmla="*/ 2147483647 w 47"/>
                <a:gd name="T29" fmla="*/ 2147483647 h 75"/>
                <a:gd name="T30" fmla="*/ 2147483647 w 47"/>
                <a:gd name="T31" fmla="*/ 2147483647 h 75"/>
                <a:gd name="T32" fmla="*/ 2147483647 w 47"/>
                <a:gd name="T33" fmla="*/ 2147483647 h 75"/>
                <a:gd name="T34" fmla="*/ 2147483647 w 47"/>
                <a:gd name="T35" fmla="*/ 2147483647 h 75"/>
                <a:gd name="T36" fmla="*/ 2147483647 w 47"/>
                <a:gd name="T37" fmla="*/ 2147483647 h 75"/>
                <a:gd name="T38" fmla="*/ 2147483647 w 47"/>
                <a:gd name="T39" fmla="*/ 0 h 75"/>
                <a:gd name="T40" fmla="*/ 2147483647 w 47"/>
                <a:gd name="T41" fmla="*/ 2147483647 h 75"/>
                <a:gd name="T42" fmla="*/ 2147483647 w 47"/>
                <a:gd name="T43" fmla="*/ 0 h 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75"/>
                <a:gd name="T68" fmla="*/ 47 w 47"/>
                <a:gd name="T69" fmla="*/ 75 h 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75">
                  <a:moveTo>
                    <a:pt x="43" y="0"/>
                  </a:moveTo>
                  <a:lnTo>
                    <a:pt x="43" y="3"/>
                  </a:lnTo>
                  <a:lnTo>
                    <a:pt x="32" y="10"/>
                  </a:lnTo>
                  <a:lnTo>
                    <a:pt x="29" y="18"/>
                  </a:lnTo>
                  <a:lnTo>
                    <a:pt x="18" y="25"/>
                  </a:lnTo>
                  <a:lnTo>
                    <a:pt x="14" y="36"/>
                  </a:lnTo>
                  <a:lnTo>
                    <a:pt x="7" y="43"/>
                  </a:lnTo>
                  <a:lnTo>
                    <a:pt x="3" y="54"/>
                  </a:lnTo>
                  <a:lnTo>
                    <a:pt x="0" y="64"/>
                  </a:lnTo>
                  <a:lnTo>
                    <a:pt x="0" y="75"/>
                  </a:lnTo>
                  <a:lnTo>
                    <a:pt x="7" y="75"/>
                  </a:lnTo>
                  <a:lnTo>
                    <a:pt x="7" y="64"/>
                  </a:lnTo>
                  <a:lnTo>
                    <a:pt x="11" y="57"/>
                  </a:lnTo>
                  <a:lnTo>
                    <a:pt x="14" y="46"/>
                  </a:lnTo>
                  <a:lnTo>
                    <a:pt x="18" y="39"/>
                  </a:lnTo>
                  <a:lnTo>
                    <a:pt x="25" y="32"/>
                  </a:lnTo>
                  <a:lnTo>
                    <a:pt x="32" y="21"/>
                  </a:lnTo>
                  <a:lnTo>
                    <a:pt x="47" y="7"/>
                  </a:lnTo>
                  <a:lnTo>
                    <a:pt x="43" y="7"/>
                  </a:lnTo>
                  <a:lnTo>
                    <a:pt x="43" y="0"/>
                  </a:lnTo>
                  <a:lnTo>
                    <a:pt x="43" y="3"/>
                  </a:lnTo>
                  <a:lnTo>
                    <a:pt x="4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09" name="Freeform 1608"/>
            <p:cNvSpPr>
              <a:spLocks/>
            </p:cNvSpPr>
            <p:nvPr/>
          </p:nvSpPr>
          <p:spPr bwMode="auto">
            <a:xfrm>
              <a:off x="6560808" y="3985285"/>
              <a:ext cx="51566" cy="20325"/>
            </a:xfrm>
            <a:custGeom>
              <a:avLst/>
              <a:gdLst>
                <a:gd name="T0" fmla="*/ 2147483647 w 65"/>
                <a:gd name="T1" fmla="*/ 2147483647 h 32"/>
                <a:gd name="T2" fmla="*/ 2147483647 w 65"/>
                <a:gd name="T3" fmla="*/ 2147483647 h 32"/>
                <a:gd name="T4" fmla="*/ 2147483647 w 65"/>
                <a:gd name="T5" fmla="*/ 2147483647 h 32"/>
                <a:gd name="T6" fmla="*/ 2147483647 w 65"/>
                <a:gd name="T7" fmla="*/ 2147483647 h 32"/>
                <a:gd name="T8" fmla="*/ 2147483647 w 65"/>
                <a:gd name="T9" fmla="*/ 2147483647 h 32"/>
                <a:gd name="T10" fmla="*/ 2147483647 w 65"/>
                <a:gd name="T11" fmla="*/ 2147483647 h 32"/>
                <a:gd name="T12" fmla="*/ 2147483647 w 65"/>
                <a:gd name="T13" fmla="*/ 2147483647 h 32"/>
                <a:gd name="T14" fmla="*/ 2147483647 w 65"/>
                <a:gd name="T15" fmla="*/ 0 h 32"/>
                <a:gd name="T16" fmla="*/ 0 w 65"/>
                <a:gd name="T17" fmla="*/ 0 h 32"/>
                <a:gd name="T18" fmla="*/ 0 w 65"/>
                <a:gd name="T19" fmla="*/ 2147483647 h 32"/>
                <a:gd name="T20" fmla="*/ 2147483647 w 65"/>
                <a:gd name="T21" fmla="*/ 2147483647 h 32"/>
                <a:gd name="T22" fmla="*/ 2147483647 w 65"/>
                <a:gd name="T23" fmla="*/ 2147483647 h 32"/>
                <a:gd name="T24" fmla="*/ 2147483647 w 65"/>
                <a:gd name="T25" fmla="*/ 2147483647 h 32"/>
                <a:gd name="T26" fmla="*/ 2147483647 w 65"/>
                <a:gd name="T27" fmla="*/ 2147483647 h 32"/>
                <a:gd name="T28" fmla="*/ 2147483647 w 65"/>
                <a:gd name="T29" fmla="*/ 2147483647 h 32"/>
                <a:gd name="T30" fmla="*/ 2147483647 w 65"/>
                <a:gd name="T31" fmla="*/ 2147483647 h 32"/>
                <a:gd name="T32" fmla="*/ 2147483647 w 65"/>
                <a:gd name="T33" fmla="*/ 2147483647 h 32"/>
                <a:gd name="T34" fmla="*/ 2147483647 w 65"/>
                <a:gd name="T35" fmla="*/ 2147483647 h 32"/>
                <a:gd name="T36" fmla="*/ 2147483647 w 65"/>
                <a:gd name="T37" fmla="*/ 2147483647 h 32"/>
                <a:gd name="T38" fmla="*/ 2147483647 w 65"/>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32"/>
                <a:gd name="T62" fmla="*/ 65 w 65"/>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32">
                  <a:moveTo>
                    <a:pt x="65" y="28"/>
                  </a:moveTo>
                  <a:lnTo>
                    <a:pt x="65" y="25"/>
                  </a:lnTo>
                  <a:lnTo>
                    <a:pt x="61" y="21"/>
                  </a:lnTo>
                  <a:lnTo>
                    <a:pt x="50" y="14"/>
                  </a:lnTo>
                  <a:lnTo>
                    <a:pt x="43" y="10"/>
                  </a:lnTo>
                  <a:lnTo>
                    <a:pt x="36" y="7"/>
                  </a:lnTo>
                  <a:lnTo>
                    <a:pt x="29" y="3"/>
                  </a:lnTo>
                  <a:lnTo>
                    <a:pt x="22" y="0"/>
                  </a:lnTo>
                  <a:lnTo>
                    <a:pt x="0" y="0"/>
                  </a:lnTo>
                  <a:lnTo>
                    <a:pt x="0" y="7"/>
                  </a:lnTo>
                  <a:lnTo>
                    <a:pt x="18" y="7"/>
                  </a:lnTo>
                  <a:lnTo>
                    <a:pt x="25" y="10"/>
                  </a:lnTo>
                  <a:lnTo>
                    <a:pt x="32" y="14"/>
                  </a:lnTo>
                  <a:lnTo>
                    <a:pt x="40" y="18"/>
                  </a:lnTo>
                  <a:lnTo>
                    <a:pt x="47" y="21"/>
                  </a:lnTo>
                  <a:lnTo>
                    <a:pt x="54" y="25"/>
                  </a:lnTo>
                  <a:lnTo>
                    <a:pt x="61" y="32"/>
                  </a:lnTo>
                  <a:lnTo>
                    <a:pt x="65" y="28"/>
                  </a:lnTo>
                  <a:lnTo>
                    <a:pt x="65" y="25"/>
                  </a:lnTo>
                  <a:lnTo>
                    <a:pt x="65" y="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10" name="Freeform 1609"/>
            <p:cNvSpPr>
              <a:spLocks/>
            </p:cNvSpPr>
            <p:nvPr/>
          </p:nvSpPr>
          <p:spPr bwMode="auto">
            <a:xfrm>
              <a:off x="6566362" y="4001164"/>
              <a:ext cx="26180" cy="20325"/>
            </a:xfrm>
            <a:custGeom>
              <a:avLst/>
              <a:gdLst>
                <a:gd name="T0" fmla="*/ 2147483647 w 33"/>
                <a:gd name="T1" fmla="*/ 2147483647 h 32"/>
                <a:gd name="T2" fmla="*/ 2147483647 w 33"/>
                <a:gd name="T3" fmla="*/ 2147483647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2147483647 w 33"/>
                <a:gd name="T15" fmla="*/ 2147483647 h 32"/>
                <a:gd name="T16" fmla="*/ 2147483647 w 33"/>
                <a:gd name="T17" fmla="*/ 2147483647 h 32"/>
                <a:gd name="T18" fmla="*/ 0 w 33"/>
                <a:gd name="T19" fmla="*/ 2147483647 h 32"/>
                <a:gd name="T20" fmla="*/ 0 w 33"/>
                <a:gd name="T21" fmla="*/ 2147483647 h 32"/>
                <a:gd name="T22" fmla="*/ 0 w 33"/>
                <a:gd name="T23" fmla="*/ 2147483647 h 32"/>
                <a:gd name="T24" fmla="*/ 2147483647 w 33"/>
                <a:gd name="T25" fmla="*/ 2147483647 h 32"/>
                <a:gd name="T26" fmla="*/ 2147483647 w 33"/>
                <a:gd name="T27" fmla="*/ 2147483647 h 32"/>
                <a:gd name="T28" fmla="*/ 2147483647 w 33"/>
                <a:gd name="T29" fmla="*/ 0 h 32"/>
                <a:gd name="T30" fmla="*/ 2147483647 w 33"/>
                <a:gd name="T31" fmla="*/ 0 h 32"/>
                <a:gd name="T32" fmla="*/ 2147483647 w 33"/>
                <a:gd name="T33" fmla="*/ 2147483647 h 32"/>
                <a:gd name="T34" fmla="*/ 2147483647 w 33"/>
                <a:gd name="T35" fmla="*/ 2147483647 h 32"/>
                <a:gd name="T36" fmla="*/ 2147483647 w 33"/>
                <a:gd name="T37" fmla="*/ 2147483647 h 32"/>
                <a:gd name="T38" fmla="*/ 2147483647 w 33"/>
                <a:gd name="T39" fmla="*/ 2147483647 h 32"/>
                <a:gd name="T40" fmla="*/ 2147483647 w 33"/>
                <a:gd name="T41" fmla="*/ 2147483647 h 32"/>
                <a:gd name="T42" fmla="*/ 2147483647 w 33"/>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32"/>
                <a:gd name="T68" fmla="*/ 33 w 33"/>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32">
                  <a:moveTo>
                    <a:pt x="33" y="14"/>
                  </a:moveTo>
                  <a:lnTo>
                    <a:pt x="33" y="18"/>
                  </a:lnTo>
                  <a:lnTo>
                    <a:pt x="29" y="21"/>
                  </a:lnTo>
                  <a:lnTo>
                    <a:pt x="29" y="25"/>
                  </a:lnTo>
                  <a:lnTo>
                    <a:pt x="25" y="29"/>
                  </a:lnTo>
                  <a:lnTo>
                    <a:pt x="18" y="29"/>
                  </a:lnTo>
                  <a:lnTo>
                    <a:pt x="15" y="32"/>
                  </a:lnTo>
                  <a:lnTo>
                    <a:pt x="11" y="32"/>
                  </a:lnTo>
                  <a:lnTo>
                    <a:pt x="4" y="29"/>
                  </a:lnTo>
                  <a:lnTo>
                    <a:pt x="0" y="29"/>
                  </a:lnTo>
                  <a:lnTo>
                    <a:pt x="0" y="32"/>
                  </a:lnTo>
                  <a:lnTo>
                    <a:pt x="0" y="25"/>
                  </a:lnTo>
                  <a:lnTo>
                    <a:pt x="4" y="14"/>
                  </a:lnTo>
                  <a:lnTo>
                    <a:pt x="7" y="11"/>
                  </a:lnTo>
                  <a:lnTo>
                    <a:pt x="7" y="0"/>
                  </a:lnTo>
                  <a:lnTo>
                    <a:pt x="15" y="0"/>
                  </a:lnTo>
                  <a:lnTo>
                    <a:pt x="18" y="3"/>
                  </a:lnTo>
                  <a:lnTo>
                    <a:pt x="22" y="3"/>
                  </a:lnTo>
                  <a:lnTo>
                    <a:pt x="22" y="7"/>
                  </a:lnTo>
                  <a:lnTo>
                    <a:pt x="25" y="11"/>
                  </a:lnTo>
                  <a:lnTo>
                    <a:pt x="29" y="11"/>
                  </a:lnTo>
                  <a:lnTo>
                    <a:pt x="33" y="14"/>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11" name="Freeform 1610"/>
            <p:cNvSpPr>
              <a:spLocks/>
            </p:cNvSpPr>
            <p:nvPr/>
          </p:nvSpPr>
          <p:spPr bwMode="auto">
            <a:xfrm>
              <a:off x="6569535" y="4010056"/>
              <a:ext cx="25386" cy="13974"/>
            </a:xfrm>
            <a:custGeom>
              <a:avLst/>
              <a:gdLst>
                <a:gd name="T0" fmla="*/ 0 w 32"/>
                <a:gd name="T1" fmla="*/ 2147483647 h 22"/>
                <a:gd name="T2" fmla="*/ 2147483647 w 32"/>
                <a:gd name="T3" fmla="*/ 2147483647 h 22"/>
                <a:gd name="T4" fmla="*/ 2147483647 w 32"/>
                <a:gd name="T5" fmla="*/ 2147483647 h 22"/>
                <a:gd name="T6" fmla="*/ 2147483647 w 32"/>
                <a:gd name="T7" fmla="*/ 2147483647 h 22"/>
                <a:gd name="T8" fmla="*/ 2147483647 w 32"/>
                <a:gd name="T9" fmla="*/ 2147483647 h 22"/>
                <a:gd name="T10" fmla="*/ 2147483647 w 32"/>
                <a:gd name="T11" fmla="*/ 2147483647 h 22"/>
                <a:gd name="T12" fmla="*/ 2147483647 w 32"/>
                <a:gd name="T13" fmla="*/ 0 h 22"/>
                <a:gd name="T14" fmla="*/ 2147483647 w 32"/>
                <a:gd name="T15" fmla="*/ 0 h 22"/>
                <a:gd name="T16" fmla="*/ 2147483647 w 32"/>
                <a:gd name="T17" fmla="*/ 2147483647 h 22"/>
                <a:gd name="T18" fmla="*/ 2147483647 w 32"/>
                <a:gd name="T19" fmla="*/ 2147483647 h 22"/>
                <a:gd name="T20" fmla="*/ 2147483647 w 32"/>
                <a:gd name="T21" fmla="*/ 2147483647 h 22"/>
                <a:gd name="T22" fmla="*/ 2147483647 w 32"/>
                <a:gd name="T23" fmla="*/ 2147483647 h 22"/>
                <a:gd name="T24" fmla="*/ 2147483647 w 32"/>
                <a:gd name="T25" fmla="*/ 2147483647 h 22"/>
                <a:gd name="T26" fmla="*/ 0 w 32"/>
                <a:gd name="T27" fmla="*/ 2147483647 h 22"/>
                <a:gd name="T28" fmla="*/ 0 w 32"/>
                <a:gd name="T29" fmla="*/ 2147483647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22"/>
                <a:gd name="T47" fmla="*/ 32 w 32"/>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22">
                  <a:moveTo>
                    <a:pt x="0" y="22"/>
                  </a:moveTo>
                  <a:lnTo>
                    <a:pt x="11" y="22"/>
                  </a:lnTo>
                  <a:lnTo>
                    <a:pt x="18" y="18"/>
                  </a:lnTo>
                  <a:lnTo>
                    <a:pt x="21" y="18"/>
                  </a:lnTo>
                  <a:lnTo>
                    <a:pt x="29" y="11"/>
                  </a:lnTo>
                  <a:lnTo>
                    <a:pt x="32" y="4"/>
                  </a:lnTo>
                  <a:lnTo>
                    <a:pt x="32" y="0"/>
                  </a:lnTo>
                  <a:lnTo>
                    <a:pt x="25" y="0"/>
                  </a:lnTo>
                  <a:lnTo>
                    <a:pt x="25" y="4"/>
                  </a:lnTo>
                  <a:lnTo>
                    <a:pt x="18" y="11"/>
                  </a:lnTo>
                  <a:lnTo>
                    <a:pt x="14" y="11"/>
                  </a:lnTo>
                  <a:lnTo>
                    <a:pt x="11" y="15"/>
                  </a:lnTo>
                  <a:lnTo>
                    <a:pt x="7" y="11"/>
                  </a:lnTo>
                  <a:lnTo>
                    <a:pt x="0" y="11"/>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12" name="Freeform 1611"/>
            <p:cNvSpPr>
              <a:spLocks/>
            </p:cNvSpPr>
            <p:nvPr/>
          </p:nvSpPr>
          <p:spPr bwMode="auto">
            <a:xfrm>
              <a:off x="6563981" y="4017042"/>
              <a:ext cx="5554" cy="11433"/>
            </a:xfrm>
            <a:custGeom>
              <a:avLst/>
              <a:gdLst>
                <a:gd name="T0" fmla="*/ 0 w 7"/>
                <a:gd name="T1" fmla="*/ 2147483647 h 18"/>
                <a:gd name="T2" fmla="*/ 2147483647 w 7"/>
                <a:gd name="T3" fmla="*/ 2147483647 h 18"/>
                <a:gd name="T4" fmla="*/ 2147483647 w 7"/>
                <a:gd name="T5" fmla="*/ 0 h 18"/>
                <a:gd name="T6" fmla="*/ 2147483647 w 7"/>
                <a:gd name="T7" fmla="*/ 0 h 18"/>
                <a:gd name="T8" fmla="*/ 0 w 7"/>
                <a:gd name="T9" fmla="*/ 2147483647 h 18"/>
                <a:gd name="T10" fmla="*/ 0 w 7"/>
                <a:gd name="T11" fmla="*/ 2147483647 h 18"/>
                <a:gd name="T12" fmla="*/ 2147483647 w 7"/>
                <a:gd name="T13" fmla="*/ 2147483647 h 18"/>
                <a:gd name="T14" fmla="*/ 0 w 7"/>
                <a:gd name="T15" fmla="*/ 2147483647 h 18"/>
                <a:gd name="T16" fmla="*/ 0 w 7"/>
                <a:gd name="T17" fmla="*/ 2147483647 h 18"/>
                <a:gd name="T18" fmla="*/ 2147483647 w 7"/>
                <a:gd name="T19" fmla="*/ 2147483647 h 18"/>
                <a:gd name="T20" fmla="*/ 0 w 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8"/>
                <a:gd name="T35" fmla="*/ 7 w 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8">
                  <a:moveTo>
                    <a:pt x="0" y="7"/>
                  </a:moveTo>
                  <a:lnTo>
                    <a:pt x="7" y="11"/>
                  </a:lnTo>
                  <a:lnTo>
                    <a:pt x="7" y="0"/>
                  </a:lnTo>
                  <a:lnTo>
                    <a:pt x="3" y="0"/>
                  </a:lnTo>
                  <a:lnTo>
                    <a:pt x="0" y="4"/>
                  </a:lnTo>
                  <a:lnTo>
                    <a:pt x="0" y="7"/>
                  </a:lnTo>
                  <a:lnTo>
                    <a:pt x="7" y="7"/>
                  </a:lnTo>
                  <a:lnTo>
                    <a:pt x="0" y="7"/>
                  </a:lnTo>
                  <a:lnTo>
                    <a:pt x="0" y="18"/>
                  </a:lnTo>
                  <a:lnTo>
                    <a:pt x="7" y="11"/>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13" name="Freeform 1612"/>
            <p:cNvSpPr>
              <a:spLocks/>
            </p:cNvSpPr>
            <p:nvPr/>
          </p:nvSpPr>
          <p:spPr bwMode="auto">
            <a:xfrm>
              <a:off x="6563981" y="3998624"/>
              <a:ext cx="11107" cy="22866"/>
            </a:xfrm>
            <a:custGeom>
              <a:avLst/>
              <a:gdLst>
                <a:gd name="T0" fmla="*/ 2147483647 w 14"/>
                <a:gd name="T1" fmla="*/ 0 h 36"/>
                <a:gd name="T2" fmla="*/ 2147483647 w 14"/>
                <a:gd name="T3" fmla="*/ 2147483647 h 36"/>
                <a:gd name="T4" fmla="*/ 2147483647 w 14"/>
                <a:gd name="T5" fmla="*/ 2147483647 h 36"/>
                <a:gd name="T6" fmla="*/ 2147483647 w 14"/>
                <a:gd name="T7" fmla="*/ 2147483647 h 36"/>
                <a:gd name="T8" fmla="*/ 0 w 14"/>
                <a:gd name="T9" fmla="*/ 2147483647 h 36"/>
                <a:gd name="T10" fmla="*/ 0 w 14"/>
                <a:gd name="T11" fmla="*/ 2147483647 h 36"/>
                <a:gd name="T12" fmla="*/ 2147483647 w 14"/>
                <a:gd name="T13" fmla="*/ 2147483647 h 36"/>
                <a:gd name="T14" fmla="*/ 2147483647 w 14"/>
                <a:gd name="T15" fmla="*/ 2147483647 h 36"/>
                <a:gd name="T16" fmla="*/ 2147483647 w 14"/>
                <a:gd name="T17" fmla="*/ 2147483647 h 36"/>
                <a:gd name="T18" fmla="*/ 2147483647 w 14"/>
                <a:gd name="T19" fmla="*/ 2147483647 h 36"/>
                <a:gd name="T20" fmla="*/ 2147483647 w 14"/>
                <a:gd name="T21" fmla="*/ 2147483647 h 36"/>
                <a:gd name="T22" fmla="*/ 2147483647 w 14"/>
                <a:gd name="T23" fmla="*/ 2147483647 h 36"/>
                <a:gd name="T24" fmla="*/ 2147483647 w 14"/>
                <a:gd name="T25" fmla="*/ 0 h 36"/>
                <a:gd name="T26" fmla="*/ 2147483647 w 14"/>
                <a:gd name="T27" fmla="*/ 2147483647 h 36"/>
                <a:gd name="T28" fmla="*/ 2147483647 w 1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36"/>
                <a:gd name="T47" fmla="*/ 14 w 1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36">
                  <a:moveTo>
                    <a:pt x="10" y="0"/>
                  </a:moveTo>
                  <a:lnTo>
                    <a:pt x="7" y="4"/>
                  </a:lnTo>
                  <a:lnTo>
                    <a:pt x="7" y="11"/>
                  </a:lnTo>
                  <a:lnTo>
                    <a:pt x="3" y="18"/>
                  </a:lnTo>
                  <a:lnTo>
                    <a:pt x="0" y="29"/>
                  </a:lnTo>
                  <a:lnTo>
                    <a:pt x="0" y="36"/>
                  </a:lnTo>
                  <a:lnTo>
                    <a:pt x="7" y="36"/>
                  </a:lnTo>
                  <a:lnTo>
                    <a:pt x="7" y="29"/>
                  </a:lnTo>
                  <a:lnTo>
                    <a:pt x="10" y="22"/>
                  </a:lnTo>
                  <a:lnTo>
                    <a:pt x="14" y="15"/>
                  </a:lnTo>
                  <a:lnTo>
                    <a:pt x="14" y="4"/>
                  </a:lnTo>
                  <a:lnTo>
                    <a:pt x="10" y="7"/>
                  </a:lnTo>
                  <a:lnTo>
                    <a:pt x="10" y="0"/>
                  </a:lnTo>
                  <a:lnTo>
                    <a:pt x="7" y="4"/>
                  </a:lnTo>
                  <a:lnTo>
                    <a:pt x="1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14" name="Freeform 1613"/>
            <p:cNvSpPr>
              <a:spLocks/>
            </p:cNvSpPr>
            <p:nvPr/>
          </p:nvSpPr>
          <p:spPr bwMode="auto">
            <a:xfrm>
              <a:off x="6571915" y="3998624"/>
              <a:ext cx="23007" cy="11433"/>
            </a:xfrm>
            <a:custGeom>
              <a:avLst/>
              <a:gdLst>
                <a:gd name="T0" fmla="*/ 2147483647 w 29"/>
                <a:gd name="T1" fmla="*/ 2147483647 h 18"/>
                <a:gd name="T2" fmla="*/ 2147483647 w 29"/>
                <a:gd name="T3" fmla="*/ 2147483647 h 18"/>
                <a:gd name="T4" fmla="*/ 2147483647 w 29"/>
                <a:gd name="T5" fmla="*/ 2147483647 h 18"/>
                <a:gd name="T6" fmla="*/ 2147483647 w 29"/>
                <a:gd name="T7" fmla="*/ 2147483647 h 18"/>
                <a:gd name="T8" fmla="*/ 2147483647 w 29"/>
                <a:gd name="T9" fmla="*/ 2147483647 h 18"/>
                <a:gd name="T10" fmla="*/ 2147483647 w 29"/>
                <a:gd name="T11" fmla="*/ 2147483647 h 18"/>
                <a:gd name="T12" fmla="*/ 2147483647 w 29"/>
                <a:gd name="T13" fmla="*/ 0 h 18"/>
                <a:gd name="T14" fmla="*/ 0 w 29"/>
                <a:gd name="T15" fmla="*/ 0 h 18"/>
                <a:gd name="T16" fmla="*/ 0 w 29"/>
                <a:gd name="T17" fmla="*/ 2147483647 h 18"/>
                <a:gd name="T18" fmla="*/ 2147483647 w 29"/>
                <a:gd name="T19" fmla="*/ 2147483647 h 18"/>
                <a:gd name="T20" fmla="*/ 2147483647 w 29"/>
                <a:gd name="T21" fmla="*/ 2147483647 h 18"/>
                <a:gd name="T22" fmla="*/ 2147483647 w 29"/>
                <a:gd name="T23" fmla="*/ 2147483647 h 18"/>
                <a:gd name="T24" fmla="*/ 2147483647 w 29"/>
                <a:gd name="T25" fmla="*/ 2147483647 h 18"/>
                <a:gd name="T26" fmla="*/ 2147483647 w 29"/>
                <a:gd name="T27" fmla="*/ 2147483647 h 18"/>
                <a:gd name="T28" fmla="*/ 2147483647 w 29"/>
                <a:gd name="T29" fmla="*/ 2147483647 h 18"/>
                <a:gd name="T30" fmla="*/ 2147483647 w 29"/>
                <a:gd name="T31" fmla="*/ 2147483647 h 18"/>
                <a:gd name="T32" fmla="*/ 2147483647 w 29"/>
                <a:gd name="T33" fmla="*/ 2147483647 h 18"/>
                <a:gd name="T34" fmla="*/ 2147483647 w 29"/>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
                <a:gd name="T55" fmla="*/ 0 h 18"/>
                <a:gd name="T56" fmla="*/ 29 w 29"/>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 h="18">
                  <a:moveTo>
                    <a:pt x="29" y="18"/>
                  </a:moveTo>
                  <a:lnTo>
                    <a:pt x="26" y="15"/>
                  </a:lnTo>
                  <a:lnTo>
                    <a:pt x="26" y="11"/>
                  </a:lnTo>
                  <a:lnTo>
                    <a:pt x="22" y="11"/>
                  </a:lnTo>
                  <a:lnTo>
                    <a:pt x="15" y="4"/>
                  </a:lnTo>
                  <a:lnTo>
                    <a:pt x="11" y="4"/>
                  </a:lnTo>
                  <a:lnTo>
                    <a:pt x="8" y="0"/>
                  </a:lnTo>
                  <a:lnTo>
                    <a:pt x="0" y="0"/>
                  </a:lnTo>
                  <a:lnTo>
                    <a:pt x="0" y="7"/>
                  </a:lnTo>
                  <a:lnTo>
                    <a:pt x="11" y="7"/>
                  </a:lnTo>
                  <a:lnTo>
                    <a:pt x="11" y="11"/>
                  </a:lnTo>
                  <a:lnTo>
                    <a:pt x="15" y="15"/>
                  </a:lnTo>
                  <a:lnTo>
                    <a:pt x="18" y="15"/>
                  </a:lnTo>
                  <a:lnTo>
                    <a:pt x="18" y="18"/>
                  </a:lnTo>
                  <a:lnTo>
                    <a:pt x="29" y="18"/>
                  </a:lnTo>
                  <a:lnTo>
                    <a:pt x="29" y="15"/>
                  </a:lnTo>
                  <a:lnTo>
                    <a:pt x="26" y="15"/>
                  </a:lnTo>
                  <a:lnTo>
                    <a:pt x="29"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15" name="Freeform 1614"/>
            <p:cNvSpPr>
              <a:spLocks/>
            </p:cNvSpPr>
            <p:nvPr/>
          </p:nvSpPr>
          <p:spPr bwMode="auto">
            <a:xfrm>
              <a:off x="6549702" y="4031017"/>
              <a:ext cx="50773" cy="8892"/>
            </a:xfrm>
            <a:custGeom>
              <a:avLst/>
              <a:gdLst>
                <a:gd name="T0" fmla="*/ 2147483647 w 64"/>
                <a:gd name="T1" fmla="*/ 2147483647 h 14"/>
                <a:gd name="T2" fmla="*/ 2147483647 w 64"/>
                <a:gd name="T3" fmla="*/ 2147483647 h 14"/>
                <a:gd name="T4" fmla="*/ 2147483647 w 64"/>
                <a:gd name="T5" fmla="*/ 2147483647 h 14"/>
                <a:gd name="T6" fmla="*/ 2147483647 w 64"/>
                <a:gd name="T7" fmla="*/ 2147483647 h 14"/>
                <a:gd name="T8" fmla="*/ 2147483647 w 64"/>
                <a:gd name="T9" fmla="*/ 2147483647 h 14"/>
                <a:gd name="T10" fmla="*/ 2147483647 w 64"/>
                <a:gd name="T11" fmla="*/ 2147483647 h 14"/>
                <a:gd name="T12" fmla="*/ 0 w 64"/>
                <a:gd name="T13" fmla="*/ 2147483647 h 14"/>
                <a:gd name="T14" fmla="*/ 0 w 64"/>
                <a:gd name="T15" fmla="*/ 0 h 14"/>
                <a:gd name="T16" fmla="*/ 2147483647 w 64"/>
                <a:gd name="T17" fmla="*/ 2147483647 h 14"/>
                <a:gd name="T18" fmla="*/ 2147483647 w 64"/>
                <a:gd name="T19" fmla="*/ 2147483647 h 14"/>
                <a:gd name="T20" fmla="*/ 2147483647 w 64"/>
                <a:gd name="T21" fmla="*/ 2147483647 h 14"/>
                <a:gd name="T22" fmla="*/ 2147483647 w 64"/>
                <a:gd name="T23" fmla="*/ 2147483647 h 14"/>
                <a:gd name="T24" fmla="*/ 2147483647 w 64"/>
                <a:gd name="T25" fmla="*/ 2147483647 h 14"/>
                <a:gd name="T26" fmla="*/ 2147483647 w 6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14"/>
                <a:gd name="T44" fmla="*/ 64 w 6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14">
                  <a:moveTo>
                    <a:pt x="64" y="7"/>
                  </a:moveTo>
                  <a:lnTo>
                    <a:pt x="61" y="7"/>
                  </a:lnTo>
                  <a:lnTo>
                    <a:pt x="57" y="10"/>
                  </a:lnTo>
                  <a:lnTo>
                    <a:pt x="39" y="10"/>
                  </a:lnTo>
                  <a:lnTo>
                    <a:pt x="36" y="14"/>
                  </a:lnTo>
                  <a:lnTo>
                    <a:pt x="7" y="14"/>
                  </a:lnTo>
                  <a:lnTo>
                    <a:pt x="0" y="7"/>
                  </a:lnTo>
                  <a:lnTo>
                    <a:pt x="0" y="0"/>
                  </a:lnTo>
                  <a:lnTo>
                    <a:pt x="7" y="3"/>
                  </a:lnTo>
                  <a:lnTo>
                    <a:pt x="18" y="7"/>
                  </a:lnTo>
                  <a:lnTo>
                    <a:pt x="32" y="7"/>
                  </a:lnTo>
                  <a:lnTo>
                    <a:pt x="39" y="3"/>
                  </a:lnTo>
                  <a:lnTo>
                    <a:pt x="57" y="3"/>
                  </a:lnTo>
                  <a:lnTo>
                    <a:pt x="64" y="7"/>
                  </a:lnTo>
                  <a:close/>
                </a:path>
              </a:pathLst>
            </a:custGeom>
            <a:solidFill>
              <a:srgbClr val="B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16" name="Freeform 1615"/>
            <p:cNvSpPr>
              <a:spLocks/>
            </p:cNvSpPr>
            <p:nvPr/>
          </p:nvSpPr>
          <p:spPr bwMode="auto">
            <a:xfrm>
              <a:off x="6571915" y="4032922"/>
              <a:ext cx="28560" cy="9527"/>
            </a:xfrm>
            <a:custGeom>
              <a:avLst/>
              <a:gdLst>
                <a:gd name="T0" fmla="*/ 2147483647 w 36"/>
                <a:gd name="T1" fmla="*/ 2147483647 h 15"/>
                <a:gd name="T2" fmla="*/ 2147483647 w 36"/>
                <a:gd name="T3" fmla="*/ 2147483647 h 15"/>
                <a:gd name="T4" fmla="*/ 2147483647 w 36"/>
                <a:gd name="T5" fmla="*/ 2147483647 h 15"/>
                <a:gd name="T6" fmla="*/ 2147483647 w 36"/>
                <a:gd name="T7" fmla="*/ 2147483647 h 15"/>
                <a:gd name="T8" fmla="*/ 2147483647 w 36"/>
                <a:gd name="T9" fmla="*/ 2147483647 h 15"/>
                <a:gd name="T10" fmla="*/ 2147483647 w 36"/>
                <a:gd name="T11" fmla="*/ 0 h 15"/>
                <a:gd name="T12" fmla="*/ 2147483647 w 36"/>
                <a:gd name="T13" fmla="*/ 2147483647 h 15"/>
                <a:gd name="T14" fmla="*/ 2147483647 w 36"/>
                <a:gd name="T15" fmla="*/ 2147483647 h 15"/>
                <a:gd name="T16" fmla="*/ 2147483647 w 36"/>
                <a:gd name="T17" fmla="*/ 2147483647 h 15"/>
                <a:gd name="T18" fmla="*/ 0 w 36"/>
                <a:gd name="T19" fmla="*/ 2147483647 h 15"/>
                <a:gd name="T20" fmla="*/ 2147483647 w 36"/>
                <a:gd name="T21" fmla="*/ 2147483647 h 15"/>
                <a:gd name="T22" fmla="*/ 2147483647 w 36"/>
                <a:gd name="T23" fmla="*/ 2147483647 h 15"/>
                <a:gd name="T24" fmla="*/ 2147483647 w 36"/>
                <a:gd name="T25" fmla="*/ 2147483647 h 15"/>
                <a:gd name="T26" fmla="*/ 2147483647 w 36"/>
                <a:gd name="T27" fmla="*/ 2147483647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5"/>
                <a:gd name="T44" fmla="*/ 36 w 36"/>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5">
                  <a:moveTo>
                    <a:pt x="4" y="15"/>
                  </a:moveTo>
                  <a:lnTo>
                    <a:pt x="8" y="15"/>
                  </a:lnTo>
                  <a:lnTo>
                    <a:pt x="11" y="11"/>
                  </a:lnTo>
                  <a:lnTo>
                    <a:pt x="29" y="11"/>
                  </a:lnTo>
                  <a:lnTo>
                    <a:pt x="36" y="4"/>
                  </a:lnTo>
                  <a:lnTo>
                    <a:pt x="33" y="0"/>
                  </a:lnTo>
                  <a:lnTo>
                    <a:pt x="29" y="4"/>
                  </a:lnTo>
                  <a:lnTo>
                    <a:pt x="11" y="4"/>
                  </a:lnTo>
                  <a:lnTo>
                    <a:pt x="8" y="7"/>
                  </a:lnTo>
                  <a:lnTo>
                    <a:pt x="0" y="7"/>
                  </a:lnTo>
                  <a:lnTo>
                    <a:pt x="4" y="7"/>
                  </a:lnTo>
                  <a:lnTo>
                    <a:pt x="4" y="15"/>
                  </a:lnTo>
                  <a:lnTo>
                    <a:pt x="8" y="15"/>
                  </a:lnTo>
                  <a:lnTo>
                    <a:pt x="4"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17" name="Freeform 1616"/>
            <p:cNvSpPr>
              <a:spLocks/>
            </p:cNvSpPr>
            <p:nvPr/>
          </p:nvSpPr>
          <p:spPr bwMode="auto">
            <a:xfrm>
              <a:off x="6543356" y="4032922"/>
              <a:ext cx="31733" cy="9527"/>
            </a:xfrm>
            <a:custGeom>
              <a:avLst/>
              <a:gdLst>
                <a:gd name="T0" fmla="*/ 2147483647 w 40"/>
                <a:gd name="T1" fmla="*/ 0 h 15"/>
                <a:gd name="T2" fmla="*/ 0 w 40"/>
                <a:gd name="T3" fmla="*/ 2147483647 h 15"/>
                <a:gd name="T4" fmla="*/ 2147483647 w 40"/>
                <a:gd name="T5" fmla="*/ 2147483647 h 15"/>
                <a:gd name="T6" fmla="*/ 2147483647 w 40"/>
                <a:gd name="T7" fmla="*/ 2147483647 h 15"/>
                <a:gd name="T8" fmla="*/ 2147483647 w 40"/>
                <a:gd name="T9" fmla="*/ 2147483647 h 15"/>
                <a:gd name="T10" fmla="*/ 2147483647 w 40"/>
                <a:gd name="T11" fmla="*/ 2147483647 h 15"/>
                <a:gd name="T12" fmla="*/ 2147483647 w 40"/>
                <a:gd name="T13" fmla="*/ 2147483647 h 15"/>
                <a:gd name="T14" fmla="*/ 2147483647 w 40"/>
                <a:gd name="T15" fmla="*/ 0 h 15"/>
                <a:gd name="T16" fmla="*/ 2147483647 w 40"/>
                <a:gd name="T17" fmla="*/ 2147483647 h 15"/>
                <a:gd name="T18" fmla="*/ 2147483647 w 40"/>
                <a:gd name="T19" fmla="*/ 0 h 15"/>
                <a:gd name="T20" fmla="*/ 0 w 40"/>
                <a:gd name="T21" fmla="*/ 0 h 15"/>
                <a:gd name="T22" fmla="*/ 0 w 40"/>
                <a:gd name="T23" fmla="*/ 2147483647 h 15"/>
                <a:gd name="T24" fmla="*/ 2147483647 w 4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5"/>
                <a:gd name="T41" fmla="*/ 40 w 40"/>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5">
                  <a:moveTo>
                    <a:pt x="4" y="0"/>
                  </a:moveTo>
                  <a:lnTo>
                    <a:pt x="0" y="4"/>
                  </a:lnTo>
                  <a:lnTo>
                    <a:pt x="8" y="7"/>
                  </a:lnTo>
                  <a:lnTo>
                    <a:pt x="15" y="15"/>
                  </a:lnTo>
                  <a:lnTo>
                    <a:pt x="40" y="15"/>
                  </a:lnTo>
                  <a:lnTo>
                    <a:pt x="40" y="7"/>
                  </a:lnTo>
                  <a:lnTo>
                    <a:pt x="15" y="7"/>
                  </a:lnTo>
                  <a:lnTo>
                    <a:pt x="8" y="0"/>
                  </a:lnTo>
                  <a:lnTo>
                    <a:pt x="8" y="4"/>
                  </a:lnTo>
                  <a:lnTo>
                    <a:pt x="4" y="0"/>
                  </a:lnTo>
                  <a:lnTo>
                    <a:pt x="0" y="0"/>
                  </a:lnTo>
                  <a:lnTo>
                    <a:pt x="0" y="4"/>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18" name="Freeform 1617"/>
            <p:cNvSpPr>
              <a:spLocks/>
            </p:cNvSpPr>
            <p:nvPr/>
          </p:nvSpPr>
          <p:spPr bwMode="auto">
            <a:xfrm>
              <a:off x="6546529" y="4028476"/>
              <a:ext cx="5554" cy="6988"/>
            </a:xfrm>
            <a:custGeom>
              <a:avLst/>
              <a:gdLst>
                <a:gd name="T0" fmla="*/ 2147483647 w 7"/>
                <a:gd name="T1" fmla="*/ 0 h 11"/>
                <a:gd name="T2" fmla="*/ 0 w 7"/>
                <a:gd name="T3" fmla="*/ 2147483647 h 11"/>
                <a:gd name="T4" fmla="*/ 2147483647 w 7"/>
                <a:gd name="T5" fmla="*/ 2147483647 h 11"/>
                <a:gd name="T6" fmla="*/ 2147483647 w 7"/>
                <a:gd name="T7" fmla="*/ 2147483647 h 11"/>
                <a:gd name="T8" fmla="*/ 2147483647 w 7"/>
                <a:gd name="T9" fmla="*/ 2147483647 h 11"/>
                <a:gd name="T10" fmla="*/ 2147483647 w 7"/>
                <a:gd name="T11" fmla="*/ 0 h 11"/>
                <a:gd name="T12" fmla="*/ 2147483647 w 7"/>
                <a:gd name="T13" fmla="*/ 0 h 11"/>
                <a:gd name="T14" fmla="*/ 2147483647 w 7"/>
                <a:gd name="T15" fmla="*/ 2147483647 h 11"/>
                <a:gd name="T16" fmla="*/ 2147483647 w 7"/>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1"/>
                <a:gd name="T29" fmla="*/ 7 w 7"/>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1">
                  <a:moveTo>
                    <a:pt x="7" y="0"/>
                  </a:moveTo>
                  <a:lnTo>
                    <a:pt x="0" y="7"/>
                  </a:lnTo>
                  <a:lnTo>
                    <a:pt x="4" y="11"/>
                  </a:lnTo>
                  <a:lnTo>
                    <a:pt x="7" y="7"/>
                  </a:lnTo>
                  <a:lnTo>
                    <a:pt x="4" y="7"/>
                  </a:lnTo>
                  <a:lnTo>
                    <a:pt x="7" y="0"/>
                  </a:lnTo>
                  <a:lnTo>
                    <a:pt x="4" y="0"/>
                  </a:lnTo>
                  <a:lnTo>
                    <a:pt x="4" y="4"/>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19" name="Freeform 1618"/>
            <p:cNvSpPr>
              <a:spLocks/>
            </p:cNvSpPr>
            <p:nvPr/>
          </p:nvSpPr>
          <p:spPr bwMode="auto">
            <a:xfrm>
              <a:off x="6549702" y="4028476"/>
              <a:ext cx="59500" cy="8892"/>
            </a:xfrm>
            <a:custGeom>
              <a:avLst/>
              <a:gdLst>
                <a:gd name="T0" fmla="*/ 2147483647 w 75"/>
                <a:gd name="T1" fmla="*/ 2147483647 h 14"/>
                <a:gd name="T2" fmla="*/ 2147483647 w 75"/>
                <a:gd name="T3" fmla="*/ 2147483647 h 14"/>
                <a:gd name="T4" fmla="*/ 2147483647 w 75"/>
                <a:gd name="T5" fmla="*/ 2147483647 h 14"/>
                <a:gd name="T6" fmla="*/ 2147483647 w 75"/>
                <a:gd name="T7" fmla="*/ 2147483647 h 14"/>
                <a:gd name="T8" fmla="*/ 2147483647 w 75"/>
                <a:gd name="T9" fmla="*/ 2147483647 h 14"/>
                <a:gd name="T10" fmla="*/ 2147483647 w 75"/>
                <a:gd name="T11" fmla="*/ 2147483647 h 14"/>
                <a:gd name="T12" fmla="*/ 2147483647 w 75"/>
                <a:gd name="T13" fmla="*/ 2147483647 h 14"/>
                <a:gd name="T14" fmla="*/ 2147483647 w 75"/>
                <a:gd name="T15" fmla="*/ 0 h 14"/>
                <a:gd name="T16" fmla="*/ 0 w 75"/>
                <a:gd name="T17" fmla="*/ 2147483647 h 14"/>
                <a:gd name="T18" fmla="*/ 2147483647 w 75"/>
                <a:gd name="T19" fmla="*/ 2147483647 h 14"/>
                <a:gd name="T20" fmla="*/ 2147483647 w 75"/>
                <a:gd name="T21" fmla="*/ 2147483647 h 14"/>
                <a:gd name="T22" fmla="*/ 2147483647 w 75"/>
                <a:gd name="T23" fmla="*/ 2147483647 h 14"/>
                <a:gd name="T24" fmla="*/ 2147483647 w 75"/>
                <a:gd name="T25" fmla="*/ 2147483647 h 14"/>
                <a:gd name="T26" fmla="*/ 2147483647 w 75"/>
                <a:gd name="T27" fmla="*/ 2147483647 h 14"/>
                <a:gd name="T28" fmla="*/ 2147483647 w 75"/>
                <a:gd name="T29" fmla="*/ 2147483647 h 14"/>
                <a:gd name="T30" fmla="*/ 2147483647 w 75"/>
                <a:gd name="T31" fmla="*/ 2147483647 h 14"/>
                <a:gd name="T32" fmla="*/ 2147483647 w 75"/>
                <a:gd name="T33" fmla="*/ 2147483647 h 14"/>
                <a:gd name="T34" fmla="*/ 2147483647 w 75"/>
                <a:gd name="T35" fmla="*/ 2147483647 h 14"/>
                <a:gd name="T36" fmla="*/ 2147483647 w 75"/>
                <a:gd name="T37" fmla="*/ 2147483647 h 14"/>
                <a:gd name="T38" fmla="*/ 2147483647 w 75"/>
                <a:gd name="T39" fmla="*/ 2147483647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14"/>
                <a:gd name="T62" fmla="*/ 75 w 75"/>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14">
                  <a:moveTo>
                    <a:pt x="64" y="11"/>
                  </a:moveTo>
                  <a:lnTo>
                    <a:pt x="64" y="7"/>
                  </a:lnTo>
                  <a:lnTo>
                    <a:pt x="57" y="4"/>
                  </a:lnTo>
                  <a:lnTo>
                    <a:pt x="39" y="4"/>
                  </a:lnTo>
                  <a:lnTo>
                    <a:pt x="32" y="7"/>
                  </a:lnTo>
                  <a:lnTo>
                    <a:pt x="18" y="7"/>
                  </a:lnTo>
                  <a:lnTo>
                    <a:pt x="10" y="4"/>
                  </a:lnTo>
                  <a:lnTo>
                    <a:pt x="3" y="0"/>
                  </a:lnTo>
                  <a:lnTo>
                    <a:pt x="0" y="7"/>
                  </a:lnTo>
                  <a:lnTo>
                    <a:pt x="7" y="11"/>
                  </a:lnTo>
                  <a:lnTo>
                    <a:pt x="18" y="14"/>
                  </a:lnTo>
                  <a:lnTo>
                    <a:pt x="25" y="14"/>
                  </a:lnTo>
                  <a:lnTo>
                    <a:pt x="32" y="11"/>
                  </a:lnTo>
                  <a:lnTo>
                    <a:pt x="57" y="11"/>
                  </a:lnTo>
                  <a:lnTo>
                    <a:pt x="64" y="14"/>
                  </a:lnTo>
                  <a:lnTo>
                    <a:pt x="61" y="7"/>
                  </a:lnTo>
                  <a:lnTo>
                    <a:pt x="64" y="11"/>
                  </a:lnTo>
                  <a:lnTo>
                    <a:pt x="75" y="11"/>
                  </a:lnTo>
                  <a:lnTo>
                    <a:pt x="64" y="7"/>
                  </a:lnTo>
                  <a:lnTo>
                    <a:pt x="64"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20" name="Freeform 1619"/>
            <p:cNvSpPr>
              <a:spLocks/>
            </p:cNvSpPr>
            <p:nvPr/>
          </p:nvSpPr>
          <p:spPr bwMode="auto">
            <a:xfrm>
              <a:off x="6398179" y="4112954"/>
              <a:ext cx="214197" cy="66692"/>
            </a:xfrm>
            <a:custGeom>
              <a:avLst/>
              <a:gdLst>
                <a:gd name="T0" fmla="*/ 2147483647 w 270"/>
                <a:gd name="T1" fmla="*/ 2147483647 h 105"/>
                <a:gd name="T2" fmla="*/ 2147483647 w 270"/>
                <a:gd name="T3" fmla="*/ 2147483647 h 105"/>
                <a:gd name="T4" fmla="*/ 2147483647 w 270"/>
                <a:gd name="T5" fmla="*/ 2147483647 h 105"/>
                <a:gd name="T6" fmla="*/ 2147483647 w 270"/>
                <a:gd name="T7" fmla="*/ 2147483647 h 105"/>
                <a:gd name="T8" fmla="*/ 2147483647 w 270"/>
                <a:gd name="T9" fmla="*/ 2147483647 h 105"/>
                <a:gd name="T10" fmla="*/ 2147483647 w 270"/>
                <a:gd name="T11" fmla="*/ 2147483647 h 105"/>
                <a:gd name="T12" fmla="*/ 2147483647 w 270"/>
                <a:gd name="T13" fmla="*/ 2147483647 h 105"/>
                <a:gd name="T14" fmla="*/ 2147483647 w 270"/>
                <a:gd name="T15" fmla="*/ 2147483647 h 105"/>
                <a:gd name="T16" fmla="*/ 2147483647 w 270"/>
                <a:gd name="T17" fmla="*/ 2147483647 h 105"/>
                <a:gd name="T18" fmla="*/ 2147483647 w 270"/>
                <a:gd name="T19" fmla="*/ 2147483647 h 105"/>
                <a:gd name="T20" fmla="*/ 2147483647 w 270"/>
                <a:gd name="T21" fmla="*/ 2147483647 h 105"/>
                <a:gd name="T22" fmla="*/ 2147483647 w 270"/>
                <a:gd name="T23" fmla="*/ 2147483647 h 105"/>
                <a:gd name="T24" fmla="*/ 2147483647 w 270"/>
                <a:gd name="T25" fmla="*/ 2147483647 h 105"/>
                <a:gd name="T26" fmla="*/ 2147483647 w 270"/>
                <a:gd name="T27" fmla="*/ 2147483647 h 105"/>
                <a:gd name="T28" fmla="*/ 2147483647 w 270"/>
                <a:gd name="T29" fmla="*/ 2147483647 h 105"/>
                <a:gd name="T30" fmla="*/ 2147483647 w 270"/>
                <a:gd name="T31" fmla="*/ 2147483647 h 105"/>
                <a:gd name="T32" fmla="*/ 2147483647 w 270"/>
                <a:gd name="T33" fmla="*/ 2147483647 h 105"/>
                <a:gd name="T34" fmla="*/ 2147483647 w 270"/>
                <a:gd name="T35" fmla="*/ 2147483647 h 105"/>
                <a:gd name="T36" fmla="*/ 2147483647 w 270"/>
                <a:gd name="T37" fmla="*/ 2147483647 h 105"/>
                <a:gd name="T38" fmla="*/ 2147483647 w 270"/>
                <a:gd name="T39" fmla="*/ 2147483647 h 105"/>
                <a:gd name="T40" fmla="*/ 2147483647 w 270"/>
                <a:gd name="T41" fmla="*/ 2147483647 h 105"/>
                <a:gd name="T42" fmla="*/ 2147483647 w 270"/>
                <a:gd name="T43" fmla="*/ 2147483647 h 105"/>
                <a:gd name="T44" fmla="*/ 2147483647 w 270"/>
                <a:gd name="T45" fmla="*/ 2147483647 h 105"/>
                <a:gd name="T46" fmla="*/ 2147483647 w 270"/>
                <a:gd name="T47" fmla="*/ 2147483647 h 105"/>
                <a:gd name="T48" fmla="*/ 2147483647 w 270"/>
                <a:gd name="T49" fmla="*/ 2147483647 h 105"/>
                <a:gd name="T50" fmla="*/ 0 w 270"/>
                <a:gd name="T51" fmla="*/ 2147483647 h 105"/>
                <a:gd name="T52" fmla="*/ 2147483647 w 270"/>
                <a:gd name="T53" fmla="*/ 2147483647 h 105"/>
                <a:gd name="T54" fmla="*/ 2147483647 w 270"/>
                <a:gd name="T55" fmla="*/ 2147483647 h 105"/>
                <a:gd name="T56" fmla="*/ 2147483647 w 270"/>
                <a:gd name="T57" fmla="*/ 2147483647 h 105"/>
                <a:gd name="T58" fmla="*/ 2147483647 w 270"/>
                <a:gd name="T59" fmla="*/ 2147483647 h 105"/>
                <a:gd name="T60" fmla="*/ 2147483647 w 270"/>
                <a:gd name="T61" fmla="*/ 2147483647 h 105"/>
                <a:gd name="T62" fmla="*/ 2147483647 w 270"/>
                <a:gd name="T63" fmla="*/ 2147483647 h 105"/>
                <a:gd name="T64" fmla="*/ 2147483647 w 270"/>
                <a:gd name="T65" fmla="*/ 2147483647 h 105"/>
                <a:gd name="T66" fmla="*/ 2147483647 w 270"/>
                <a:gd name="T67" fmla="*/ 2147483647 h 105"/>
                <a:gd name="T68" fmla="*/ 2147483647 w 270"/>
                <a:gd name="T69" fmla="*/ 2147483647 h 105"/>
                <a:gd name="T70" fmla="*/ 2147483647 w 270"/>
                <a:gd name="T71" fmla="*/ 2147483647 h 105"/>
                <a:gd name="T72" fmla="*/ 2147483647 w 270"/>
                <a:gd name="T73" fmla="*/ 0 h 105"/>
                <a:gd name="T74" fmla="*/ 2147483647 w 270"/>
                <a:gd name="T75" fmla="*/ 2147483647 h 1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05"/>
                <a:gd name="T116" fmla="*/ 270 w 270"/>
                <a:gd name="T117" fmla="*/ 105 h 1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05">
                  <a:moveTo>
                    <a:pt x="234" y="11"/>
                  </a:moveTo>
                  <a:lnTo>
                    <a:pt x="227" y="18"/>
                  </a:lnTo>
                  <a:lnTo>
                    <a:pt x="212" y="22"/>
                  </a:lnTo>
                  <a:lnTo>
                    <a:pt x="201" y="22"/>
                  </a:lnTo>
                  <a:lnTo>
                    <a:pt x="191" y="25"/>
                  </a:lnTo>
                  <a:lnTo>
                    <a:pt x="176" y="25"/>
                  </a:lnTo>
                  <a:lnTo>
                    <a:pt x="165" y="29"/>
                  </a:lnTo>
                  <a:lnTo>
                    <a:pt x="155" y="33"/>
                  </a:lnTo>
                  <a:lnTo>
                    <a:pt x="144" y="36"/>
                  </a:lnTo>
                  <a:lnTo>
                    <a:pt x="137" y="40"/>
                  </a:lnTo>
                  <a:lnTo>
                    <a:pt x="122" y="40"/>
                  </a:lnTo>
                  <a:lnTo>
                    <a:pt x="115" y="43"/>
                  </a:lnTo>
                  <a:lnTo>
                    <a:pt x="108" y="47"/>
                  </a:lnTo>
                  <a:lnTo>
                    <a:pt x="101" y="47"/>
                  </a:lnTo>
                  <a:lnTo>
                    <a:pt x="94" y="51"/>
                  </a:lnTo>
                  <a:lnTo>
                    <a:pt x="86" y="51"/>
                  </a:lnTo>
                  <a:lnTo>
                    <a:pt x="79" y="54"/>
                  </a:lnTo>
                  <a:lnTo>
                    <a:pt x="72" y="54"/>
                  </a:lnTo>
                  <a:lnTo>
                    <a:pt x="68" y="58"/>
                  </a:lnTo>
                  <a:lnTo>
                    <a:pt x="61" y="61"/>
                  </a:lnTo>
                  <a:lnTo>
                    <a:pt x="54" y="65"/>
                  </a:lnTo>
                  <a:lnTo>
                    <a:pt x="50" y="69"/>
                  </a:lnTo>
                  <a:lnTo>
                    <a:pt x="43" y="72"/>
                  </a:lnTo>
                  <a:lnTo>
                    <a:pt x="36" y="76"/>
                  </a:lnTo>
                  <a:lnTo>
                    <a:pt x="40" y="79"/>
                  </a:lnTo>
                  <a:lnTo>
                    <a:pt x="68" y="79"/>
                  </a:lnTo>
                  <a:lnTo>
                    <a:pt x="83" y="76"/>
                  </a:lnTo>
                  <a:lnTo>
                    <a:pt x="209" y="76"/>
                  </a:lnTo>
                  <a:lnTo>
                    <a:pt x="223" y="79"/>
                  </a:lnTo>
                  <a:lnTo>
                    <a:pt x="234" y="79"/>
                  </a:lnTo>
                  <a:lnTo>
                    <a:pt x="248" y="83"/>
                  </a:lnTo>
                  <a:lnTo>
                    <a:pt x="259" y="87"/>
                  </a:lnTo>
                  <a:lnTo>
                    <a:pt x="263" y="87"/>
                  </a:lnTo>
                  <a:lnTo>
                    <a:pt x="263" y="90"/>
                  </a:lnTo>
                  <a:lnTo>
                    <a:pt x="266" y="90"/>
                  </a:lnTo>
                  <a:lnTo>
                    <a:pt x="270" y="94"/>
                  </a:lnTo>
                  <a:lnTo>
                    <a:pt x="270" y="97"/>
                  </a:lnTo>
                  <a:lnTo>
                    <a:pt x="266" y="105"/>
                  </a:lnTo>
                  <a:lnTo>
                    <a:pt x="255" y="105"/>
                  </a:lnTo>
                  <a:lnTo>
                    <a:pt x="252" y="101"/>
                  </a:lnTo>
                  <a:lnTo>
                    <a:pt x="245" y="101"/>
                  </a:lnTo>
                  <a:lnTo>
                    <a:pt x="241" y="97"/>
                  </a:lnTo>
                  <a:lnTo>
                    <a:pt x="230" y="97"/>
                  </a:lnTo>
                  <a:lnTo>
                    <a:pt x="227" y="94"/>
                  </a:lnTo>
                  <a:lnTo>
                    <a:pt x="223" y="94"/>
                  </a:lnTo>
                  <a:lnTo>
                    <a:pt x="219" y="90"/>
                  </a:lnTo>
                  <a:lnTo>
                    <a:pt x="205" y="94"/>
                  </a:lnTo>
                  <a:lnTo>
                    <a:pt x="25" y="94"/>
                  </a:lnTo>
                  <a:lnTo>
                    <a:pt x="11" y="97"/>
                  </a:lnTo>
                  <a:lnTo>
                    <a:pt x="11" y="94"/>
                  </a:lnTo>
                  <a:lnTo>
                    <a:pt x="7" y="94"/>
                  </a:lnTo>
                  <a:lnTo>
                    <a:pt x="0" y="87"/>
                  </a:lnTo>
                  <a:lnTo>
                    <a:pt x="7" y="76"/>
                  </a:lnTo>
                  <a:lnTo>
                    <a:pt x="25" y="58"/>
                  </a:lnTo>
                  <a:lnTo>
                    <a:pt x="32" y="54"/>
                  </a:lnTo>
                  <a:lnTo>
                    <a:pt x="43" y="51"/>
                  </a:lnTo>
                  <a:lnTo>
                    <a:pt x="50" y="47"/>
                  </a:lnTo>
                  <a:lnTo>
                    <a:pt x="61" y="40"/>
                  </a:lnTo>
                  <a:lnTo>
                    <a:pt x="68" y="36"/>
                  </a:lnTo>
                  <a:lnTo>
                    <a:pt x="79" y="36"/>
                  </a:lnTo>
                  <a:lnTo>
                    <a:pt x="90" y="33"/>
                  </a:lnTo>
                  <a:lnTo>
                    <a:pt x="97" y="29"/>
                  </a:lnTo>
                  <a:lnTo>
                    <a:pt x="108" y="25"/>
                  </a:lnTo>
                  <a:lnTo>
                    <a:pt x="119" y="25"/>
                  </a:lnTo>
                  <a:lnTo>
                    <a:pt x="130" y="22"/>
                  </a:lnTo>
                  <a:lnTo>
                    <a:pt x="137" y="18"/>
                  </a:lnTo>
                  <a:lnTo>
                    <a:pt x="147" y="18"/>
                  </a:lnTo>
                  <a:lnTo>
                    <a:pt x="158" y="15"/>
                  </a:lnTo>
                  <a:lnTo>
                    <a:pt x="169" y="11"/>
                  </a:lnTo>
                  <a:lnTo>
                    <a:pt x="176" y="11"/>
                  </a:lnTo>
                  <a:lnTo>
                    <a:pt x="187" y="7"/>
                  </a:lnTo>
                  <a:lnTo>
                    <a:pt x="194" y="7"/>
                  </a:lnTo>
                  <a:lnTo>
                    <a:pt x="205" y="4"/>
                  </a:lnTo>
                  <a:lnTo>
                    <a:pt x="216" y="0"/>
                  </a:lnTo>
                  <a:lnTo>
                    <a:pt x="227" y="0"/>
                  </a:lnTo>
                  <a:lnTo>
                    <a:pt x="234" y="7"/>
                  </a:lnTo>
                  <a:lnTo>
                    <a:pt x="234"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21" name="Freeform 1620"/>
            <p:cNvSpPr>
              <a:spLocks/>
            </p:cNvSpPr>
            <p:nvPr/>
          </p:nvSpPr>
          <p:spPr bwMode="auto">
            <a:xfrm>
              <a:off x="6509243" y="4117400"/>
              <a:ext cx="76952" cy="20960"/>
            </a:xfrm>
            <a:custGeom>
              <a:avLst/>
              <a:gdLst>
                <a:gd name="T0" fmla="*/ 2147483647 w 97"/>
                <a:gd name="T1" fmla="*/ 2147483647 h 33"/>
                <a:gd name="T2" fmla="*/ 2147483647 w 97"/>
                <a:gd name="T3" fmla="*/ 2147483647 h 33"/>
                <a:gd name="T4" fmla="*/ 2147483647 w 97"/>
                <a:gd name="T5" fmla="*/ 2147483647 h 33"/>
                <a:gd name="T6" fmla="*/ 2147483647 w 97"/>
                <a:gd name="T7" fmla="*/ 2147483647 h 33"/>
                <a:gd name="T8" fmla="*/ 2147483647 w 97"/>
                <a:gd name="T9" fmla="*/ 2147483647 h 33"/>
                <a:gd name="T10" fmla="*/ 2147483647 w 97"/>
                <a:gd name="T11" fmla="*/ 2147483647 h 33"/>
                <a:gd name="T12" fmla="*/ 2147483647 w 97"/>
                <a:gd name="T13" fmla="*/ 2147483647 h 33"/>
                <a:gd name="T14" fmla="*/ 2147483647 w 97"/>
                <a:gd name="T15" fmla="*/ 2147483647 h 33"/>
                <a:gd name="T16" fmla="*/ 2147483647 w 97"/>
                <a:gd name="T17" fmla="*/ 2147483647 h 33"/>
                <a:gd name="T18" fmla="*/ 2147483647 w 97"/>
                <a:gd name="T19" fmla="*/ 0 h 33"/>
                <a:gd name="T20" fmla="*/ 2147483647 w 97"/>
                <a:gd name="T21" fmla="*/ 2147483647 h 33"/>
                <a:gd name="T22" fmla="*/ 2147483647 w 97"/>
                <a:gd name="T23" fmla="*/ 2147483647 h 33"/>
                <a:gd name="T24" fmla="*/ 2147483647 w 97"/>
                <a:gd name="T25" fmla="*/ 2147483647 h 33"/>
                <a:gd name="T26" fmla="*/ 2147483647 w 97"/>
                <a:gd name="T27" fmla="*/ 2147483647 h 33"/>
                <a:gd name="T28" fmla="*/ 2147483647 w 97"/>
                <a:gd name="T29" fmla="*/ 2147483647 h 33"/>
                <a:gd name="T30" fmla="*/ 2147483647 w 97"/>
                <a:gd name="T31" fmla="*/ 2147483647 h 33"/>
                <a:gd name="T32" fmla="*/ 2147483647 w 97"/>
                <a:gd name="T33" fmla="*/ 2147483647 h 33"/>
                <a:gd name="T34" fmla="*/ 0 w 97"/>
                <a:gd name="T35" fmla="*/ 2147483647 h 33"/>
                <a:gd name="T36" fmla="*/ 2147483647 w 97"/>
                <a:gd name="T37" fmla="*/ 2147483647 h 33"/>
                <a:gd name="T38" fmla="*/ 2147483647 w 97"/>
                <a:gd name="T39" fmla="*/ 2147483647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
                <a:gd name="T61" fmla="*/ 0 h 33"/>
                <a:gd name="T62" fmla="*/ 97 w 97"/>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 h="33">
                  <a:moveTo>
                    <a:pt x="4" y="33"/>
                  </a:moveTo>
                  <a:lnTo>
                    <a:pt x="15" y="29"/>
                  </a:lnTo>
                  <a:lnTo>
                    <a:pt x="25" y="26"/>
                  </a:lnTo>
                  <a:lnTo>
                    <a:pt x="36" y="22"/>
                  </a:lnTo>
                  <a:lnTo>
                    <a:pt x="51" y="22"/>
                  </a:lnTo>
                  <a:lnTo>
                    <a:pt x="61" y="18"/>
                  </a:lnTo>
                  <a:lnTo>
                    <a:pt x="72" y="18"/>
                  </a:lnTo>
                  <a:lnTo>
                    <a:pt x="87" y="15"/>
                  </a:lnTo>
                  <a:lnTo>
                    <a:pt x="97" y="8"/>
                  </a:lnTo>
                  <a:lnTo>
                    <a:pt x="90" y="0"/>
                  </a:lnTo>
                  <a:lnTo>
                    <a:pt x="83" y="8"/>
                  </a:lnTo>
                  <a:lnTo>
                    <a:pt x="72" y="11"/>
                  </a:lnTo>
                  <a:lnTo>
                    <a:pt x="61" y="11"/>
                  </a:lnTo>
                  <a:lnTo>
                    <a:pt x="51" y="15"/>
                  </a:lnTo>
                  <a:lnTo>
                    <a:pt x="36" y="15"/>
                  </a:lnTo>
                  <a:lnTo>
                    <a:pt x="25" y="18"/>
                  </a:lnTo>
                  <a:lnTo>
                    <a:pt x="11" y="22"/>
                  </a:lnTo>
                  <a:lnTo>
                    <a:pt x="0" y="29"/>
                  </a:lnTo>
                  <a:lnTo>
                    <a:pt x="4" y="29"/>
                  </a:lnTo>
                  <a:lnTo>
                    <a:pt x="4"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22" name="Freeform 1621"/>
            <p:cNvSpPr>
              <a:spLocks/>
            </p:cNvSpPr>
            <p:nvPr/>
          </p:nvSpPr>
          <p:spPr bwMode="auto">
            <a:xfrm>
              <a:off x="6423565" y="4135820"/>
              <a:ext cx="88851" cy="27312"/>
            </a:xfrm>
            <a:custGeom>
              <a:avLst/>
              <a:gdLst>
                <a:gd name="T0" fmla="*/ 2147483647 w 112"/>
                <a:gd name="T1" fmla="*/ 2147483647 h 43"/>
                <a:gd name="T2" fmla="*/ 2147483647 w 112"/>
                <a:gd name="T3" fmla="*/ 2147483647 h 43"/>
                <a:gd name="T4" fmla="*/ 2147483647 w 112"/>
                <a:gd name="T5" fmla="*/ 2147483647 h 43"/>
                <a:gd name="T6" fmla="*/ 2147483647 w 112"/>
                <a:gd name="T7" fmla="*/ 2147483647 h 43"/>
                <a:gd name="T8" fmla="*/ 2147483647 w 112"/>
                <a:gd name="T9" fmla="*/ 2147483647 h 43"/>
                <a:gd name="T10" fmla="*/ 2147483647 w 112"/>
                <a:gd name="T11" fmla="*/ 2147483647 h 43"/>
                <a:gd name="T12" fmla="*/ 2147483647 w 112"/>
                <a:gd name="T13" fmla="*/ 2147483647 h 43"/>
                <a:gd name="T14" fmla="*/ 2147483647 w 112"/>
                <a:gd name="T15" fmla="*/ 2147483647 h 43"/>
                <a:gd name="T16" fmla="*/ 2147483647 w 112"/>
                <a:gd name="T17" fmla="*/ 2147483647 h 43"/>
                <a:gd name="T18" fmla="*/ 2147483647 w 112"/>
                <a:gd name="T19" fmla="*/ 2147483647 h 43"/>
                <a:gd name="T20" fmla="*/ 2147483647 w 112"/>
                <a:gd name="T21" fmla="*/ 2147483647 h 43"/>
                <a:gd name="T22" fmla="*/ 2147483647 w 112"/>
                <a:gd name="T23" fmla="*/ 2147483647 h 43"/>
                <a:gd name="T24" fmla="*/ 2147483647 w 112"/>
                <a:gd name="T25" fmla="*/ 2147483647 h 43"/>
                <a:gd name="T26" fmla="*/ 2147483647 w 112"/>
                <a:gd name="T27" fmla="*/ 2147483647 h 43"/>
                <a:gd name="T28" fmla="*/ 2147483647 w 112"/>
                <a:gd name="T29" fmla="*/ 2147483647 h 43"/>
                <a:gd name="T30" fmla="*/ 2147483647 w 112"/>
                <a:gd name="T31" fmla="*/ 2147483647 h 43"/>
                <a:gd name="T32" fmla="*/ 2147483647 w 112"/>
                <a:gd name="T33" fmla="*/ 2147483647 h 43"/>
                <a:gd name="T34" fmla="*/ 2147483647 w 112"/>
                <a:gd name="T35" fmla="*/ 2147483647 h 43"/>
                <a:gd name="T36" fmla="*/ 2147483647 w 112"/>
                <a:gd name="T37" fmla="*/ 0 h 43"/>
                <a:gd name="T38" fmla="*/ 2147483647 w 112"/>
                <a:gd name="T39" fmla="*/ 0 h 43"/>
                <a:gd name="T40" fmla="*/ 2147483647 w 112"/>
                <a:gd name="T41" fmla="*/ 2147483647 h 43"/>
                <a:gd name="T42" fmla="*/ 2147483647 w 112"/>
                <a:gd name="T43" fmla="*/ 2147483647 h 43"/>
                <a:gd name="T44" fmla="*/ 2147483647 w 112"/>
                <a:gd name="T45" fmla="*/ 2147483647 h 43"/>
                <a:gd name="T46" fmla="*/ 2147483647 w 112"/>
                <a:gd name="T47" fmla="*/ 2147483647 h 43"/>
                <a:gd name="T48" fmla="*/ 2147483647 w 112"/>
                <a:gd name="T49" fmla="*/ 2147483647 h 43"/>
                <a:gd name="T50" fmla="*/ 2147483647 w 112"/>
                <a:gd name="T51" fmla="*/ 2147483647 h 43"/>
                <a:gd name="T52" fmla="*/ 2147483647 w 112"/>
                <a:gd name="T53" fmla="*/ 2147483647 h 43"/>
                <a:gd name="T54" fmla="*/ 2147483647 w 112"/>
                <a:gd name="T55" fmla="*/ 2147483647 h 43"/>
                <a:gd name="T56" fmla="*/ 2147483647 w 112"/>
                <a:gd name="T57" fmla="*/ 2147483647 h 43"/>
                <a:gd name="T58" fmla="*/ 2147483647 w 112"/>
                <a:gd name="T59" fmla="*/ 2147483647 h 43"/>
                <a:gd name="T60" fmla="*/ 2147483647 w 112"/>
                <a:gd name="T61" fmla="*/ 2147483647 h 43"/>
                <a:gd name="T62" fmla="*/ 2147483647 w 112"/>
                <a:gd name="T63" fmla="*/ 2147483647 h 43"/>
                <a:gd name="T64" fmla="*/ 2147483647 w 112"/>
                <a:gd name="T65" fmla="*/ 2147483647 h 43"/>
                <a:gd name="T66" fmla="*/ 2147483647 w 112"/>
                <a:gd name="T67" fmla="*/ 2147483647 h 43"/>
                <a:gd name="T68" fmla="*/ 2147483647 w 112"/>
                <a:gd name="T69" fmla="*/ 2147483647 h 43"/>
                <a:gd name="T70" fmla="*/ 0 w 112"/>
                <a:gd name="T71" fmla="*/ 2147483647 h 43"/>
                <a:gd name="T72" fmla="*/ 2147483647 w 112"/>
                <a:gd name="T73" fmla="*/ 2147483647 h 43"/>
                <a:gd name="T74" fmla="*/ 2147483647 w 112"/>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43"/>
                <a:gd name="T116" fmla="*/ 112 w 112"/>
                <a:gd name="T117" fmla="*/ 43 h 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43">
                  <a:moveTo>
                    <a:pt x="8" y="40"/>
                  </a:moveTo>
                  <a:lnTo>
                    <a:pt x="8" y="43"/>
                  </a:lnTo>
                  <a:lnTo>
                    <a:pt x="15" y="40"/>
                  </a:lnTo>
                  <a:lnTo>
                    <a:pt x="18" y="36"/>
                  </a:lnTo>
                  <a:lnTo>
                    <a:pt x="26" y="33"/>
                  </a:lnTo>
                  <a:lnTo>
                    <a:pt x="33" y="29"/>
                  </a:lnTo>
                  <a:lnTo>
                    <a:pt x="36" y="25"/>
                  </a:lnTo>
                  <a:lnTo>
                    <a:pt x="44" y="22"/>
                  </a:lnTo>
                  <a:lnTo>
                    <a:pt x="51" y="22"/>
                  </a:lnTo>
                  <a:lnTo>
                    <a:pt x="58" y="18"/>
                  </a:lnTo>
                  <a:lnTo>
                    <a:pt x="62" y="18"/>
                  </a:lnTo>
                  <a:lnTo>
                    <a:pt x="69" y="15"/>
                  </a:lnTo>
                  <a:lnTo>
                    <a:pt x="76" y="15"/>
                  </a:lnTo>
                  <a:lnTo>
                    <a:pt x="83" y="11"/>
                  </a:lnTo>
                  <a:lnTo>
                    <a:pt x="90" y="11"/>
                  </a:lnTo>
                  <a:lnTo>
                    <a:pt x="98" y="7"/>
                  </a:lnTo>
                  <a:lnTo>
                    <a:pt x="105" y="7"/>
                  </a:lnTo>
                  <a:lnTo>
                    <a:pt x="112" y="4"/>
                  </a:lnTo>
                  <a:lnTo>
                    <a:pt x="112" y="0"/>
                  </a:lnTo>
                  <a:lnTo>
                    <a:pt x="90" y="0"/>
                  </a:lnTo>
                  <a:lnTo>
                    <a:pt x="83" y="4"/>
                  </a:lnTo>
                  <a:lnTo>
                    <a:pt x="76" y="4"/>
                  </a:lnTo>
                  <a:lnTo>
                    <a:pt x="69" y="7"/>
                  </a:lnTo>
                  <a:lnTo>
                    <a:pt x="62" y="11"/>
                  </a:lnTo>
                  <a:lnTo>
                    <a:pt x="54" y="11"/>
                  </a:lnTo>
                  <a:lnTo>
                    <a:pt x="47" y="15"/>
                  </a:lnTo>
                  <a:lnTo>
                    <a:pt x="40" y="15"/>
                  </a:lnTo>
                  <a:lnTo>
                    <a:pt x="33" y="18"/>
                  </a:lnTo>
                  <a:lnTo>
                    <a:pt x="29" y="22"/>
                  </a:lnTo>
                  <a:lnTo>
                    <a:pt x="22" y="25"/>
                  </a:lnTo>
                  <a:lnTo>
                    <a:pt x="15" y="29"/>
                  </a:lnTo>
                  <a:lnTo>
                    <a:pt x="11" y="33"/>
                  </a:lnTo>
                  <a:lnTo>
                    <a:pt x="4" y="36"/>
                  </a:lnTo>
                  <a:lnTo>
                    <a:pt x="4" y="43"/>
                  </a:lnTo>
                  <a:lnTo>
                    <a:pt x="4" y="36"/>
                  </a:lnTo>
                  <a:lnTo>
                    <a:pt x="0" y="40"/>
                  </a:lnTo>
                  <a:lnTo>
                    <a:pt x="4" y="43"/>
                  </a:lnTo>
                  <a:lnTo>
                    <a:pt x="8"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23" name="Freeform 1622"/>
            <p:cNvSpPr>
              <a:spLocks/>
            </p:cNvSpPr>
            <p:nvPr/>
          </p:nvSpPr>
          <p:spPr bwMode="auto">
            <a:xfrm>
              <a:off x="6426738" y="4161226"/>
              <a:ext cx="5553" cy="4446"/>
            </a:xfrm>
            <a:custGeom>
              <a:avLst/>
              <a:gdLst>
                <a:gd name="T0" fmla="*/ 2147483647 w 7"/>
                <a:gd name="T1" fmla="*/ 0 h 7"/>
                <a:gd name="T2" fmla="*/ 2147483647 w 7"/>
                <a:gd name="T3" fmla="*/ 0 h 7"/>
                <a:gd name="T4" fmla="*/ 2147483647 w 7"/>
                <a:gd name="T5" fmla="*/ 0 h 7"/>
                <a:gd name="T6" fmla="*/ 0 w 7"/>
                <a:gd name="T7" fmla="*/ 2147483647 h 7"/>
                <a:gd name="T8" fmla="*/ 2147483647 w 7"/>
                <a:gd name="T9" fmla="*/ 2147483647 h 7"/>
                <a:gd name="T10" fmla="*/ 2147483647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4" y="0"/>
                  </a:moveTo>
                  <a:lnTo>
                    <a:pt x="7" y="0"/>
                  </a:lnTo>
                  <a:lnTo>
                    <a:pt x="4" y="0"/>
                  </a:lnTo>
                  <a:lnTo>
                    <a:pt x="0" y="3"/>
                  </a:lnTo>
                  <a:lnTo>
                    <a:pt x="4" y="7"/>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24" name="Freeform 1623"/>
            <p:cNvSpPr>
              <a:spLocks/>
            </p:cNvSpPr>
            <p:nvPr/>
          </p:nvSpPr>
          <p:spPr bwMode="auto">
            <a:xfrm>
              <a:off x="6429912" y="4158686"/>
              <a:ext cx="179290" cy="11433"/>
            </a:xfrm>
            <a:custGeom>
              <a:avLst/>
              <a:gdLst>
                <a:gd name="T0" fmla="*/ 2147483647 w 226"/>
                <a:gd name="T1" fmla="*/ 2147483647 h 18"/>
                <a:gd name="T2" fmla="*/ 2147483647 w 226"/>
                <a:gd name="T3" fmla="*/ 2147483647 h 18"/>
                <a:gd name="T4" fmla="*/ 2147483647 w 226"/>
                <a:gd name="T5" fmla="*/ 2147483647 h 18"/>
                <a:gd name="T6" fmla="*/ 2147483647 w 226"/>
                <a:gd name="T7" fmla="*/ 2147483647 h 18"/>
                <a:gd name="T8" fmla="*/ 2147483647 w 226"/>
                <a:gd name="T9" fmla="*/ 2147483647 h 18"/>
                <a:gd name="T10" fmla="*/ 2147483647 w 226"/>
                <a:gd name="T11" fmla="*/ 0 h 18"/>
                <a:gd name="T12" fmla="*/ 2147483647 w 226"/>
                <a:gd name="T13" fmla="*/ 0 h 18"/>
                <a:gd name="T14" fmla="*/ 2147483647 w 226"/>
                <a:gd name="T15" fmla="*/ 2147483647 h 18"/>
                <a:gd name="T16" fmla="*/ 0 w 226"/>
                <a:gd name="T17" fmla="*/ 2147483647 h 18"/>
                <a:gd name="T18" fmla="*/ 0 w 226"/>
                <a:gd name="T19" fmla="*/ 2147483647 h 18"/>
                <a:gd name="T20" fmla="*/ 2147483647 w 226"/>
                <a:gd name="T21" fmla="*/ 2147483647 h 18"/>
                <a:gd name="T22" fmla="*/ 2147483647 w 226"/>
                <a:gd name="T23" fmla="*/ 2147483647 h 18"/>
                <a:gd name="T24" fmla="*/ 2147483647 w 226"/>
                <a:gd name="T25" fmla="*/ 2147483647 h 18"/>
                <a:gd name="T26" fmla="*/ 2147483647 w 226"/>
                <a:gd name="T27" fmla="*/ 2147483647 h 18"/>
                <a:gd name="T28" fmla="*/ 2147483647 w 226"/>
                <a:gd name="T29" fmla="*/ 2147483647 h 18"/>
                <a:gd name="T30" fmla="*/ 2147483647 w 226"/>
                <a:gd name="T31" fmla="*/ 2147483647 h 18"/>
                <a:gd name="T32" fmla="*/ 2147483647 w 226"/>
                <a:gd name="T33" fmla="*/ 2147483647 h 18"/>
                <a:gd name="T34" fmla="*/ 2147483647 w 226"/>
                <a:gd name="T35" fmla="*/ 2147483647 h 18"/>
                <a:gd name="T36" fmla="*/ 2147483647 w 226"/>
                <a:gd name="T37" fmla="*/ 2147483647 h 18"/>
                <a:gd name="T38" fmla="*/ 2147483647 w 226"/>
                <a:gd name="T39" fmla="*/ 2147483647 h 18"/>
                <a:gd name="T40" fmla="*/ 2147483647 w 226"/>
                <a:gd name="T41" fmla="*/ 2147483647 h 18"/>
                <a:gd name="T42" fmla="*/ 2147483647 w 226"/>
                <a:gd name="T43" fmla="*/ 214748364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6"/>
                <a:gd name="T67" fmla="*/ 0 h 18"/>
                <a:gd name="T68" fmla="*/ 226 w 226"/>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6" h="18">
                  <a:moveTo>
                    <a:pt x="226" y="15"/>
                  </a:moveTo>
                  <a:lnTo>
                    <a:pt x="223" y="11"/>
                  </a:lnTo>
                  <a:lnTo>
                    <a:pt x="208" y="7"/>
                  </a:lnTo>
                  <a:lnTo>
                    <a:pt x="194" y="4"/>
                  </a:lnTo>
                  <a:lnTo>
                    <a:pt x="169" y="4"/>
                  </a:lnTo>
                  <a:lnTo>
                    <a:pt x="154" y="0"/>
                  </a:lnTo>
                  <a:lnTo>
                    <a:pt x="72" y="0"/>
                  </a:lnTo>
                  <a:lnTo>
                    <a:pt x="57" y="4"/>
                  </a:lnTo>
                  <a:lnTo>
                    <a:pt x="0" y="4"/>
                  </a:lnTo>
                  <a:lnTo>
                    <a:pt x="0" y="11"/>
                  </a:lnTo>
                  <a:lnTo>
                    <a:pt x="43" y="11"/>
                  </a:lnTo>
                  <a:lnTo>
                    <a:pt x="57" y="7"/>
                  </a:lnTo>
                  <a:lnTo>
                    <a:pt x="169" y="7"/>
                  </a:lnTo>
                  <a:lnTo>
                    <a:pt x="183" y="11"/>
                  </a:lnTo>
                  <a:lnTo>
                    <a:pt x="194" y="11"/>
                  </a:lnTo>
                  <a:lnTo>
                    <a:pt x="208" y="15"/>
                  </a:lnTo>
                  <a:lnTo>
                    <a:pt x="219" y="18"/>
                  </a:lnTo>
                  <a:lnTo>
                    <a:pt x="215" y="15"/>
                  </a:lnTo>
                  <a:lnTo>
                    <a:pt x="226" y="15"/>
                  </a:lnTo>
                  <a:lnTo>
                    <a:pt x="226" y="11"/>
                  </a:lnTo>
                  <a:lnTo>
                    <a:pt x="223" y="11"/>
                  </a:lnTo>
                  <a:lnTo>
                    <a:pt x="226"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25" name="Freeform 1624"/>
            <p:cNvSpPr>
              <a:spLocks/>
            </p:cNvSpPr>
            <p:nvPr/>
          </p:nvSpPr>
          <p:spPr bwMode="auto">
            <a:xfrm>
              <a:off x="6600475" y="4168213"/>
              <a:ext cx="8727" cy="4447"/>
            </a:xfrm>
            <a:custGeom>
              <a:avLst/>
              <a:gdLst>
                <a:gd name="T0" fmla="*/ 2147483647 w 11"/>
                <a:gd name="T1" fmla="*/ 0 h 7"/>
                <a:gd name="T2" fmla="*/ 2147483647 w 11"/>
                <a:gd name="T3" fmla="*/ 0 h 7"/>
                <a:gd name="T4" fmla="*/ 2147483647 w 11"/>
                <a:gd name="T5" fmla="*/ 0 h 7"/>
                <a:gd name="T6" fmla="*/ 2147483647 w 11"/>
                <a:gd name="T7" fmla="*/ 0 h 7"/>
                <a:gd name="T8" fmla="*/ 0 w 11"/>
                <a:gd name="T9" fmla="*/ 0 h 7"/>
                <a:gd name="T10" fmla="*/ 2147483647 w 11"/>
                <a:gd name="T11" fmla="*/ 2147483647 h 7"/>
                <a:gd name="T12" fmla="*/ 2147483647 w 11"/>
                <a:gd name="T13" fmla="*/ 2147483647 h 7"/>
                <a:gd name="T14" fmla="*/ 2147483647 w 11"/>
                <a:gd name="T15" fmla="*/ 2147483647 h 7"/>
                <a:gd name="T16" fmla="*/ 2147483647 w 1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8" y="0"/>
                  </a:moveTo>
                  <a:lnTo>
                    <a:pt x="11" y="0"/>
                  </a:lnTo>
                  <a:lnTo>
                    <a:pt x="8" y="0"/>
                  </a:lnTo>
                  <a:lnTo>
                    <a:pt x="11" y="0"/>
                  </a:lnTo>
                  <a:lnTo>
                    <a:pt x="0" y="0"/>
                  </a:lnTo>
                  <a:lnTo>
                    <a:pt x="8" y="7"/>
                  </a:lnTo>
                  <a:lnTo>
                    <a:pt x="4" y="3"/>
                  </a:lnTo>
                  <a:lnTo>
                    <a:pt x="8" y="7"/>
                  </a:lnTo>
                  <a:lnTo>
                    <a:pt x="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26" name="Freeform 1625"/>
            <p:cNvSpPr>
              <a:spLocks/>
            </p:cNvSpPr>
            <p:nvPr/>
          </p:nvSpPr>
          <p:spPr bwMode="auto">
            <a:xfrm>
              <a:off x="6606821" y="4168213"/>
              <a:ext cx="5554" cy="4447"/>
            </a:xfrm>
            <a:custGeom>
              <a:avLst/>
              <a:gdLst>
                <a:gd name="T0" fmla="*/ 2147483647 w 7"/>
                <a:gd name="T1" fmla="*/ 0 h 7"/>
                <a:gd name="T2" fmla="*/ 0 w 7"/>
                <a:gd name="T3" fmla="*/ 0 h 7"/>
                <a:gd name="T4" fmla="*/ 0 w 7"/>
                <a:gd name="T5" fmla="*/ 2147483647 h 7"/>
                <a:gd name="T6" fmla="*/ 2147483647 w 7"/>
                <a:gd name="T7" fmla="*/ 2147483647 h 7"/>
                <a:gd name="T8" fmla="*/ 2147483647 w 7"/>
                <a:gd name="T9" fmla="*/ 2147483647 h 7"/>
                <a:gd name="T10" fmla="*/ 2147483647 w 7"/>
                <a:gd name="T11" fmla="*/ 0 h 7"/>
                <a:gd name="T12" fmla="*/ 2147483647 w 7"/>
                <a:gd name="T13" fmla="*/ 0 h 7"/>
                <a:gd name="T14" fmla="*/ 2147483647 w 7"/>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7" y="0"/>
                  </a:moveTo>
                  <a:lnTo>
                    <a:pt x="0" y="0"/>
                  </a:lnTo>
                  <a:lnTo>
                    <a:pt x="0" y="7"/>
                  </a:lnTo>
                  <a:lnTo>
                    <a:pt x="3" y="7"/>
                  </a:lnTo>
                  <a:lnTo>
                    <a:pt x="3" y="3"/>
                  </a:lnTo>
                  <a:lnTo>
                    <a:pt x="7" y="0"/>
                  </a:lnTo>
                  <a:lnTo>
                    <a:pt x="3" y="0"/>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27" name="Freeform 1626"/>
            <p:cNvSpPr>
              <a:spLocks/>
            </p:cNvSpPr>
            <p:nvPr/>
          </p:nvSpPr>
          <p:spPr bwMode="auto">
            <a:xfrm>
              <a:off x="6600475" y="4168213"/>
              <a:ext cx="14280" cy="13338"/>
            </a:xfrm>
            <a:custGeom>
              <a:avLst/>
              <a:gdLst>
                <a:gd name="T0" fmla="*/ 0 w 18"/>
                <a:gd name="T1" fmla="*/ 2147483647 h 21"/>
                <a:gd name="T2" fmla="*/ 2147483647 w 18"/>
                <a:gd name="T3" fmla="*/ 2147483647 h 21"/>
                <a:gd name="T4" fmla="*/ 2147483647 w 18"/>
                <a:gd name="T5" fmla="*/ 2147483647 h 21"/>
                <a:gd name="T6" fmla="*/ 2147483647 w 18"/>
                <a:gd name="T7" fmla="*/ 2147483647 h 21"/>
                <a:gd name="T8" fmla="*/ 2147483647 w 18"/>
                <a:gd name="T9" fmla="*/ 2147483647 h 21"/>
                <a:gd name="T10" fmla="*/ 2147483647 w 18"/>
                <a:gd name="T11" fmla="*/ 0 h 21"/>
                <a:gd name="T12" fmla="*/ 2147483647 w 18"/>
                <a:gd name="T13" fmla="*/ 2147483647 h 21"/>
                <a:gd name="T14" fmla="*/ 2147483647 w 18"/>
                <a:gd name="T15" fmla="*/ 2147483647 h 21"/>
                <a:gd name="T16" fmla="*/ 2147483647 w 18"/>
                <a:gd name="T17" fmla="*/ 2147483647 h 21"/>
                <a:gd name="T18" fmla="*/ 2147483647 w 18"/>
                <a:gd name="T19" fmla="*/ 2147483647 h 21"/>
                <a:gd name="T20" fmla="*/ 2147483647 w 18"/>
                <a:gd name="T21" fmla="*/ 2147483647 h 21"/>
                <a:gd name="T22" fmla="*/ 0 w 18"/>
                <a:gd name="T23" fmla="*/ 2147483647 h 21"/>
                <a:gd name="T24" fmla="*/ 2147483647 w 18"/>
                <a:gd name="T25" fmla="*/ 2147483647 h 21"/>
                <a:gd name="T26" fmla="*/ 0 w 18"/>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21"/>
                <a:gd name="T44" fmla="*/ 18 w 18"/>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21">
                  <a:moveTo>
                    <a:pt x="0" y="21"/>
                  </a:moveTo>
                  <a:lnTo>
                    <a:pt x="4" y="21"/>
                  </a:lnTo>
                  <a:lnTo>
                    <a:pt x="11" y="18"/>
                  </a:lnTo>
                  <a:lnTo>
                    <a:pt x="15" y="14"/>
                  </a:lnTo>
                  <a:lnTo>
                    <a:pt x="18" y="7"/>
                  </a:lnTo>
                  <a:lnTo>
                    <a:pt x="15" y="0"/>
                  </a:lnTo>
                  <a:lnTo>
                    <a:pt x="11" y="3"/>
                  </a:lnTo>
                  <a:lnTo>
                    <a:pt x="11" y="10"/>
                  </a:lnTo>
                  <a:lnTo>
                    <a:pt x="8" y="14"/>
                  </a:lnTo>
                  <a:lnTo>
                    <a:pt x="4" y="14"/>
                  </a:lnTo>
                  <a:lnTo>
                    <a:pt x="8" y="14"/>
                  </a:lnTo>
                  <a:lnTo>
                    <a:pt x="0" y="21"/>
                  </a:lnTo>
                  <a:lnTo>
                    <a:pt x="4" y="21"/>
                  </a:lnTo>
                  <a:lnTo>
                    <a:pt x="0"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28" name="Freeform 1627"/>
            <p:cNvSpPr>
              <a:spLocks/>
            </p:cNvSpPr>
            <p:nvPr/>
          </p:nvSpPr>
          <p:spPr bwMode="auto">
            <a:xfrm>
              <a:off x="6592541" y="4174564"/>
              <a:ext cx="14280" cy="6988"/>
            </a:xfrm>
            <a:custGeom>
              <a:avLst/>
              <a:gdLst>
                <a:gd name="T0" fmla="*/ 0 w 18"/>
                <a:gd name="T1" fmla="*/ 2147483647 h 11"/>
                <a:gd name="T2" fmla="*/ 2147483647 w 18"/>
                <a:gd name="T3" fmla="*/ 2147483647 h 11"/>
                <a:gd name="T4" fmla="*/ 2147483647 w 18"/>
                <a:gd name="T5" fmla="*/ 2147483647 h 11"/>
                <a:gd name="T6" fmla="*/ 2147483647 w 18"/>
                <a:gd name="T7" fmla="*/ 2147483647 h 11"/>
                <a:gd name="T8" fmla="*/ 2147483647 w 18"/>
                <a:gd name="T9" fmla="*/ 2147483647 h 11"/>
                <a:gd name="T10" fmla="*/ 2147483647 w 18"/>
                <a:gd name="T11" fmla="*/ 2147483647 h 11"/>
                <a:gd name="T12" fmla="*/ 2147483647 w 18"/>
                <a:gd name="T13" fmla="*/ 2147483647 h 11"/>
                <a:gd name="T14" fmla="*/ 2147483647 w 18"/>
                <a:gd name="T15" fmla="*/ 0 h 11"/>
                <a:gd name="T16" fmla="*/ 2147483647 w 18"/>
                <a:gd name="T17" fmla="*/ 0 h 11"/>
                <a:gd name="T18" fmla="*/ 2147483647 w 18"/>
                <a:gd name="T19" fmla="*/ 2147483647 h 11"/>
                <a:gd name="T20" fmla="*/ 0 w 18"/>
                <a:gd name="T21" fmla="*/ 2147483647 h 11"/>
                <a:gd name="T22" fmla="*/ 2147483647 w 18"/>
                <a:gd name="T23" fmla="*/ 2147483647 h 11"/>
                <a:gd name="T24" fmla="*/ 0 w 18"/>
                <a:gd name="T25" fmla="*/ 2147483647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1"/>
                <a:gd name="T41" fmla="*/ 18 w 18"/>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1">
                  <a:moveTo>
                    <a:pt x="0" y="8"/>
                  </a:moveTo>
                  <a:lnTo>
                    <a:pt x="3" y="11"/>
                  </a:lnTo>
                  <a:lnTo>
                    <a:pt x="7" y="11"/>
                  </a:lnTo>
                  <a:lnTo>
                    <a:pt x="7" y="8"/>
                  </a:lnTo>
                  <a:lnTo>
                    <a:pt x="10" y="11"/>
                  </a:lnTo>
                  <a:lnTo>
                    <a:pt x="18" y="4"/>
                  </a:lnTo>
                  <a:lnTo>
                    <a:pt x="14" y="4"/>
                  </a:lnTo>
                  <a:lnTo>
                    <a:pt x="10" y="0"/>
                  </a:lnTo>
                  <a:lnTo>
                    <a:pt x="3" y="0"/>
                  </a:lnTo>
                  <a:lnTo>
                    <a:pt x="7" y="4"/>
                  </a:lnTo>
                  <a:lnTo>
                    <a:pt x="0" y="8"/>
                  </a:lnTo>
                  <a:lnTo>
                    <a:pt x="3" y="11"/>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29" name="Freeform 1628"/>
            <p:cNvSpPr>
              <a:spLocks/>
            </p:cNvSpPr>
            <p:nvPr/>
          </p:nvSpPr>
          <p:spPr bwMode="auto">
            <a:xfrm>
              <a:off x="6569535" y="4168213"/>
              <a:ext cx="28560" cy="11433"/>
            </a:xfrm>
            <a:custGeom>
              <a:avLst/>
              <a:gdLst>
                <a:gd name="T0" fmla="*/ 2147483647 w 36"/>
                <a:gd name="T1" fmla="*/ 2147483647 h 18"/>
                <a:gd name="T2" fmla="*/ 0 w 36"/>
                <a:gd name="T3" fmla="*/ 2147483647 h 18"/>
                <a:gd name="T4" fmla="*/ 2147483647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2147483647 w 36"/>
                <a:gd name="T19" fmla="*/ 2147483647 h 18"/>
                <a:gd name="T20" fmla="*/ 2147483647 w 36"/>
                <a:gd name="T21" fmla="*/ 2147483647 h 18"/>
                <a:gd name="T22" fmla="*/ 2147483647 w 36"/>
                <a:gd name="T23" fmla="*/ 2147483647 h 18"/>
                <a:gd name="T24" fmla="*/ 2147483647 w 36"/>
                <a:gd name="T25" fmla="*/ 0 h 18"/>
                <a:gd name="T26" fmla="*/ 2147483647 w 36"/>
                <a:gd name="T27" fmla="*/ 2147483647 h 18"/>
                <a:gd name="T28" fmla="*/ 2147483647 w 36"/>
                <a:gd name="T29" fmla="*/ 0 h 18"/>
                <a:gd name="T30" fmla="*/ 2147483647 w 3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18"/>
                <a:gd name="T50" fmla="*/ 36 w 3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18">
                  <a:moveTo>
                    <a:pt x="3" y="7"/>
                  </a:moveTo>
                  <a:lnTo>
                    <a:pt x="0" y="7"/>
                  </a:lnTo>
                  <a:lnTo>
                    <a:pt x="3" y="10"/>
                  </a:lnTo>
                  <a:lnTo>
                    <a:pt x="18" y="10"/>
                  </a:lnTo>
                  <a:lnTo>
                    <a:pt x="21" y="14"/>
                  </a:lnTo>
                  <a:lnTo>
                    <a:pt x="29" y="14"/>
                  </a:lnTo>
                  <a:lnTo>
                    <a:pt x="29" y="18"/>
                  </a:lnTo>
                  <a:lnTo>
                    <a:pt x="36" y="14"/>
                  </a:lnTo>
                  <a:lnTo>
                    <a:pt x="29" y="7"/>
                  </a:lnTo>
                  <a:lnTo>
                    <a:pt x="14" y="7"/>
                  </a:lnTo>
                  <a:lnTo>
                    <a:pt x="11" y="3"/>
                  </a:lnTo>
                  <a:lnTo>
                    <a:pt x="7" y="3"/>
                  </a:lnTo>
                  <a:lnTo>
                    <a:pt x="3" y="0"/>
                  </a:lnTo>
                  <a:lnTo>
                    <a:pt x="7" y="3"/>
                  </a:lnTo>
                  <a:lnTo>
                    <a:pt x="3" y="0"/>
                  </a:lnTo>
                  <a:lnTo>
                    <a:pt x="3"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30" name="Freeform 1629"/>
            <p:cNvSpPr>
              <a:spLocks/>
            </p:cNvSpPr>
            <p:nvPr/>
          </p:nvSpPr>
          <p:spPr bwMode="auto">
            <a:xfrm>
              <a:off x="6406905" y="4168213"/>
              <a:ext cx="165010" cy="6352"/>
            </a:xfrm>
            <a:custGeom>
              <a:avLst/>
              <a:gdLst>
                <a:gd name="T0" fmla="*/ 0 w 208"/>
                <a:gd name="T1" fmla="*/ 2147483647 h 10"/>
                <a:gd name="T2" fmla="*/ 2147483647 w 208"/>
                <a:gd name="T3" fmla="*/ 2147483647 h 10"/>
                <a:gd name="T4" fmla="*/ 2147483647 w 208"/>
                <a:gd name="T5" fmla="*/ 2147483647 h 10"/>
                <a:gd name="T6" fmla="*/ 2147483647 w 208"/>
                <a:gd name="T7" fmla="*/ 0 h 10"/>
                <a:gd name="T8" fmla="*/ 2147483647 w 208"/>
                <a:gd name="T9" fmla="*/ 2147483647 h 10"/>
                <a:gd name="T10" fmla="*/ 2147483647 w 208"/>
                <a:gd name="T11" fmla="*/ 2147483647 h 10"/>
                <a:gd name="T12" fmla="*/ 0 w 208"/>
                <a:gd name="T13" fmla="*/ 2147483647 h 10"/>
                <a:gd name="T14" fmla="*/ 0 w 208"/>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208"/>
                <a:gd name="T25" fmla="*/ 0 h 10"/>
                <a:gd name="T26" fmla="*/ 208 w 208"/>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 h="10">
                  <a:moveTo>
                    <a:pt x="0" y="10"/>
                  </a:moveTo>
                  <a:lnTo>
                    <a:pt x="194" y="10"/>
                  </a:lnTo>
                  <a:lnTo>
                    <a:pt x="208" y="7"/>
                  </a:lnTo>
                  <a:lnTo>
                    <a:pt x="208" y="0"/>
                  </a:lnTo>
                  <a:lnTo>
                    <a:pt x="194" y="3"/>
                  </a:lnTo>
                  <a:lnTo>
                    <a:pt x="14" y="3"/>
                  </a:lnTo>
                  <a:lnTo>
                    <a:pt x="0" y="7"/>
                  </a:lnTo>
                  <a:lnTo>
                    <a:pt x="0"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31" name="Freeform 1630"/>
            <p:cNvSpPr>
              <a:spLocks/>
            </p:cNvSpPr>
            <p:nvPr/>
          </p:nvSpPr>
          <p:spPr bwMode="auto">
            <a:xfrm>
              <a:off x="6395005" y="4168213"/>
              <a:ext cx="11900" cy="6352"/>
            </a:xfrm>
            <a:custGeom>
              <a:avLst/>
              <a:gdLst>
                <a:gd name="T0" fmla="*/ 0 w 15"/>
                <a:gd name="T1" fmla="*/ 0 h 10"/>
                <a:gd name="T2" fmla="*/ 2147483647 w 15"/>
                <a:gd name="T3" fmla="*/ 2147483647 h 10"/>
                <a:gd name="T4" fmla="*/ 2147483647 w 15"/>
                <a:gd name="T5" fmla="*/ 2147483647 h 10"/>
                <a:gd name="T6" fmla="*/ 2147483647 w 15"/>
                <a:gd name="T7" fmla="*/ 2147483647 h 10"/>
                <a:gd name="T8" fmla="*/ 2147483647 w 15"/>
                <a:gd name="T9" fmla="*/ 2147483647 h 10"/>
                <a:gd name="T10" fmla="*/ 2147483647 w 15"/>
                <a:gd name="T11" fmla="*/ 2147483647 h 10"/>
                <a:gd name="T12" fmla="*/ 2147483647 w 15"/>
                <a:gd name="T13" fmla="*/ 2147483647 h 10"/>
                <a:gd name="T14" fmla="*/ 2147483647 w 15"/>
                <a:gd name="T15" fmla="*/ 0 h 10"/>
                <a:gd name="T16" fmla="*/ 0 w 15"/>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0"/>
                <a:gd name="T29" fmla="*/ 15 w 15"/>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0">
                  <a:moveTo>
                    <a:pt x="0" y="0"/>
                  </a:moveTo>
                  <a:lnTo>
                    <a:pt x="4" y="7"/>
                  </a:lnTo>
                  <a:lnTo>
                    <a:pt x="8" y="7"/>
                  </a:lnTo>
                  <a:lnTo>
                    <a:pt x="11" y="10"/>
                  </a:lnTo>
                  <a:lnTo>
                    <a:pt x="15" y="10"/>
                  </a:lnTo>
                  <a:lnTo>
                    <a:pt x="15" y="3"/>
                  </a:lnTo>
                  <a:lnTo>
                    <a:pt x="11" y="3"/>
                  </a:lnTo>
                  <a:lnTo>
                    <a:pt x="11"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32" name="Freeform 1631"/>
            <p:cNvSpPr>
              <a:spLocks/>
            </p:cNvSpPr>
            <p:nvPr/>
          </p:nvSpPr>
          <p:spPr bwMode="auto">
            <a:xfrm>
              <a:off x="6395005" y="4135820"/>
              <a:ext cx="51566" cy="32393"/>
            </a:xfrm>
            <a:custGeom>
              <a:avLst/>
              <a:gdLst>
                <a:gd name="T0" fmla="*/ 2147483647 w 65"/>
                <a:gd name="T1" fmla="*/ 0 h 51"/>
                <a:gd name="T2" fmla="*/ 2147483647 w 65"/>
                <a:gd name="T3" fmla="*/ 2147483647 h 51"/>
                <a:gd name="T4" fmla="*/ 2147483647 w 65"/>
                <a:gd name="T5" fmla="*/ 2147483647 h 51"/>
                <a:gd name="T6" fmla="*/ 2147483647 w 65"/>
                <a:gd name="T7" fmla="*/ 2147483647 h 51"/>
                <a:gd name="T8" fmla="*/ 2147483647 w 65"/>
                <a:gd name="T9" fmla="*/ 2147483647 h 51"/>
                <a:gd name="T10" fmla="*/ 2147483647 w 65"/>
                <a:gd name="T11" fmla="*/ 2147483647 h 51"/>
                <a:gd name="T12" fmla="*/ 2147483647 w 65"/>
                <a:gd name="T13" fmla="*/ 2147483647 h 51"/>
                <a:gd name="T14" fmla="*/ 0 w 65"/>
                <a:gd name="T15" fmla="*/ 2147483647 h 51"/>
                <a:gd name="T16" fmla="*/ 2147483647 w 65"/>
                <a:gd name="T17" fmla="*/ 2147483647 h 51"/>
                <a:gd name="T18" fmla="*/ 2147483647 w 65"/>
                <a:gd name="T19" fmla="*/ 2147483647 h 51"/>
                <a:gd name="T20" fmla="*/ 2147483647 w 65"/>
                <a:gd name="T21" fmla="*/ 2147483647 h 51"/>
                <a:gd name="T22" fmla="*/ 2147483647 w 65"/>
                <a:gd name="T23" fmla="*/ 2147483647 h 51"/>
                <a:gd name="T24" fmla="*/ 2147483647 w 65"/>
                <a:gd name="T25" fmla="*/ 2147483647 h 51"/>
                <a:gd name="T26" fmla="*/ 2147483647 w 65"/>
                <a:gd name="T27" fmla="*/ 2147483647 h 51"/>
                <a:gd name="T28" fmla="*/ 2147483647 w 65"/>
                <a:gd name="T29" fmla="*/ 2147483647 h 51"/>
                <a:gd name="T30" fmla="*/ 2147483647 w 65"/>
                <a:gd name="T31" fmla="*/ 2147483647 h 51"/>
                <a:gd name="T32" fmla="*/ 2147483647 w 65"/>
                <a:gd name="T33" fmla="*/ 2147483647 h 51"/>
                <a:gd name="T34" fmla="*/ 2147483647 w 65"/>
                <a:gd name="T35" fmla="*/ 0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
                <a:gd name="T55" fmla="*/ 0 h 51"/>
                <a:gd name="T56" fmla="*/ 65 w 65"/>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 h="51">
                  <a:moveTo>
                    <a:pt x="62" y="0"/>
                  </a:moveTo>
                  <a:lnTo>
                    <a:pt x="54" y="4"/>
                  </a:lnTo>
                  <a:lnTo>
                    <a:pt x="47" y="11"/>
                  </a:lnTo>
                  <a:lnTo>
                    <a:pt x="36" y="15"/>
                  </a:lnTo>
                  <a:lnTo>
                    <a:pt x="29" y="22"/>
                  </a:lnTo>
                  <a:lnTo>
                    <a:pt x="22" y="25"/>
                  </a:lnTo>
                  <a:lnTo>
                    <a:pt x="8" y="40"/>
                  </a:lnTo>
                  <a:lnTo>
                    <a:pt x="0" y="51"/>
                  </a:lnTo>
                  <a:lnTo>
                    <a:pt x="8" y="51"/>
                  </a:lnTo>
                  <a:lnTo>
                    <a:pt x="15" y="43"/>
                  </a:lnTo>
                  <a:lnTo>
                    <a:pt x="18" y="36"/>
                  </a:lnTo>
                  <a:lnTo>
                    <a:pt x="26" y="33"/>
                  </a:lnTo>
                  <a:lnTo>
                    <a:pt x="33" y="25"/>
                  </a:lnTo>
                  <a:lnTo>
                    <a:pt x="40" y="22"/>
                  </a:lnTo>
                  <a:lnTo>
                    <a:pt x="51" y="18"/>
                  </a:lnTo>
                  <a:lnTo>
                    <a:pt x="58" y="15"/>
                  </a:lnTo>
                  <a:lnTo>
                    <a:pt x="65" y="7"/>
                  </a:lnTo>
                  <a:lnTo>
                    <a:pt x="6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33" name="Freeform 1632"/>
            <p:cNvSpPr>
              <a:spLocks/>
            </p:cNvSpPr>
            <p:nvPr/>
          </p:nvSpPr>
          <p:spPr bwMode="auto">
            <a:xfrm>
              <a:off x="6444191" y="4111047"/>
              <a:ext cx="127724" cy="29218"/>
            </a:xfrm>
            <a:custGeom>
              <a:avLst/>
              <a:gdLst>
                <a:gd name="T0" fmla="*/ 2147483647 w 161"/>
                <a:gd name="T1" fmla="*/ 2147483647 h 46"/>
                <a:gd name="T2" fmla="*/ 2147483647 w 161"/>
                <a:gd name="T3" fmla="*/ 0 h 46"/>
                <a:gd name="T4" fmla="*/ 2147483647 w 161"/>
                <a:gd name="T5" fmla="*/ 2147483647 h 46"/>
                <a:gd name="T6" fmla="*/ 2147483647 w 161"/>
                <a:gd name="T7" fmla="*/ 2147483647 h 46"/>
                <a:gd name="T8" fmla="*/ 2147483647 w 161"/>
                <a:gd name="T9" fmla="*/ 2147483647 h 46"/>
                <a:gd name="T10" fmla="*/ 2147483647 w 161"/>
                <a:gd name="T11" fmla="*/ 2147483647 h 46"/>
                <a:gd name="T12" fmla="*/ 2147483647 w 161"/>
                <a:gd name="T13" fmla="*/ 2147483647 h 46"/>
                <a:gd name="T14" fmla="*/ 2147483647 w 161"/>
                <a:gd name="T15" fmla="*/ 2147483647 h 46"/>
                <a:gd name="T16" fmla="*/ 2147483647 w 161"/>
                <a:gd name="T17" fmla="*/ 2147483647 h 46"/>
                <a:gd name="T18" fmla="*/ 2147483647 w 161"/>
                <a:gd name="T19" fmla="*/ 2147483647 h 46"/>
                <a:gd name="T20" fmla="*/ 2147483647 w 161"/>
                <a:gd name="T21" fmla="*/ 2147483647 h 46"/>
                <a:gd name="T22" fmla="*/ 2147483647 w 161"/>
                <a:gd name="T23" fmla="*/ 2147483647 h 46"/>
                <a:gd name="T24" fmla="*/ 2147483647 w 161"/>
                <a:gd name="T25" fmla="*/ 2147483647 h 46"/>
                <a:gd name="T26" fmla="*/ 2147483647 w 161"/>
                <a:gd name="T27" fmla="*/ 2147483647 h 46"/>
                <a:gd name="T28" fmla="*/ 2147483647 w 161"/>
                <a:gd name="T29" fmla="*/ 2147483647 h 46"/>
                <a:gd name="T30" fmla="*/ 2147483647 w 161"/>
                <a:gd name="T31" fmla="*/ 2147483647 h 46"/>
                <a:gd name="T32" fmla="*/ 2147483647 w 161"/>
                <a:gd name="T33" fmla="*/ 2147483647 h 46"/>
                <a:gd name="T34" fmla="*/ 0 w 161"/>
                <a:gd name="T35" fmla="*/ 2147483647 h 46"/>
                <a:gd name="T36" fmla="*/ 2147483647 w 161"/>
                <a:gd name="T37" fmla="*/ 2147483647 h 46"/>
                <a:gd name="T38" fmla="*/ 2147483647 w 161"/>
                <a:gd name="T39" fmla="*/ 2147483647 h 46"/>
                <a:gd name="T40" fmla="*/ 2147483647 w 161"/>
                <a:gd name="T41" fmla="*/ 2147483647 h 46"/>
                <a:gd name="T42" fmla="*/ 2147483647 w 161"/>
                <a:gd name="T43" fmla="*/ 2147483647 h 46"/>
                <a:gd name="T44" fmla="*/ 2147483647 w 161"/>
                <a:gd name="T45" fmla="*/ 2147483647 h 46"/>
                <a:gd name="T46" fmla="*/ 2147483647 w 161"/>
                <a:gd name="T47" fmla="*/ 2147483647 h 46"/>
                <a:gd name="T48" fmla="*/ 2147483647 w 161"/>
                <a:gd name="T49" fmla="*/ 2147483647 h 46"/>
                <a:gd name="T50" fmla="*/ 2147483647 w 161"/>
                <a:gd name="T51" fmla="*/ 2147483647 h 46"/>
                <a:gd name="T52" fmla="*/ 2147483647 w 161"/>
                <a:gd name="T53" fmla="*/ 2147483647 h 46"/>
                <a:gd name="T54" fmla="*/ 2147483647 w 161"/>
                <a:gd name="T55" fmla="*/ 2147483647 h 46"/>
                <a:gd name="T56" fmla="*/ 2147483647 w 161"/>
                <a:gd name="T57" fmla="*/ 2147483647 h 46"/>
                <a:gd name="T58" fmla="*/ 2147483647 w 161"/>
                <a:gd name="T59" fmla="*/ 2147483647 h 46"/>
                <a:gd name="T60" fmla="*/ 2147483647 w 161"/>
                <a:gd name="T61" fmla="*/ 2147483647 h 46"/>
                <a:gd name="T62" fmla="*/ 2147483647 w 161"/>
                <a:gd name="T63" fmla="*/ 2147483647 h 46"/>
                <a:gd name="T64" fmla="*/ 2147483647 w 161"/>
                <a:gd name="T65" fmla="*/ 2147483647 h 46"/>
                <a:gd name="T66" fmla="*/ 2147483647 w 161"/>
                <a:gd name="T67" fmla="*/ 2147483647 h 46"/>
                <a:gd name="T68" fmla="*/ 2147483647 w 161"/>
                <a:gd name="T69" fmla="*/ 2147483647 h 46"/>
                <a:gd name="T70" fmla="*/ 2147483647 w 161"/>
                <a:gd name="T71" fmla="*/ 2147483647 h 46"/>
                <a:gd name="T72" fmla="*/ 2147483647 w 161"/>
                <a:gd name="T73" fmla="*/ 2147483647 h 46"/>
                <a:gd name="T74" fmla="*/ 2147483647 w 161"/>
                <a:gd name="T75" fmla="*/ 2147483647 h 46"/>
                <a:gd name="T76" fmla="*/ 2147483647 w 161"/>
                <a:gd name="T77" fmla="*/ 2147483647 h 46"/>
                <a:gd name="T78" fmla="*/ 2147483647 w 161"/>
                <a:gd name="T79" fmla="*/ 2147483647 h 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1"/>
                <a:gd name="T121" fmla="*/ 0 h 46"/>
                <a:gd name="T122" fmla="*/ 161 w 161"/>
                <a:gd name="T123" fmla="*/ 46 h 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1" h="46">
                  <a:moveTo>
                    <a:pt x="154" y="3"/>
                  </a:moveTo>
                  <a:lnTo>
                    <a:pt x="158" y="0"/>
                  </a:lnTo>
                  <a:lnTo>
                    <a:pt x="147" y="3"/>
                  </a:lnTo>
                  <a:lnTo>
                    <a:pt x="136" y="3"/>
                  </a:lnTo>
                  <a:lnTo>
                    <a:pt x="129" y="7"/>
                  </a:lnTo>
                  <a:lnTo>
                    <a:pt x="118" y="10"/>
                  </a:lnTo>
                  <a:lnTo>
                    <a:pt x="107" y="10"/>
                  </a:lnTo>
                  <a:lnTo>
                    <a:pt x="100" y="14"/>
                  </a:lnTo>
                  <a:lnTo>
                    <a:pt x="89" y="18"/>
                  </a:lnTo>
                  <a:lnTo>
                    <a:pt x="79" y="21"/>
                  </a:lnTo>
                  <a:lnTo>
                    <a:pt x="68" y="21"/>
                  </a:lnTo>
                  <a:lnTo>
                    <a:pt x="61" y="25"/>
                  </a:lnTo>
                  <a:lnTo>
                    <a:pt x="50" y="25"/>
                  </a:lnTo>
                  <a:lnTo>
                    <a:pt x="39" y="28"/>
                  </a:lnTo>
                  <a:lnTo>
                    <a:pt x="28" y="32"/>
                  </a:lnTo>
                  <a:lnTo>
                    <a:pt x="21" y="36"/>
                  </a:lnTo>
                  <a:lnTo>
                    <a:pt x="10" y="39"/>
                  </a:lnTo>
                  <a:lnTo>
                    <a:pt x="0" y="39"/>
                  </a:lnTo>
                  <a:lnTo>
                    <a:pt x="3" y="46"/>
                  </a:lnTo>
                  <a:lnTo>
                    <a:pt x="14" y="43"/>
                  </a:lnTo>
                  <a:lnTo>
                    <a:pt x="21" y="43"/>
                  </a:lnTo>
                  <a:lnTo>
                    <a:pt x="32" y="39"/>
                  </a:lnTo>
                  <a:lnTo>
                    <a:pt x="39" y="36"/>
                  </a:lnTo>
                  <a:lnTo>
                    <a:pt x="50" y="32"/>
                  </a:lnTo>
                  <a:lnTo>
                    <a:pt x="61" y="32"/>
                  </a:lnTo>
                  <a:lnTo>
                    <a:pt x="72" y="28"/>
                  </a:lnTo>
                  <a:lnTo>
                    <a:pt x="79" y="25"/>
                  </a:lnTo>
                  <a:lnTo>
                    <a:pt x="89" y="21"/>
                  </a:lnTo>
                  <a:lnTo>
                    <a:pt x="100" y="21"/>
                  </a:lnTo>
                  <a:lnTo>
                    <a:pt x="111" y="18"/>
                  </a:lnTo>
                  <a:lnTo>
                    <a:pt x="118" y="18"/>
                  </a:lnTo>
                  <a:lnTo>
                    <a:pt x="129" y="14"/>
                  </a:lnTo>
                  <a:lnTo>
                    <a:pt x="140" y="14"/>
                  </a:lnTo>
                  <a:lnTo>
                    <a:pt x="147" y="10"/>
                  </a:lnTo>
                  <a:lnTo>
                    <a:pt x="158" y="7"/>
                  </a:lnTo>
                  <a:lnTo>
                    <a:pt x="161" y="3"/>
                  </a:lnTo>
                  <a:lnTo>
                    <a:pt x="158" y="7"/>
                  </a:lnTo>
                  <a:lnTo>
                    <a:pt x="161" y="7"/>
                  </a:lnTo>
                  <a:lnTo>
                    <a:pt x="161" y="3"/>
                  </a:lnTo>
                  <a:lnTo>
                    <a:pt x="15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34" name="Freeform 1633"/>
            <p:cNvSpPr>
              <a:spLocks/>
            </p:cNvSpPr>
            <p:nvPr/>
          </p:nvSpPr>
          <p:spPr bwMode="auto">
            <a:xfrm>
              <a:off x="6566362" y="4108506"/>
              <a:ext cx="5553" cy="6988"/>
            </a:xfrm>
            <a:custGeom>
              <a:avLst/>
              <a:gdLst>
                <a:gd name="T0" fmla="*/ 2147483647 w 7"/>
                <a:gd name="T1" fmla="*/ 2147483647 h 11"/>
                <a:gd name="T2" fmla="*/ 0 w 7"/>
                <a:gd name="T3" fmla="*/ 2147483647 h 11"/>
                <a:gd name="T4" fmla="*/ 2147483647 w 7"/>
                <a:gd name="T5" fmla="*/ 2147483647 h 11"/>
                <a:gd name="T6" fmla="*/ 0 w 7"/>
                <a:gd name="T7" fmla="*/ 2147483647 h 11"/>
                <a:gd name="T8" fmla="*/ 2147483647 w 7"/>
                <a:gd name="T9" fmla="*/ 2147483647 h 11"/>
                <a:gd name="T10" fmla="*/ 0 w 7"/>
                <a:gd name="T11" fmla="*/ 0 h 11"/>
                <a:gd name="T12" fmla="*/ 0 w 7"/>
                <a:gd name="T13" fmla="*/ 2147483647 h 11"/>
                <a:gd name="T14" fmla="*/ 2147483647 w 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4" y="4"/>
                  </a:moveTo>
                  <a:lnTo>
                    <a:pt x="0" y="7"/>
                  </a:lnTo>
                  <a:lnTo>
                    <a:pt x="7" y="7"/>
                  </a:lnTo>
                  <a:lnTo>
                    <a:pt x="0" y="11"/>
                  </a:lnTo>
                  <a:lnTo>
                    <a:pt x="4" y="4"/>
                  </a:lnTo>
                  <a:lnTo>
                    <a:pt x="0" y="0"/>
                  </a:lnTo>
                  <a:lnTo>
                    <a:pt x="0" y="7"/>
                  </a:lnTo>
                  <a:lnTo>
                    <a:pt x="4"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35" name="Freeform 1634"/>
            <p:cNvSpPr>
              <a:spLocks/>
            </p:cNvSpPr>
            <p:nvPr/>
          </p:nvSpPr>
          <p:spPr bwMode="auto">
            <a:xfrm>
              <a:off x="6566362" y="4111047"/>
              <a:ext cx="19833" cy="11433"/>
            </a:xfrm>
            <a:custGeom>
              <a:avLst/>
              <a:gdLst>
                <a:gd name="T0" fmla="*/ 2147483647 w 25"/>
                <a:gd name="T1" fmla="*/ 2147483647 h 18"/>
                <a:gd name="T2" fmla="*/ 2147483647 w 25"/>
                <a:gd name="T3" fmla="*/ 2147483647 h 18"/>
                <a:gd name="T4" fmla="*/ 2147483647 w 25"/>
                <a:gd name="T5" fmla="*/ 2147483647 h 18"/>
                <a:gd name="T6" fmla="*/ 2147483647 w 25"/>
                <a:gd name="T7" fmla="*/ 0 h 18"/>
                <a:gd name="T8" fmla="*/ 2147483647 w 25"/>
                <a:gd name="T9" fmla="*/ 0 h 18"/>
                <a:gd name="T10" fmla="*/ 0 w 25"/>
                <a:gd name="T11" fmla="*/ 2147483647 h 18"/>
                <a:gd name="T12" fmla="*/ 2147483647 w 25"/>
                <a:gd name="T13" fmla="*/ 2147483647 h 18"/>
                <a:gd name="T14" fmla="*/ 2147483647 w 25"/>
                <a:gd name="T15" fmla="*/ 2147483647 h 18"/>
                <a:gd name="T16" fmla="*/ 2147483647 w 25"/>
                <a:gd name="T17" fmla="*/ 2147483647 h 18"/>
                <a:gd name="T18" fmla="*/ 2147483647 w 25"/>
                <a:gd name="T19" fmla="*/ 2147483647 h 18"/>
                <a:gd name="T20" fmla="*/ 2147483647 w 25"/>
                <a:gd name="T21" fmla="*/ 2147483647 h 18"/>
                <a:gd name="T22" fmla="*/ 2147483647 w 25"/>
                <a:gd name="T23" fmla="*/ 2147483647 h 18"/>
                <a:gd name="T24" fmla="*/ 2147483647 w 25"/>
                <a:gd name="T25" fmla="*/ 2147483647 h 18"/>
                <a:gd name="T26" fmla="*/ 2147483647 w 25"/>
                <a:gd name="T27" fmla="*/ 2147483647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18"/>
                <a:gd name="T44" fmla="*/ 25 w 25"/>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18">
                  <a:moveTo>
                    <a:pt x="25" y="18"/>
                  </a:moveTo>
                  <a:lnTo>
                    <a:pt x="25" y="10"/>
                  </a:lnTo>
                  <a:lnTo>
                    <a:pt x="18" y="3"/>
                  </a:lnTo>
                  <a:lnTo>
                    <a:pt x="18" y="0"/>
                  </a:lnTo>
                  <a:lnTo>
                    <a:pt x="4" y="0"/>
                  </a:lnTo>
                  <a:lnTo>
                    <a:pt x="0" y="7"/>
                  </a:lnTo>
                  <a:lnTo>
                    <a:pt x="11" y="7"/>
                  </a:lnTo>
                  <a:lnTo>
                    <a:pt x="15" y="10"/>
                  </a:lnTo>
                  <a:lnTo>
                    <a:pt x="18" y="10"/>
                  </a:lnTo>
                  <a:lnTo>
                    <a:pt x="18" y="14"/>
                  </a:lnTo>
                  <a:lnTo>
                    <a:pt x="18" y="10"/>
                  </a:lnTo>
                  <a:lnTo>
                    <a:pt x="25" y="18"/>
                  </a:lnTo>
                  <a:lnTo>
                    <a:pt x="25" y="14"/>
                  </a:lnTo>
                  <a:lnTo>
                    <a:pt x="25"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36" name="Freeform 1635"/>
            <p:cNvSpPr>
              <a:spLocks/>
            </p:cNvSpPr>
            <p:nvPr/>
          </p:nvSpPr>
          <p:spPr bwMode="auto">
            <a:xfrm>
              <a:off x="7155003" y="4165672"/>
              <a:ext cx="536282" cy="281379"/>
            </a:xfrm>
            <a:custGeom>
              <a:avLst/>
              <a:gdLst>
                <a:gd name="T0" fmla="*/ 2147483647 w 676"/>
                <a:gd name="T1" fmla="*/ 2147483647 h 443"/>
                <a:gd name="T2" fmla="*/ 2147483647 w 676"/>
                <a:gd name="T3" fmla="*/ 2147483647 h 443"/>
                <a:gd name="T4" fmla="*/ 2147483647 w 676"/>
                <a:gd name="T5" fmla="*/ 2147483647 h 443"/>
                <a:gd name="T6" fmla="*/ 2147483647 w 676"/>
                <a:gd name="T7" fmla="*/ 2147483647 h 443"/>
                <a:gd name="T8" fmla="*/ 2147483647 w 676"/>
                <a:gd name="T9" fmla="*/ 2147483647 h 443"/>
                <a:gd name="T10" fmla="*/ 2147483647 w 676"/>
                <a:gd name="T11" fmla="*/ 2147483647 h 443"/>
                <a:gd name="T12" fmla="*/ 2147483647 w 676"/>
                <a:gd name="T13" fmla="*/ 2147483647 h 443"/>
                <a:gd name="T14" fmla="*/ 2147483647 w 676"/>
                <a:gd name="T15" fmla="*/ 2147483647 h 443"/>
                <a:gd name="T16" fmla="*/ 2147483647 w 676"/>
                <a:gd name="T17" fmla="*/ 2147483647 h 443"/>
                <a:gd name="T18" fmla="*/ 2147483647 w 676"/>
                <a:gd name="T19" fmla="*/ 2147483647 h 443"/>
                <a:gd name="T20" fmla="*/ 2147483647 w 676"/>
                <a:gd name="T21" fmla="*/ 2147483647 h 443"/>
                <a:gd name="T22" fmla="*/ 2147483647 w 676"/>
                <a:gd name="T23" fmla="*/ 2147483647 h 443"/>
                <a:gd name="T24" fmla="*/ 2147483647 w 676"/>
                <a:gd name="T25" fmla="*/ 2147483647 h 443"/>
                <a:gd name="T26" fmla="*/ 2147483647 w 676"/>
                <a:gd name="T27" fmla="*/ 2147483647 h 443"/>
                <a:gd name="T28" fmla="*/ 2147483647 w 676"/>
                <a:gd name="T29" fmla="*/ 2147483647 h 443"/>
                <a:gd name="T30" fmla="*/ 2147483647 w 676"/>
                <a:gd name="T31" fmla="*/ 2147483647 h 443"/>
                <a:gd name="T32" fmla="*/ 2147483647 w 676"/>
                <a:gd name="T33" fmla="*/ 2147483647 h 443"/>
                <a:gd name="T34" fmla="*/ 2147483647 w 676"/>
                <a:gd name="T35" fmla="*/ 2147483647 h 443"/>
                <a:gd name="T36" fmla="*/ 2147483647 w 676"/>
                <a:gd name="T37" fmla="*/ 2147483647 h 443"/>
                <a:gd name="T38" fmla="*/ 2147483647 w 676"/>
                <a:gd name="T39" fmla="*/ 2147483647 h 443"/>
                <a:gd name="T40" fmla="*/ 2147483647 w 676"/>
                <a:gd name="T41" fmla="*/ 2147483647 h 443"/>
                <a:gd name="T42" fmla="*/ 2147483647 w 676"/>
                <a:gd name="T43" fmla="*/ 2147483647 h 443"/>
                <a:gd name="T44" fmla="*/ 2147483647 w 676"/>
                <a:gd name="T45" fmla="*/ 2147483647 h 443"/>
                <a:gd name="T46" fmla="*/ 2147483647 w 676"/>
                <a:gd name="T47" fmla="*/ 2147483647 h 443"/>
                <a:gd name="T48" fmla="*/ 2147483647 w 676"/>
                <a:gd name="T49" fmla="*/ 2147483647 h 443"/>
                <a:gd name="T50" fmla="*/ 2147483647 w 676"/>
                <a:gd name="T51" fmla="*/ 2147483647 h 443"/>
                <a:gd name="T52" fmla="*/ 2147483647 w 676"/>
                <a:gd name="T53" fmla="*/ 2147483647 h 443"/>
                <a:gd name="T54" fmla="*/ 2147483647 w 676"/>
                <a:gd name="T55" fmla="*/ 2147483647 h 443"/>
                <a:gd name="T56" fmla="*/ 2147483647 w 676"/>
                <a:gd name="T57" fmla="*/ 2147483647 h 443"/>
                <a:gd name="T58" fmla="*/ 2147483647 w 676"/>
                <a:gd name="T59" fmla="*/ 2147483647 h 443"/>
                <a:gd name="T60" fmla="*/ 2147483647 w 676"/>
                <a:gd name="T61" fmla="*/ 2147483647 h 443"/>
                <a:gd name="T62" fmla="*/ 2147483647 w 676"/>
                <a:gd name="T63" fmla="*/ 2147483647 h 443"/>
                <a:gd name="T64" fmla="*/ 2147483647 w 676"/>
                <a:gd name="T65" fmla="*/ 2147483647 h 443"/>
                <a:gd name="T66" fmla="*/ 2147483647 w 676"/>
                <a:gd name="T67" fmla="*/ 2147483647 h 443"/>
                <a:gd name="T68" fmla="*/ 2147483647 w 676"/>
                <a:gd name="T69" fmla="*/ 2147483647 h 443"/>
                <a:gd name="T70" fmla="*/ 2147483647 w 676"/>
                <a:gd name="T71" fmla="*/ 2147483647 h 443"/>
                <a:gd name="T72" fmla="*/ 2147483647 w 676"/>
                <a:gd name="T73" fmla="*/ 2147483647 h 443"/>
                <a:gd name="T74" fmla="*/ 2147483647 w 676"/>
                <a:gd name="T75" fmla="*/ 2147483647 h 443"/>
                <a:gd name="T76" fmla="*/ 2147483647 w 676"/>
                <a:gd name="T77" fmla="*/ 2147483647 h 443"/>
                <a:gd name="T78" fmla="*/ 2147483647 w 676"/>
                <a:gd name="T79" fmla="*/ 2147483647 h 443"/>
                <a:gd name="T80" fmla="*/ 2147483647 w 676"/>
                <a:gd name="T81" fmla="*/ 2147483647 h 443"/>
                <a:gd name="T82" fmla="*/ 2147483647 w 676"/>
                <a:gd name="T83" fmla="*/ 2147483647 h 443"/>
                <a:gd name="T84" fmla="*/ 2147483647 w 676"/>
                <a:gd name="T85" fmla="*/ 2147483647 h 443"/>
                <a:gd name="T86" fmla="*/ 2147483647 w 676"/>
                <a:gd name="T87" fmla="*/ 2147483647 h 443"/>
                <a:gd name="T88" fmla="*/ 2147483647 w 676"/>
                <a:gd name="T89" fmla="*/ 0 h 443"/>
                <a:gd name="T90" fmla="*/ 2147483647 w 676"/>
                <a:gd name="T91" fmla="*/ 2147483647 h 443"/>
                <a:gd name="T92" fmla="*/ 2147483647 w 676"/>
                <a:gd name="T93" fmla="*/ 2147483647 h 443"/>
                <a:gd name="T94" fmla="*/ 2147483647 w 676"/>
                <a:gd name="T95" fmla="*/ 2147483647 h 443"/>
                <a:gd name="T96" fmla="*/ 2147483647 w 676"/>
                <a:gd name="T97" fmla="*/ 2147483647 h 4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6"/>
                <a:gd name="T148" fmla="*/ 0 h 443"/>
                <a:gd name="T149" fmla="*/ 676 w 676"/>
                <a:gd name="T150" fmla="*/ 443 h 4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6" h="443">
                  <a:moveTo>
                    <a:pt x="676" y="209"/>
                  </a:moveTo>
                  <a:lnTo>
                    <a:pt x="676" y="223"/>
                  </a:lnTo>
                  <a:lnTo>
                    <a:pt x="673" y="237"/>
                  </a:lnTo>
                  <a:lnTo>
                    <a:pt x="665" y="248"/>
                  </a:lnTo>
                  <a:lnTo>
                    <a:pt x="651" y="259"/>
                  </a:lnTo>
                  <a:lnTo>
                    <a:pt x="640" y="270"/>
                  </a:lnTo>
                  <a:lnTo>
                    <a:pt x="626" y="277"/>
                  </a:lnTo>
                  <a:lnTo>
                    <a:pt x="611" y="284"/>
                  </a:lnTo>
                  <a:lnTo>
                    <a:pt x="601" y="291"/>
                  </a:lnTo>
                  <a:lnTo>
                    <a:pt x="586" y="302"/>
                  </a:lnTo>
                  <a:lnTo>
                    <a:pt x="572" y="313"/>
                  </a:lnTo>
                  <a:lnTo>
                    <a:pt x="561" y="320"/>
                  </a:lnTo>
                  <a:lnTo>
                    <a:pt x="547" y="331"/>
                  </a:lnTo>
                  <a:lnTo>
                    <a:pt x="529" y="342"/>
                  </a:lnTo>
                  <a:lnTo>
                    <a:pt x="518" y="349"/>
                  </a:lnTo>
                  <a:lnTo>
                    <a:pt x="503" y="356"/>
                  </a:lnTo>
                  <a:lnTo>
                    <a:pt x="485" y="367"/>
                  </a:lnTo>
                  <a:lnTo>
                    <a:pt x="471" y="374"/>
                  </a:lnTo>
                  <a:lnTo>
                    <a:pt x="457" y="385"/>
                  </a:lnTo>
                  <a:lnTo>
                    <a:pt x="446" y="392"/>
                  </a:lnTo>
                  <a:lnTo>
                    <a:pt x="428" y="399"/>
                  </a:lnTo>
                  <a:lnTo>
                    <a:pt x="414" y="410"/>
                  </a:lnTo>
                  <a:lnTo>
                    <a:pt x="403" y="421"/>
                  </a:lnTo>
                  <a:lnTo>
                    <a:pt x="388" y="432"/>
                  </a:lnTo>
                  <a:lnTo>
                    <a:pt x="374" y="439"/>
                  </a:lnTo>
                  <a:lnTo>
                    <a:pt x="367" y="443"/>
                  </a:lnTo>
                  <a:lnTo>
                    <a:pt x="327" y="443"/>
                  </a:lnTo>
                  <a:lnTo>
                    <a:pt x="320" y="439"/>
                  </a:lnTo>
                  <a:lnTo>
                    <a:pt x="309" y="439"/>
                  </a:lnTo>
                  <a:lnTo>
                    <a:pt x="302" y="435"/>
                  </a:lnTo>
                  <a:lnTo>
                    <a:pt x="288" y="435"/>
                  </a:lnTo>
                  <a:lnTo>
                    <a:pt x="280" y="432"/>
                  </a:lnTo>
                  <a:lnTo>
                    <a:pt x="266" y="432"/>
                  </a:lnTo>
                  <a:lnTo>
                    <a:pt x="252" y="428"/>
                  </a:lnTo>
                  <a:lnTo>
                    <a:pt x="234" y="428"/>
                  </a:lnTo>
                  <a:lnTo>
                    <a:pt x="216" y="425"/>
                  </a:lnTo>
                  <a:lnTo>
                    <a:pt x="201" y="421"/>
                  </a:lnTo>
                  <a:lnTo>
                    <a:pt x="183" y="417"/>
                  </a:lnTo>
                  <a:lnTo>
                    <a:pt x="169" y="417"/>
                  </a:lnTo>
                  <a:lnTo>
                    <a:pt x="151" y="414"/>
                  </a:lnTo>
                  <a:lnTo>
                    <a:pt x="133" y="410"/>
                  </a:lnTo>
                  <a:lnTo>
                    <a:pt x="115" y="410"/>
                  </a:lnTo>
                  <a:lnTo>
                    <a:pt x="97" y="407"/>
                  </a:lnTo>
                  <a:lnTo>
                    <a:pt x="82" y="403"/>
                  </a:lnTo>
                  <a:lnTo>
                    <a:pt x="64" y="399"/>
                  </a:lnTo>
                  <a:lnTo>
                    <a:pt x="46" y="396"/>
                  </a:lnTo>
                  <a:lnTo>
                    <a:pt x="32" y="392"/>
                  </a:lnTo>
                  <a:lnTo>
                    <a:pt x="14" y="385"/>
                  </a:lnTo>
                  <a:lnTo>
                    <a:pt x="0" y="381"/>
                  </a:lnTo>
                  <a:lnTo>
                    <a:pt x="32" y="381"/>
                  </a:lnTo>
                  <a:lnTo>
                    <a:pt x="46" y="378"/>
                  </a:lnTo>
                  <a:lnTo>
                    <a:pt x="133" y="378"/>
                  </a:lnTo>
                  <a:lnTo>
                    <a:pt x="151" y="374"/>
                  </a:lnTo>
                  <a:lnTo>
                    <a:pt x="208" y="374"/>
                  </a:lnTo>
                  <a:lnTo>
                    <a:pt x="226" y="378"/>
                  </a:lnTo>
                  <a:lnTo>
                    <a:pt x="244" y="378"/>
                  </a:lnTo>
                  <a:lnTo>
                    <a:pt x="248" y="374"/>
                  </a:lnTo>
                  <a:lnTo>
                    <a:pt x="255" y="374"/>
                  </a:lnTo>
                  <a:lnTo>
                    <a:pt x="262" y="371"/>
                  </a:lnTo>
                  <a:lnTo>
                    <a:pt x="345" y="371"/>
                  </a:lnTo>
                  <a:lnTo>
                    <a:pt x="453" y="345"/>
                  </a:lnTo>
                  <a:lnTo>
                    <a:pt x="460" y="342"/>
                  </a:lnTo>
                  <a:lnTo>
                    <a:pt x="467" y="335"/>
                  </a:lnTo>
                  <a:lnTo>
                    <a:pt x="475" y="331"/>
                  </a:lnTo>
                  <a:lnTo>
                    <a:pt x="493" y="313"/>
                  </a:lnTo>
                  <a:lnTo>
                    <a:pt x="503" y="309"/>
                  </a:lnTo>
                  <a:lnTo>
                    <a:pt x="514" y="299"/>
                  </a:lnTo>
                  <a:lnTo>
                    <a:pt x="521" y="295"/>
                  </a:lnTo>
                  <a:lnTo>
                    <a:pt x="529" y="288"/>
                  </a:lnTo>
                  <a:lnTo>
                    <a:pt x="536" y="284"/>
                  </a:lnTo>
                  <a:lnTo>
                    <a:pt x="561" y="259"/>
                  </a:lnTo>
                  <a:lnTo>
                    <a:pt x="565" y="230"/>
                  </a:lnTo>
                  <a:lnTo>
                    <a:pt x="572" y="201"/>
                  </a:lnTo>
                  <a:lnTo>
                    <a:pt x="575" y="173"/>
                  </a:lnTo>
                  <a:lnTo>
                    <a:pt x="575" y="144"/>
                  </a:lnTo>
                  <a:lnTo>
                    <a:pt x="579" y="129"/>
                  </a:lnTo>
                  <a:lnTo>
                    <a:pt x="583" y="115"/>
                  </a:lnTo>
                  <a:lnTo>
                    <a:pt x="586" y="104"/>
                  </a:lnTo>
                  <a:lnTo>
                    <a:pt x="593" y="94"/>
                  </a:lnTo>
                  <a:lnTo>
                    <a:pt x="601" y="79"/>
                  </a:lnTo>
                  <a:lnTo>
                    <a:pt x="608" y="65"/>
                  </a:lnTo>
                  <a:lnTo>
                    <a:pt x="611" y="54"/>
                  </a:lnTo>
                  <a:lnTo>
                    <a:pt x="615" y="40"/>
                  </a:lnTo>
                  <a:lnTo>
                    <a:pt x="619" y="32"/>
                  </a:lnTo>
                  <a:lnTo>
                    <a:pt x="626" y="25"/>
                  </a:lnTo>
                  <a:lnTo>
                    <a:pt x="626" y="18"/>
                  </a:lnTo>
                  <a:lnTo>
                    <a:pt x="629" y="14"/>
                  </a:lnTo>
                  <a:lnTo>
                    <a:pt x="629" y="11"/>
                  </a:lnTo>
                  <a:lnTo>
                    <a:pt x="633" y="4"/>
                  </a:lnTo>
                  <a:lnTo>
                    <a:pt x="637" y="0"/>
                  </a:lnTo>
                  <a:lnTo>
                    <a:pt x="644" y="25"/>
                  </a:lnTo>
                  <a:lnTo>
                    <a:pt x="647" y="50"/>
                  </a:lnTo>
                  <a:lnTo>
                    <a:pt x="655" y="76"/>
                  </a:lnTo>
                  <a:lnTo>
                    <a:pt x="658" y="104"/>
                  </a:lnTo>
                  <a:lnTo>
                    <a:pt x="662" y="129"/>
                  </a:lnTo>
                  <a:lnTo>
                    <a:pt x="665" y="155"/>
                  </a:lnTo>
                  <a:lnTo>
                    <a:pt x="669" y="180"/>
                  </a:lnTo>
                  <a:lnTo>
                    <a:pt x="676" y="209"/>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37" name="Freeform 1636"/>
            <p:cNvSpPr>
              <a:spLocks/>
            </p:cNvSpPr>
            <p:nvPr/>
          </p:nvSpPr>
          <p:spPr bwMode="auto">
            <a:xfrm>
              <a:off x="7628614" y="4295881"/>
              <a:ext cx="65847" cy="57165"/>
            </a:xfrm>
            <a:custGeom>
              <a:avLst/>
              <a:gdLst>
                <a:gd name="T0" fmla="*/ 2147483647 w 83"/>
                <a:gd name="T1" fmla="*/ 2147483647 h 90"/>
                <a:gd name="T2" fmla="*/ 2147483647 w 83"/>
                <a:gd name="T3" fmla="*/ 2147483647 h 90"/>
                <a:gd name="T4" fmla="*/ 2147483647 w 83"/>
                <a:gd name="T5" fmla="*/ 2147483647 h 90"/>
                <a:gd name="T6" fmla="*/ 2147483647 w 83"/>
                <a:gd name="T7" fmla="*/ 2147483647 h 90"/>
                <a:gd name="T8" fmla="*/ 2147483647 w 83"/>
                <a:gd name="T9" fmla="*/ 2147483647 h 90"/>
                <a:gd name="T10" fmla="*/ 2147483647 w 83"/>
                <a:gd name="T11" fmla="*/ 2147483647 h 90"/>
                <a:gd name="T12" fmla="*/ 2147483647 w 83"/>
                <a:gd name="T13" fmla="*/ 2147483647 h 90"/>
                <a:gd name="T14" fmla="*/ 2147483647 w 83"/>
                <a:gd name="T15" fmla="*/ 2147483647 h 90"/>
                <a:gd name="T16" fmla="*/ 2147483647 w 83"/>
                <a:gd name="T17" fmla="*/ 0 h 90"/>
                <a:gd name="T18" fmla="*/ 2147483647 w 83"/>
                <a:gd name="T19" fmla="*/ 2147483647 h 90"/>
                <a:gd name="T20" fmla="*/ 2147483647 w 83"/>
                <a:gd name="T21" fmla="*/ 2147483647 h 90"/>
                <a:gd name="T22" fmla="*/ 2147483647 w 83"/>
                <a:gd name="T23" fmla="*/ 2147483647 h 90"/>
                <a:gd name="T24" fmla="*/ 2147483647 w 83"/>
                <a:gd name="T25" fmla="*/ 2147483647 h 90"/>
                <a:gd name="T26" fmla="*/ 2147483647 w 83"/>
                <a:gd name="T27" fmla="*/ 2147483647 h 90"/>
                <a:gd name="T28" fmla="*/ 2147483647 w 83"/>
                <a:gd name="T29" fmla="*/ 2147483647 h 90"/>
                <a:gd name="T30" fmla="*/ 2147483647 w 83"/>
                <a:gd name="T31" fmla="*/ 2147483647 h 90"/>
                <a:gd name="T32" fmla="*/ 2147483647 w 83"/>
                <a:gd name="T33" fmla="*/ 2147483647 h 90"/>
                <a:gd name="T34" fmla="*/ 0 w 83"/>
                <a:gd name="T35" fmla="*/ 2147483647 h 90"/>
                <a:gd name="T36" fmla="*/ 2147483647 w 83"/>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90"/>
                <a:gd name="T59" fmla="*/ 83 w 83"/>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90">
                  <a:moveTo>
                    <a:pt x="7" y="90"/>
                  </a:moveTo>
                  <a:lnTo>
                    <a:pt x="18" y="83"/>
                  </a:lnTo>
                  <a:lnTo>
                    <a:pt x="29" y="76"/>
                  </a:lnTo>
                  <a:lnTo>
                    <a:pt x="43" y="65"/>
                  </a:lnTo>
                  <a:lnTo>
                    <a:pt x="58" y="58"/>
                  </a:lnTo>
                  <a:lnTo>
                    <a:pt x="68" y="47"/>
                  </a:lnTo>
                  <a:lnTo>
                    <a:pt x="79" y="32"/>
                  </a:lnTo>
                  <a:lnTo>
                    <a:pt x="83" y="18"/>
                  </a:lnTo>
                  <a:lnTo>
                    <a:pt x="83" y="0"/>
                  </a:lnTo>
                  <a:lnTo>
                    <a:pt x="76" y="4"/>
                  </a:lnTo>
                  <a:lnTo>
                    <a:pt x="76" y="18"/>
                  </a:lnTo>
                  <a:lnTo>
                    <a:pt x="72" y="29"/>
                  </a:lnTo>
                  <a:lnTo>
                    <a:pt x="65" y="43"/>
                  </a:lnTo>
                  <a:lnTo>
                    <a:pt x="54" y="50"/>
                  </a:lnTo>
                  <a:lnTo>
                    <a:pt x="40" y="61"/>
                  </a:lnTo>
                  <a:lnTo>
                    <a:pt x="29" y="68"/>
                  </a:lnTo>
                  <a:lnTo>
                    <a:pt x="14" y="76"/>
                  </a:lnTo>
                  <a:lnTo>
                    <a:pt x="0" y="83"/>
                  </a:lnTo>
                  <a:lnTo>
                    <a:pt x="7" y="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38" name="Freeform 1637"/>
            <p:cNvSpPr>
              <a:spLocks/>
            </p:cNvSpPr>
            <p:nvPr/>
          </p:nvSpPr>
          <p:spPr bwMode="auto">
            <a:xfrm>
              <a:off x="7448531" y="4348599"/>
              <a:ext cx="185637" cy="100356"/>
            </a:xfrm>
            <a:custGeom>
              <a:avLst/>
              <a:gdLst>
                <a:gd name="T0" fmla="*/ 2147483647 w 234"/>
                <a:gd name="T1" fmla="*/ 2147483647 h 158"/>
                <a:gd name="T2" fmla="*/ 2147483647 w 234"/>
                <a:gd name="T3" fmla="*/ 2147483647 h 158"/>
                <a:gd name="T4" fmla="*/ 2147483647 w 234"/>
                <a:gd name="T5" fmla="*/ 2147483647 h 158"/>
                <a:gd name="T6" fmla="*/ 2147483647 w 234"/>
                <a:gd name="T7" fmla="*/ 2147483647 h 158"/>
                <a:gd name="T8" fmla="*/ 2147483647 w 234"/>
                <a:gd name="T9" fmla="*/ 2147483647 h 158"/>
                <a:gd name="T10" fmla="*/ 2147483647 w 234"/>
                <a:gd name="T11" fmla="*/ 2147483647 h 158"/>
                <a:gd name="T12" fmla="*/ 2147483647 w 234"/>
                <a:gd name="T13" fmla="*/ 2147483647 h 158"/>
                <a:gd name="T14" fmla="*/ 2147483647 w 234"/>
                <a:gd name="T15" fmla="*/ 2147483647 h 158"/>
                <a:gd name="T16" fmla="*/ 2147483647 w 234"/>
                <a:gd name="T17" fmla="*/ 2147483647 h 158"/>
                <a:gd name="T18" fmla="*/ 2147483647 w 234"/>
                <a:gd name="T19" fmla="*/ 2147483647 h 158"/>
                <a:gd name="T20" fmla="*/ 2147483647 w 234"/>
                <a:gd name="T21" fmla="*/ 2147483647 h 158"/>
                <a:gd name="T22" fmla="*/ 2147483647 w 234"/>
                <a:gd name="T23" fmla="*/ 2147483647 h 158"/>
                <a:gd name="T24" fmla="*/ 2147483647 w 234"/>
                <a:gd name="T25" fmla="*/ 2147483647 h 158"/>
                <a:gd name="T26" fmla="*/ 2147483647 w 234"/>
                <a:gd name="T27" fmla="*/ 2147483647 h 158"/>
                <a:gd name="T28" fmla="*/ 2147483647 w 234"/>
                <a:gd name="T29" fmla="*/ 2147483647 h 158"/>
                <a:gd name="T30" fmla="*/ 2147483647 w 234"/>
                <a:gd name="T31" fmla="*/ 2147483647 h 158"/>
                <a:gd name="T32" fmla="*/ 2147483647 w 234"/>
                <a:gd name="T33" fmla="*/ 2147483647 h 158"/>
                <a:gd name="T34" fmla="*/ 2147483647 w 234"/>
                <a:gd name="T35" fmla="*/ 2147483647 h 158"/>
                <a:gd name="T36" fmla="*/ 2147483647 w 234"/>
                <a:gd name="T37" fmla="*/ 0 h 158"/>
                <a:gd name="T38" fmla="*/ 2147483647 w 234"/>
                <a:gd name="T39" fmla="*/ 2147483647 h 158"/>
                <a:gd name="T40" fmla="*/ 2147483647 w 234"/>
                <a:gd name="T41" fmla="*/ 2147483647 h 158"/>
                <a:gd name="T42" fmla="*/ 2147483647 w 234"/>
                <a:gd name="T43" fmla="*/ 2147483647 h 158"/>
                <a:gd name="T44" fmla="*/ 2147483647 w 234"/>
                <a:gd name="T45" fmla="*/ 2147483647 h 158"/>
                <a:gd name="T46" fmla="*/ 2147483647 w 234"/>
                <a:gd name="T47" fmla="*/ 2147483647 h 158"/>
                <a:gd name="T48" fmla="*/ 2147483647 w 234"/>
                <a:gd name="T49" fmla="*/ 2147483647 h 158"/>
                <a:gd name="T50" fmla="*/ 2147483647 w 234"/>
                <a:gd name="T51" fmla="*/ 2147483647 h 158"/>
                <a:gd name="T52" fmla="*/ 2147483647 w 234"/>
                <a:gd name="T53" fmla="*/ 2147483647 h 158"/>
                <a:gd name="T54" fmla="*/ 2147483647 w 234"/>
                <a:gd name="T55" fmla="*/ 2147483647 h 158"/>
                <a:gd name="T56" fmla="*/ 2147483647 w 234"/>
                <a:gd name="T57" fmla="*/ 2147483647 h 158"/>
                <a:gd name="T58" fmla="*/ 2147483647 w 234"/>
                <a:gd name="T59" fmla="*/ 2147483647 h 158"/>
                <a:gd name="T60" fmla="*/ 2147483647 w 234"/>
                <a:gd name="T61" fmla="*/ 2147483647 h 158"/>
                <a:gd name="T62" fmla="*/ 2147483647 w 234"/>
                <a:gd name="T63" fmla="*/ 2147483647 h 158"/>
                <a:gd name="T64" fmla="*/ 2147483647 w 234"/>
                <a:gd name="T65" fmla="*/ 2147483647 h 158"/>
                <a:gd name="T66" fmla="*/ 2147483647 w 234"/>
                <a:gd name="T67" fmla="*/ 2147483647 h 158"/>
                <a:gd name="T68" fmla="*/ 0 w 234"/>
                <a:gd name="T69" fmla="*/ 2147483647 h 158"/>
                <a:gd name="T70" fmla="*/ 2147483647 w 234"/>
                <a:gd name="T71" fmla="*/ 2147483647 h 158"/>
                <a:gd name="T72" fmla="*/ 2147483647 w 234"/>
                <a:gd name="T73" fmla="*/ 2147483647 h 158"/>
                <a:gd name="T74" fmla="*/ 2147483647 w 234"/>
                <a:gd name="T75" fmla="*/ 2147483647 h 158"/>
                <a:gd name="T76" fmla="*/ 2147483647 w 234"/>
                <a:gd name="T77" fmla="*/ 2147483647 h 1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4"/>
                <a:gd name="T118" fmla="*/ 0 h 158"/>
                <a:gd name="T119" fmla="*/ 234 w 234"/>
                <a:gd name="T120" fmla="*/ 158 h 1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4" h="158">
                  <a:moveTo>
                    <a:pt x="4" y="158"/>
                  </a:moveTo>
                  <a:lnTo>
                    <a:pt x="4" y="155"/>
                  </a:lnTo>
                  <a:lnTo>
                    <a:pt x="18" y="144"/>
                  </a:lnTo>
                  <a:lnTo>
                    <a:pt x="33" y="133"/>
                  </a:lnTo>
                  <a:lnTo>
                    <a:pt x="47" y="126"/>
                  </a:lnTo>
                  <a:lnTo>
                    <a:pt x="61" y="115"/>
                  </a:lnTo>
                  <a:lnTo>
                    <a:pt x="76" y="108"/>
                  </a:lnTo>
                  <a:lnTo>
                    <a:pt x="90" y="97"/>
                  </a:lnTo>
                  <a:lnTo>
                    <a:pt x="105" y="90"/>
                  </a:lnTo>
                  <a:lnTo>
                    <a:pt x="119" y="83"/>
                  </a:lnTo>
                  <a:lnTo>
                    <a:pt x="133" y="72"/>
                  </a:lnTo>
                  <a:lnTo>
                    <a:pt x="148" y="65"/>
                  </a:lnTo>
                  <a:lnTo>
                    <a:pt x="162" y="54"/>
                  </a:lnTo>
                  <a:lnTo>
                    <a:pt x="177" y="47"/>
                  </a:lnTo>
                  <a:lnTo>
                    <a:pt x="191" y="36"/>
                  </a:lnTo>
                  <a:lnTo>
                    <a:pt x="205" y="29"/>
                  </a:lnTo>
                  <a:lnTo>
                    <a:pt x="220" y="18"/>
                  </a:lnTo>
                  <a:lnTo>
                    <a:pt x="234" y="7"/>
                  </a:lnTo>
                  <a:lnTo>
                    <a:pt x="227" y="0"/>
                  </a:lnTo>
                  <a:lnTo>
                    <a:pt x="216" y="11"/>
                  </a:lnTo>
                  <a:lnTo>
                    <a:pt x="202" y="21"/>
                  </a:lnTo>
                  <a:lnTo>
                    <a:pt x="187" y="32"/>
                  </a:lnTo>
                  <a:lnTo>
                    <a:pt x="173" y="39"/>
                  </a:lnTo>
                  <a:lnTo>
                    <a:pt x="159" y="50"/>
                  </a:lnTo>
                  <a:lnTo>
                    <a:pt x="144" y="57"/>
                  </a:lnTo>
                  <a:lnTo>
                    <a:pt x="130" y="65"/>
                  </a:lnTo>
                  <a:lnTo>
                    <a:pt x="115" y="75"/>
                  </a:lnTo>
                  <a:lnTo>
                    <a:pt x="101" y="83"/>
                  </a:lnTo>
                  <a:lnTo>
                    <a:pt x="87" y="93"/>
                  </a:lnTo>
                  <a:lnTo>
                    <a:pt x="72" y="101"/>
                  </a:lnTo>
                  <a:lnTo>
                    <a:pt x="58" y="108"/>
                  </a:lnTo>
                  <a:lnTo>
                    <a:pt x="44" y="119"/>
                  </a:lnTo>
                  <a:lnTo>
                    <a:pt x="29" y="129"/>
                  </a:lnTo>
                  <a:lnTo>
                    <a:pt x="15" y="140"/>
                  </a:lnTo>
                  <a:lnTo>
                    <a:pt x="0" y="151"/>
                  </a:lnTo>
                  <a:lnTo>
                    <a:pt x="4" y="147"/>
                  </a:lnTo>
                  <a:lnTo>
                    <a:pt x="4" y="158"/>
                  </a:lnTo>
                  <a:lnTo>
                    <a:pt x="4" y="155"/>
                  </a:lnTo>
                  <a:lnTo>
                    <a:pt x="4" y="1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39" name="Freeform 1638"/>
            <p:cNvSpPr>
              <a:spLocks/>
            </p:cNvSpPr>
            <p:nvPr/>
          </p:nvSpPr>
          <p:spPr bwMode="auto">
            <a:xfrm>
              <a:off x="7366025" y="4437523"/>
              <a:ext cx="85678" cy="11433"/>
            </a:xfrm>
            <a:custGeom>
              <a:avLst/>
              <a:gdLst>
                <a:gd name="T0" fmla="*/ 0 w 108"/>
                <a:gd name="T1" fmla="*/ 2147483647 h 18"/>
                <a:gd name="T2" fmla="*/ 2147483647 w 108"/>
                <a:gd name="T3" fmla="*/ 2147483647 h 18"/>
                <a:gd name="T4" fmla="*/ 2147483647 w 108"/>
                <a:gd name="T5" fmla="*/ 2147483647 h 18"/>
                <a:gd name="T6" fmla="*/ 2147483647 w 108"/>
                <a:gd name="T7" fmla="*/ 2147483647 h 18"/>
                <a:gd name="T8" fmla="*/ 2147483647 w 108"/>
                <a:gd name="T9" fmla="*/ 2147483647 h 18"/>
                <a:gd name="T10" fmla="*/ 2147483647 w 108"/>
                <a:gd name="T11" fmla="*/ 2147483647 h 18"/>
                <a:gd name="T12" fmla="*/ 2147483647 w 108"/>
                <a:gd name="T13" fmla="*/ 2147483647 h 18"/>
                <a:gd name="T14" fmla="*/ 2147483647 w 108"/>
                <a:gd name="T15" fmla="*/ 2147483647 h 18"/>
                <a:gd name="T16" fmla="*/ 2147483647 w 108"/>
                <a:gd name="T17" fmla="*/ 2147483647 h 18"/>
                <a:gd name="T18" fmla="*/ 2147483647 w 108"/>
                <a:gd name="T19" fmla="*/ 2147483647 h 18"/>
                <a:gd name="T20" fmla="*/ 2147483647 w 108"/>
                <a:gd name="T21" fmla="*/ 2147483647 h 18"/>
                <a:gd name="T22" fmla="*/ 2147483647 w 108"/>
                <a:gd name="T23" fmla="*/ 2147483647 h 18"/>
                <a:gd name="T24" fmla="*/ 2147483647 w 108"/>
                <a:gd name="T25" fmla="*/ 2147483647 h 18"/>
                <a:gd name="T26" fmla="*/ 2147483647 w 108"/>
                <a:gd name="T27" fmla="*/ 2147483647 h 18"/>
                <a:gd name="T28" fmla="*/ 2147483647 w 108"/>
                <a:gd name="T29" fmla="*/ 2147483647 h 18"/>
                <a:gd name="T30" fmla="*/ 2147483647 w 108"/>
                <a:gd name="T31" fmla="*/ 0 h 18"/>
                <a:gd name="T32" fmla="*/ 0 w 108"/>
                <a:gd name="T33" fmla="*/ 0 h 18"/>
                <a:gd name="T34" fmla="*/ 0 w 108"/>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18"/>
                <a:gd name="T56" fmla="*/ 108 w 10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18">
                  <a:moveTo>
                    <a:pt x="0" y="7"/>
                  </a:moveTo>
                  <a:lnTo>
                    <a:pt x="14" y="7"/>
                  </a:lnTo>
                  <a:lnTo>
                    <a:pt x="22" y="11"/>
                  </a:lnTo>
                  <a:lnTo>
                    <a:pt x="36" y="11"/>
                  </a:lnTo>
                  <a:lnTo>
                    <a:pt x="40" y="15"/>
                  </a:lnTo>
                  <a:lnTo>
                    <a:pt x="54" y="15"/>
                  </a:lnTo>
                  <a:lnTo>
                    <a:pt x="61" y="18"/>
                  </a:lnTo>
                  <a:lnTo>
                    <a:pt x="108" y="18"/>
                  </a:lnTo>
                  <a:lnTo>
                    <a:pt x="108" y="7"/>
                  </a:lnTo>
                  <a:lnTo>
                    <a:pt x="101" y="11"/>
                  </a:lnTo>
                  <a:lnTo>
                    <a:pt x="61" y="11"/>
                  </a:lnTo>
                  <a:lnTo>
                    <a:pt x="58" y="7"/>
                  </a:lnTo>
                  <a:lnTo>
                    <a:pt x="43" y="7"/>
                  </a:lnTo>
                  <a:lnTo>
                    <a:pt x="36" y="4"/>
                  </a:lnTo>
                  <a:lnTo>
                    <a:pt x="14" y="4"/>
                  </a:lnTo>
                  <a:lnTo>
                    <a:pt x="7" y="0"/>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40" name="Freeform 1639"/>
            <p:cNvSpPr>
              <a:spLocks/>
            </p:cNvSpPr>
            <p:nvPr/>
          </p:nvSpPr>
          <p:spPr bwMode="auto">
            <a:xfrm>
              <a:off x="7134377" y="4405764"/>
              <a:ext cx="231648" cy="36204"/>
            </a:xfrm>
            <a:custGeom>
              <a:avLst/>
              <a:gdLst>
                <a:gd name="T0" fmla="*/ 2147483647 w 292"/>
                <a:gd name="T1" fmla="*/ 0 h 57"/>
                <a:gd name="T2" fmla="*/ 2147483647 w 292"/>
                <a:gd name="T3" fmla="*/ 2147483647 h 57"/>
                <a:gd name="T4" fmla="*/ 2147483647 w 292"/>
                <a:gd name="T5" fmla="*/ 2147483647 h 57"/>
                <a:gd name="T6" fmla="*/ 2147483647 w 292"/>
                <a:gd name="T7" fmla="*/ 2147483647 h 57"/>
                <a:gd name="T8" fmla="*/ 2147483647 w 292"/>
                <a:gd name="T9" fmla="*/ 2147483647 h 57"/>
                <a:gd name="T10" fmla="*/ 2147483647 w 292"/>
                <a:gd name="T11" fmla="*/ 2147483647 h 57"/>
                <a:gd name="T12" fmla="*/ 2147483647 w 292"/>
                <a:gd name="T13" fmla="*/ 2147483647 h 57"/>
                <a:gd name="T14" fmla="*/ 2147483647 w 292"/>
                <a:gd name="T15" fmla="*/ 2147483647 h 57"/>
                <a:gd name="T16" fmla="*/ 2147483647 w 292"/>
                <a:gd name="T17" fmla="*/ 2147483647 h 57"/>
                <a:gd name="T18" fmla="*/ 2147483647 w 292"/>
                <a:gd name="T19" fmla="*/ 2147483647 h 57"/>
                <a:gd name="T20" fmla="*/ 2147483647 w 292"/>
                <a:gd name="T21" fmla="*/ 2147483647 h 57"/>
                <a:gd name="T22" fmla="*/ 2147483647 w 292"/>
                <a:gd name="T23" fmla="*/ 2147483647 h 57"/>
                <a:gd name="T24" fmla="*/ 2147483647 w 292"/>
                <a:gd name="T25" fmla="*/ 2147483647 h 57"/>
                <a:gd name="T26" fmla="*/ 2147483647 w 292"/>
                <a:gd name="T27" fmla="*/ 2147483647 h 57"/>
                <a:gd name="T28" fmla="*/ 2147483647 w 292"/>
                <a:gd name="T29" fmla="*/ 2147483647 h 57"/>
                <a:gd name="T30" fmla="*/ 2147483647 w 292"/>
                <a:gd name="T31" fmla="*/ 2147483647 h 57"/>
                <a:gd name="T32" fmla="*/ 2147483647 w 292"/>
                <a:gd name="T33" fmla="*/ 2147483647 h 57"/>
                <a:gd name="T34" fmla="*/ 2147483647 w 292"/>
                <a:gd name="T35" fmla="*/ 2147483647 h 57"/>
                <a:gd name="T36" fmla="*/ 2147483647 w 292"/>
                <a:gd name="T37" fmla="*/ 2147483647 h 57"/>
                <a:gd name="T38" fmla="*/ 2147483647 w 292"/>
                <a:gd name="T39" fmla="*/ 2147483647 h 57"/>
                <a:gd name="T40" fmla="*/ 2147483647 w 292"/>
                <a:gd name="T41" fmla="*/ 2147483647 h 57"/>
                <a:gd name="T42" fmla="*/ 2147483647 w 292"/>
                <a:gd name="T43" fmla="*/ 2147483647 h 57"/>
                <a:gd name="T44" fmla="*/ 2147483647 w 292"/>
                <a:gd name="T45" fmla="*/ 2147483647 h 57"/>
                <a:gd name="T46" fmla="*/ 2147483647 w 292"/>
                <a:gd name="T47" fmla="*/ 2147483647 h 57"/>
                <a:gd name="T48" fmla="*/ 2147483647 w 292"/>
                <a:gd name="T49" fmla="*/ 2147483647 h 57"/>
                <a:gd name="T50" fmla="*/ 2147483647 w 292"/>
                <a:gd name="T51" fmla="*/ 2147483647 h 57"/>
                <a:gd name="T52" fmla="*/ 2147483647 w 292"/>
                <a:gd name="T53" fmla="*/ 2147483647 h 57"/>
                <a:gd name="T54" fmla="*/ 2147483647 w 292"/>
                <a:gd name="T55" fmla="*/ 2147483647 h 57"/>
                <a:gd name="T56" fmla="*/ 2147483647 w 292"/>
                <a:gd name="T57" fmla="*/ 2147483647 h 57"/>
                <a:gd name="T58" fmla="*/ 2147483647 w 292"/>
                <a:gd name="T59" fmla="*/ 2147483647 h 57"/>
                <a:gd name="T60" fmla="*/ 2147483647 w 292"/>
                <a:gd name="T61" fmla="*/ 2147483647 h 57"/>
                <a:gd name="T62" fmla="*/ 2147483647 w 292"/>
                <a:gd name="T63" fmla="*/ 2147483647 h 57"/>
                <a:gd name="T64" fmla="*/ 2147483647 w 292"/>
                <a:gd name="T65" fmla="*/ 2147483647 h 57"/>
                <a:gd name="T66" fmla="*/ 2147483647 w 292"/>
                <a:gd name="T67" fmla="*/ 2147483647 h 57"/>
                <a:gd name="T68" fmla="*/ 2147483647 w 292"/>
                <a:gd name="T69" fmla="*/ 0 h 57"/>
                <a:gd name="T70" fmla="*/ 2147483647 w 292"/>
                <a:gd name="T71" fmla="*/ 2147483647 h 57"/>
                <a:gd name="T72" fmla="*/ 2147483647 w 292"/>
                <a:gd name="T73" fmla="*/ 0 h 57"/>
                <a:gd name="T74" fmla="*/ 0 w 292"/>
                <a:gd name="T75" fmla="*/ 0 h 57"/>
                <a:gd name="T76" fmla="*/ 2147483647 w 292"/>
                <a:gd name="T77" fmla="*/ 2147483647 h 57"/>
                <a:gd name="T78" fmla="*/ 2147483647 w 292"/>
                <a:gd name="T79" fmla="*/ 0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2"/>
                <a:gd name="T121" fmla="*/ 0 h 57"/>
                <a:gd name="T122" fmla="*/ 292 w 292"/>
                <a:gd name="T123" fmla="*/ 57 h 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2" h="57">
                  <a:moveTo>
                    <a:pt x="26" y="0"/>
                  </a:moveTo>
                  <a:lnTo>
                    <a:pt x="22" y="7"/>
                  </a:lnTo>
                  <a:lnTo>
                    <a:pt x="40" y="11"/>
                  </a:lnTo>
                  <a:lnTo>
                    <a:pt x="54" y="14"/>
                  </a:lnTo>
                  <a:lnTo>
                    <a:pt x="72" y="21"/>
                  </a:lnTo>
                  <a:lnTo>
                    <a:pt x="90" y="25"/>
                  </a:lnTo>
                  <a:lnTo>
                    <a:pt x="105" y="29"/>
                  </a:lnTo>
                  <a:lnTo>
                    <a:pt x="123" y="32"/>
                  </a:lnTo>
                  <a:lnTo>
                    <a:pt x="141" y="32"/>
                  </a:lnTo>
                  <a:lnTo>
                    <a:pt x="159" y="36"/>
                  </a:lnTo>
                  <a:lnTo>
                    <a:pt x="177" y="39"/>
                  </a:lnTo>
                  <a:lnTo>
                    <a:pt x="191" y="43"/>
                  </a:lnTo>
                  <a:lnTo>
                    <a:pt x="209" y="43"/>
                  </a:lnTo>
                  <a:lnTo>
                    <a:pt x="227" y="47"/>
                  </a:lnTo>
                  <a:lnTo>
                    <a:pt x="242" y="50"/>
                  </a:lnTo>
                  <a:lnTo>
                    <a:pt x="260" y="54"/>
                  </a:lnTo>
                  <a:lnTo>
                    <a:pt x="274" y="54"/>
                  </a:lnTo>
                  <a:lnTo>
                    <a:pt x="292" y="57"/>
                  </a:lnTo>
                  <a:lnTo>
                    <a:pt x="292" y="50"/>
                  </a:lnTo>
                  <a:lnTo>
                    <a:pt x="278" y="47"/>
                  </a:lnTo>
                  <a:lnTo>
                    <a:pt x="260" y="47"/>
                  </a:lnTo>
                  <a:lnTo>
                    <a:pt x="242" y="43"/>
                  </a:lnTo>
                  <a:lnTo>
                    <a:pt x="227" y="39"/>
                  </a:lnTo>
                  <a:lnTo>
                    <a:pt x="209" y="36"/>
                  </a:lnTo>
                  <a:lnTo>
                    <a:pt x="195" y="36"/>
                  </a:lnTo>
                  <a:lnTo>
                    <a:pt x="177" y="32"/>
                  </a:lnTo>
                  <a:lnTo>
                    <a:pt x="159" y="29"/>
                  </a:lnTo>
                  <a:lnTo>
                    <a:pt x="141" y="25"/>
                  </a:lnTo>
                  <a:lnTo>
                    <a:pt x="126" y="25"/>
                  </a:lnTo>
                  <a:lnTo>
                    <a:pt x="108" y="21"/>
                  </a:lnTo>
                  <a:lnTo>
                    <a:pt x="90" y="18"/>
                  </a:lnTo>
                  <a:lnTo>
                    <a:pt x="76" y="14"/>
                  </a:lnTo>
                  <a:lnTo>
                    <a:pt x="58" y="11"/>
                  </a:lnTo>
                  <a:lnTo>
                    <a:pt x="40" y="3"/>
                  </a:lnTo>
                  <a:lnTo>
                    <a:pt x="26" y="0"/>
                  </a:lnTo>
                  <a:lnTo>
                    <a:pt x="26" y="7"/>
                  </a:lnTo>
                  <a:lnTo>
                    <a:pt x="26" y="0"/>
                  </a:lnTo>
                  <a:lnTo>
                    <a:pt x="0" y="0"/>
                  </a:lnTo>
                  <a:lnTo>
                    <a:pt x="22" y="7"/>
                  </a:lnTo>
                  <a:lnTo>
                    <a:pt x="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41" name="Freeform 1640"/>
            <p:cNvSpPr>
              <a:spLocks/>
            </p:cNvSpPr>
            <p:nvPr/>
          </p:nvSpPr>
          <p:spPr bwMode="auto">
            <a:xfrm>
              <a:off x="7155003" y="4401318"/>
              <a:ext cx="193570" cy="8892"/>
            </a:xfrm>
            <a:custGeom>
              <a:avLst/>
              <a:gdLst>
                <a:gd name="T0" fmla="*/ 2147483647 w 244"/>
                <a:gd name="T1" fmla="*/ 2147483647 h 14"/>
                <a:gd name="T2" fmla="*/ 2147483647 w 244"/>
                <a:gd name="T3" fmla="*/ 0 h 14"/>
                <a:gd name="T4" fmla="*/ 2147483647 w 244"/>
                <a:gd name="T5" fmla="*/ 0 h 14"/>
                <a:gd name="T6" fmla="*/ 2147483647 w 244"/>
                <a:gd name="T7" fmla="*/ 2147483647 h 14"/>
                <a:gd name="T8" fmla="*/ 2147483647 w 244"/>
                <a:gd name="T9" fmla="*/ 2147483647 h 14"/>
                <a:gd name="T10" fmla="*/ 2147483647 w 244"/>
                <a:gd name="T11" fmla="*/ 2147483647 h 14"/>
                <a:gd name="T12" fmla="*/ 0 w 244"/>
                <a:gd name="T13" fmla="*/ 2147483647 h 14"/>
                <a:gd name="T14" fmla="*/ 0 w 244"/>
                <a:gd name="T15" fmla="*/ 2147483647 h 14"/>
                <a:gd name="T16" fmla="*/ 2147483647 w 244"/>
                <a:gd name="T17" fmla="*/ 2147483647 h 14"/>
                <a:gd name="T18" fmla="*/ 2147483647 w 244"/>
                <a:gd name="T19" fmla="*/ 2147483647 h 14"/>
                <a:gd name="T20" fmla="*/ 2147483647 w 244"/>
                <a:gd name="T21" fmla="*/ 2147483647 h 14"/>
                <a:gd name="T22" fmla="*/ 2147483647 w 244"/>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4"/>
                <a:gd name="T37" fmla="*/ 0 h 14"/>
                <a:gd name="T38" fmla="*/ 244 w 244"/>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4" h="14">
                  <a:moveTo>
                    <a:pt x="244" y="3"/>
                  </a:moveTo>
                  <a:lnTo>
                    <a:pt x="226" y="0"/>
                  </a:lnTo>
                  <a:lnTo>
                    <a:pt x="118" y="0"/>
                  </a:lnTo>
                  <a:lnTo>
                    <a:pt x="108" y="3"/>
                  </a:lnTo>
                  <a:lnTo>
                    <a:pt x="46" y="3"/>
                  </a:lnTo>
                  <a:lnTo>
                    <a:pt x="32" y="7"/>
                  </a:lnTo>
                  <a:lnTo>
                    <a:pt x="0" y="7"/>
                  </a:lnTo>
                  <a:lnTo>
                    <a:pt x="0" y="14"/>
                  </a:lnTo>
                  <a:lnTo>
                    <a:pt x="32" y="14"/>
                  </a:lnTo>
                  <a:lnTo>
                    <a:pt x="46" y="10"/>
                  </a:lnTo>
                  <a:lnTo>
                    <a:pt x="244" y="10"/>
                  </a:lnTo>
                  <a:lnTo>
                    <a:pt x="24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42" name="Freeform 1641"/>
            <p:cNvSpPr>
              <a:spLocks/>
            </p:cNvSpPr>
            <p:nvPr/>
          </p:nvSpPr>
          <p:spPr bwMode="auto">
            <a:xfrm>
              <a:off x="7348573" y="4396237"/>
              <a:ext cx="80125" cy="11433"/>
            </a:xfrm>
            <a:custGeom>
              <a:avLst/>
              <a:gdLst>
                <a:gd name="T0" fmla="*/ 2147483647 w 101"/>
                <a:gd name="T1" fmla="*/ 0 h 18"/>
                <a:gd name="T2" fmla="*/ 2147483647 w 101"/>
                <a:gd name="T3" fmla="*/ 2147483647 h 18"/>
                <a:gd name="T4" fmla="*/ 2147483647 w 101"/>
                <a:gd name="T5" fmla="*/ 2147483647 h 18"/>
                <a:gd name="T6" fmla="*/ 2147483647 w 101"/>
                <a:gd name="T7" fmla="*/ 2147483647 h 18"/>
                <a:gd name="T8" fmla="*/ 2147483647 w 101"/>
                <a:gd name="T9" fmla="*/ 2147483647 h 18"/>
                <a:gd name="T10" fmla="*/ 0 w 101"/>
                <a:gd name="T11" fmla="*/ 2147483647 h 18"/>
                <a:gd name="T12" fmla="*/ 0 w 101"/>
                <a:gd name="T13" fmla="*/ 2147483647 h 18"/>
                <a:gd name="T14" fmla="*/ 2147483647 w 101"/>
                <a:gd name="T15" fmla="*/ 2147483647 h 18"/>
                <a:gd name="T16" fmla="*/ 2147483647 w 101"/>
                <a:gd name="T17" fmla="*/ 2147483647 h 18"/>
                <a:gd name="T18" fmla="*/ 2147483647 w 101"/>
                <a:gd name="T19" fmla="*/ 2147483647 h 18"/>
                <a:gd name="T20" fmla="*/ 2147483647 w 101"/>
                <a:gd name="T21" fmla="*/ 2147483647 h 18"/>
                <a:gd name="T22" fmla="*/ 2147483647 w 101"/>
                <a:gd name="T23" fmla="*/ 2147483647 h 18"/>
                <a:gd name="T24" fmla="*/ 2147483647 w 101"/>
                <a:gd name="T25" fmla="*/ 2147483647 h 18"/>
                <a:gd name="T26" fmla="*/ 2147483647 w 101"/>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
                <a:gd name="T43" fmla="*/ 0 h 18"/>
                <a:gd name="T44" fmla="*/ 101 w 101"/>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 h="18">
                  <a:moveTo>
                    <a:pt x="101" y="0"/>
                  </a:moveTo>
                  <a:lnTo>
                    <a:pt x="94" y="4"/>
                  </a:lnTo>
                  <a:lnTo>
                    <a:pt x="26" y="4"/>
                  </a:lnTo>
                  <a:lnTo>
                    <a:pt x="18" y="8"/>
                  </a:lnTo>
                  <a:lnTo>
                    <a:pt x="4" y="8"/>
                  </a:lnTo>
                  <a:lnTo>
                    <a:pt x="0" y="11"/>
                  </a:lnTo>
                  <a:lnTo>
                    <a:pt x="0" y="18"/>
                  </a:lnTo>
                  <a:lnTo>
                    <a:pt x="4" y="15"/>
                  </a:lnTo>
                  <a:lnTo>
                    <a:pt x="11" y="15"/>
                  </a:lnTo>
                  <a:lnTo>
                    <a:pt x="18" y="11"/>
                  </a:lnTo>
                  <a:lnTo>
                    <a:pt x="87" y="11"/>
                  </a:lnTo>
                  <a:lnTo>
                    <a:pt x="94" y="8"/>
                  </a:lnTo>
                  <a:lnTo>
                    <a:pt x="101" y="8"/>
                  </a:lnTo>
                  <a:lnTo>
                    <a:pt x="10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43" name="Freeform 1642"/>
            <p:cNvSpPr>
              <a:spLocks/>
            </p:cNvSpPr>
            <p:nvPr/>
          </p:nvSpPr>
          <p:spPr bwMode="auto">
            <a:xfrm>
              <a:off x="7428697" y="4382898"/>
              <a:ext cx="85678" cy="18420"/>
            </a:xfrm>
            <a:custGeom>
              <a:avLst/>
              <a:gdLst>
                <a:gd name="T0" fmla="*/ 2147483647 w 108"/>
                <a:gd name="T1" fmla="*/ 0 h 29"/>
                <a:gd name="T2" fmla="*/ 2147483647 w 108"/>
                <a:gd name="T3" fmla="*/ 0 h 29"/>
                <a:gd name="T4" fmla="*/ 0 w 108"/>
                <a:gd name="T5" fmla="*/ 2147483647 h 29"/>
                <a:gd name="T6" fmla="*/ 0 w 108"/>
                <a:gd name="T7" fmla="*/ 2147483647 h 29"/>
                <a:gd name="T8" fmla="*/ 2147483647 w 108"/>
                <a:gd name="T9" fmla="*/ 2147483647 h 29"/>
                <a:gd name="T10" fmla="*/ 2147483647 w 108"/>
                <a:gd name="T11" fmla="*/ 0 h 29"/>
                <a:gd name="T12" fmla="*/ 0 60000 65536"/>
                <a:gd name="T13" fmla="*/ 0 60000 65536"/>
                <a:gd name="T14" fmla="*/ 0 60000 65536"/>
                <a:gd name="T15" fmla="*/ 0 60000 65536"/>
                <a:gd name="T16" fmla="*/ 0 60000 65536"/>
                <a:gd name="T17" fmla="*/ 0 60000 65536"/>
                <a:gd name="T18" fmla="*/ 0 w 108"/>
                <a:gd name="T19" fmla="*/ 0 h 29"/>
                <a:gd name="T20" fmla="*/ 108 w 108"/>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08" h="29">
                  <a:moveTo>
                    <a:pt x="104" y="0"/>
                  </a:moveTo>
                  <a:lnTo>
                    <a:pt x="108" y="0"/>
                  </a:lnTo>
                  <a:lnTo>
                    <a:pt x="0" y="21"/>
                  </a:lnTo>
                  <a:lnTo>
                    <a:pt x="0" y="29"/>
                  </a:lnTo>
                  <a:lnTo>
                    <a:pt x="108" y="7"/>
                  </a:lnTo>
                  <a:lnTo>
                    <a:pt x="10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44" name="Freeform 1643"/>
            <p:cNvSpPr>
              <a:spLocks/>
            </p:cNvSpPr>
            <p:nvPr/>
          </p:nvSpPr>
          <p:spPr bwMode="auto">
            <a:xfrm>
              <a:off x="7511202" y="4327639"/>
              <a:ext cx="92024" cy="59706"/>
            </a:xfrm>
            <a:custGeom>
              <a:avLst/>
              <a:gdLst>
                <a:gd name="T0" fmla="*/ 2147483647 w 116"/>
                <a:gd name="T1" fmla="*/ 0 h 94"/>
                <a:gd name="T2" fmla="*/ 2147483647 w 116"/>
                <a:gd name="T3" fmla="*/ 2147483647 h 94"/>
                <a:gd name="T4" fmla="*/ 2147483647 w 116"/>
                <a:gd name="T5" fmla="*/ 2147483647 h 94"/>
                <a:gd name="T6" fmla="*/ 2147483647 w 116"/>
                <a:gd name="T7" fmla="*/ 2147483647 h 94"/>
                <a:gd name="T8" fmla="*/ 2147483647 w 116"/>
                <a:gd name="T9" fmla="*/ 2147483647 h 94"/>
                <a:gd name="T10" fmla="*/ 2147483647 w 116"/>
                <a:gd name="T11" fmla="*/ 2147483647 h 94"/>
                <a:gd name="T12" fmla="*/ 2147483647 w 116"/>
                <a:gd name="T13" fmla="*/ 2147483647 h 94"/>
                <a:gd name="T14" fmla="*/ 2147483647 w 116"/>
                <a:gd name="T15" fmla="*/ 2147483647 h 94"/>
                <a:gd name="T16" fmla="*/ 2147483647 w 116"/>
                <a:gd name="T17" fmla="*/ 2147483647 h 94"/>
                <a:gd name="T18" fmla="*/ 2147483647 w 116"/>
                <a:gd name="T19" fmla="*/ 2147483647 h 94"/>
                <a:gd name="T20" fmla="*/ 2147483647 w 116"/>
                <a:gd name="T21" fmla="*/ 2147483647 h 94"/>
                <a:gd name="T22" fmla="*/ 2147483647 w 116"/>
                <a:gd name="T23" fmla="*/ 2147483647 h 94"/>
                <a:gd name="T24" fmla="*/ 2147483647 w 116"/>
                <a:gd name="T25" fmla="*/ 2147483647 h 94"/>
                <a:gd name="T26" fmla="*/ 2147483647 w 116"/>
                <a:gd name="T27" fmla="*/ 2147483647 h 94"/>
                <a:gd name="T28" fmla="*/ 2147483647 w 116"/>
                <a:gd name="T29" fmla="*/ 2147483647 h 94"/>
                <a:gd name="T30" fmla="*/ 2147483647 w 116"/>
                <a:gd name="T31" fmla="*/ 2147483647 h 94"/>
                <a:gd name="T32" fmla="*/ 0 w 116"/>
                <a:gd name="T33" fmla="*/ 2147483647 h 94"/>
                <a:gd name="T34" fmla="*/ 2147483647 w 116"/>
                <a:gd name="T35" fmla="*/ 2147483647 h 94"/>
                <a:gd name="T36" fmla="*/ 2147483647 w 116"/>
                <a:gd name="T37" fmla="*/ 2147483647 h 94"/>
                <a:gd name="T38" fmla="*/ 2147483647 w 116"/>
                <a:gd name="T39" fmla="*/ 2147483647 h 94"/>
                <a:gd name="T40" fmla="*/ 2147483647 w 116"/>
                <a:gd name="T41" fmla="*/ 2147483647 h 94"/>
                <a:gd name="T42" fmla="*/ 2147483647 w 116"/>
                <a:gd name="T43" fmla="*/ 2147483647 h 94"/>
                <a:gd name="T44" fmla="*/ 2147483647 w 116"/>
                <a:gd name="T45" fmla="*/ 2147483647 h 94"/>
                <a:gd name="T46" fmla="*/ 2147483647 w 116"/>
                <a:gd name="T47" fmla="*/ 2147483647 h 94"/>
                <a:gd name="T48" fmla="*/ 2147483647 w 116"/>
                <a:gd name="T49" fmla="*/ 2147483647 h 94"/>
                <a:gd name="T50" fmla="*/ 2147483647 w 116"/>
                <a:gd name="T51" fmla="*/ 2147483647 h 94"/>
                <a:gd name="T52" fmla="*/ 2147483647 w 116"/>
                <a:gd name="T53" fmla="*/ 2147483647 h 94"/>
                <a:gd name="T54" fmla="*/ 2147483647 w 116"/>
                <a:gd name="T55" fmla="*/ 2147483647 h 94"/>
                <a:gd name="T56" fmla="*/ 2147483647 w 116"/>
                <a:gd name="T57" fmla="*/ 2147483647 h 94"/>
                <a:gd name="T58" fmla="*/ 2147483647 w 116"/>
                <a:gd name="T59" fmla="*/ 2147483647 h 94"/>
                <a:gd name="T60" fmla="*/ 2147483647 w 116"/>
                <a:gd name="T61" fmla="*/ 2147483647 h 94"/>
                <a:gd name="T62" fmla="*/ 2147483647 w 116"/>
                <a:gd name="T63" fmla="*/ 2147483647 h 94"/>
                <a:gd name="T64" fmla="*/ 2147483647 w 116"/>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94"/>
                <a:gd name="T101" fmla="*/ 116 w 116"/>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94">
                  <a:moveTo>
                    <a:pt x="108" y="0"/>
                  </a:moveTo>
                  <a:lnTo>
                    <a:pt x="101" y="8"/>
                  </a:lnTo>
                  <a:lnTo>
                    <a:pt x="98" y="15"/>
                  </a:lnTo>
                  <a:lnTo>
                    <a:pt x="90" y="18"/>
                  </a:lnTo>
                  <a:lnTo>
                    <a:pt x="83" y="26"/>
                  </a:lnTo>
                  <a:lnTo>
                    <a:pt x="76" y="29"/>
                  </a:lnTo>
                  <a:lnTo>
                    <a:pt x="72" y="36"/>
                  </a:lnTo>
                  <a:lnTo>
                    <a:pt x="65" y="40"/>
                  </a:lnTo>
                  <a:lnTo>
                    <a:pt x="58" y="47"/>
                  </a:lnTo>
                  <a:lnTo>
                    <a:pt x="51" y="51"/>
                  </a:lnTo>
                  <a:lnTo>
                    <a:pt x="44" y="58"/>
                  </a:lnTo>
                  <a:lnTo>
                    <a:pt x="36" y="62"/>
                  </a:lnTo>
                  <a:lnTo>
                    <a:pt x="29" y="69"/>
                  </a:lnTo>
                  <a:lnTo>
                    <a:pt x="22" y="72"/>
                  </a:lnTo>
                  <a:lnTo>
                    <a:pt x="15" y="76"/>
                  </a:lnTo>
                  <a:lnTo>
                    <a:pt x="8" y="83"/>
                  </a:lnTo>
                  <a:lnTo>
                    <a:pt x="0" y="87"/>
                  </a:lnTo>
                  <a:lnTo>
                    <a:pt x="4" y="94"/>
                  </a:lnTo>
                  <a:lnTo>
                    <a:pt x="11" y="87"/>
                  </a:lnTo>
                  <a:lnTo>
                    <a:pt x="18" y="83"/>
                  </a:lnTo>
                  <a:lnTo>
                    <a:pt x="26" y="76"/>
                  </a:lnTo>
                  <a:lnTo>
                    <a:pt x="33" y="72"/>
                  </a:lnTo>
                  <a:lnTo>
                    <a:pt x="40" y="69"/>
                  </a:lnTo>
                  <a:lnTo>
                    <a:pt x="47" y="62"/>
                  </a:lnTo>
                  <a:lnTo>
                    <a:pt x="54" y="58"/>
                  </a:lnTo>
                  <a:lnTo>
                    <a:pt x="62" y="54"/>
                  </a:lnTo>
                  <a:lnTo>
                    <a:pt x="69" y="47"/>
                  </a:lnTo>
                  <a:lnTo>
                    <a:pt x="76" y="44"/>
                  </a:lnTo>
                  <a:lnTo>
                    <a:pt x="90" y="29"/>
                  </a:lnTo>
                  <a:lnTo>
                    <a:pt x="98" y="26"/>
                  </a:lnTo>
                  <a:lnTo>
                    <a:pt x="101" y="18"/>
                  </a:lnTo>
                  <a:lnTo>
                    <a:pt x="116" y="4"/>
                  </a:lnTo>
                  <a:lnTo>
                    <a:pt x="10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45" name="Freeform 1644"/>
            <p:cNvSpPr>
              <a:spLocks/>
            </p:cNvSpPr>
            <p:nvPr/>
          </p:nvSpPr>
          <p:spPr bwMode="auto">
            <a:xfrm>
              <a:off x="7596881" y="4257135"/>
              <a:ext cx="17454" cy="73045"/>
            </a:xfrm>
            <a:custGeom>
              <a:avLst/>
              <a:gdLst>
                <a:gd name="T0" fmla="*/ 2147483647 w 22"/>
                <a:gd name="T1" fmla="*/ 0 h 115"/>
                <a:gd name="T2" fmla="*/ 2147483647 w 22"/>
                <a:gd name="T3" fmla="*/ 2147483647 h 115"/>
                <a:gd name="T4" fmla="*/ 2147483647 w 22"/>
                <a:gd name="T5" fmla="*/ 2147483647 h 115"/>
                <a:gd name="T6" fmla="*/ 2147483647 w 22"/>
                <a:gd name="T7" fmla="*/ 2147483647 h 115"/>
                <a:gd name="T8" fmla="*/ 0 w 22"/>
                <a:gd name="T9" fmla="*/ 2147483647 h 115"/>
                <a:gd name="T10" fmla="*/ 2147483647 w 22"/>
                <a:gd name="T11" fmla="*/ 2147483647 h 115"/>
                <a:gd name="T12" fmla="*/ 2147483647 w 22"/>
                <a:gd name="T13" fmla="*/ 2147483647 h 115"/>
                <a:gd name="T14" fmla="*/ 2147483647 w 22"/>
                <a:gd name="T15" fmla="*/ 2147483647 h 115"/>
                <a:gd name="T16" fmla="*/ 2147483647 w 22"/>
                <a:gd name="T17" fmla="*/ 2147483647 h 115"/>
                <a:gd name="T18" fmla="*/ 2147483647 w 22"/>
                <a:gd name="T19" fmla="*/ 0 h 115"/>
                <a:gd name="T20" fmla="*/ 2147483647 w 22"/>
                <a:gd name="T21" fmla="*/ 0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15"/>
                <a:gd name="T35" fmla="*/ 22 w 22"/>
                <a:gd name="T36" fmla="*/ 115 h 1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15">
                  <a:moveTo>
                    <a:pt x="15" y="0"/>
                  </a:moveTo>
                  <a:lnTo>
                    <a:pt x="15" y="29"/>
                  </a:lnTo>
                  <a:lnTo>
                    <a:pt x="11" y="57"/>
                  </a:lnTo>
                  <a:lnTo>
                    <a:pt x="8" y="86"/>
                  </a:lnTo>
                  <a:lnTo>
                    <a:pt x="0" y="111"/>
                  </a:lnTo>
                  <a:lnTo>
                    <a:pt x="8" y="115"/>
                  </a:lnTo>
                  <a:lnTo>
                    <a:pt x="11" y="86"/>
                  </a:lnTo>
                  <a:lnTo>
                    <a:pt x="18" y="57"/>
                  </a:lnTo>
                  <a:lnTo>
                    <a:pt x="22" y="29"/>
                  </a:lnTo>
                  <a:lnTo>
                    <a:pt x="22" y="0"/>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46" name="Freeform 1645"/>
            <p:cNvSpPr>
              <a:spLocks/>
            </p:cNvSpPr>
            <p:nvPr/>
          </p:nvSpPr>
          <p:spPr bwMode="auto">
            <a:xfrm>
              <a:off x="7608780" y="4188538"/>
              <a:ext cx="37286" cy="68598"/>
            </a:xfrm>
            <a:custGeom>
              <a:avLst/>
              <a:gdLst>
                <a:gd name="T0" fmla="*/ 2147483647 w 47"/>
                <a:gd name="T1" fmla="*/ 0 h 108"/>
                <a:gd name="T2" fmla="*/ 2147483647 w 47"/>
                <a:gd name="T3" fmla="*/ 2147483647 h 108"/>
                <a:gd name="T4" fmla="*/ 2147483647 w 47"/>
                <a:gd name="T5" fmla="*/ 2147483647 h 108"/>
                <a:gd name="T6" fmla="*/ 2147483647 w 47"/>
                <a:gd name="T7" fmla="*/ 2147483647 h 108"/>
                <a:gd name="T8" fmla="*/ 2147483647 w 47"/>
                <a:gd name="T9" fmla="*/ 2147483647 h 108"/>
                <a:gd name="T10" fmla="*/ 2147483647 w 47"/>
                <a:gd name="T11" fmla="*/ 2147483647 h 108"/>
                <a:gd name="T12" fmla="*/ 2147483647 w 47"/>
                <a:gd name="T13" fmla="*/ 2147483647 h 108"/>
                <a:gd name="T14" fmla="*/ 2147483647 w 47"/>
                <a:gd name="T15" fmla="*/ 2147483647 h 108"/>
                <a:gd name="T16" fmla="*/ 0 w 47"/>
                <a:gd name="T17" fmla="*/ 2147483647 h 108"/>
                <a:gd name="T18" fmla="*/ 0 w 47"/>
                <a:gd name="T19" fmla="*/ 2147483647 h 108"/>
                <a:gd name="T20" fmla="*/ 2147483647 w 47"/>
                <a:gd name="T21" fmla="*/ 2147483647 h 108"/>
                <a:gd name="T22" fmla="*/ 2147483647 w 47"/>
                <a:gd name="T23" fmla="*/ 2147483647 h 108"/>
                <a:gd name="T24" fmla="*/ 2147483647 w 47"/>
                <a:gd name="T25" fmla="*/ 2147483647 h 108"/>
                <a:gd name="T26" fmla="*/ 2147483647 w 47"/>
                <a:gd name="T27" fmla="*/ 2147483647 h 108"/>
                <a:gd name="T28" fmla="*/ 2147483647 w 47"/>
                <a:gd name="T29" fmla="*/ 2147483647 h 108"/>
                <a:gd name="T30" fmla="*/ 2147483647 w 47"/>
                <a:gd name="T31" fmla="*/ 2147483647 h 108"/>
                <a:gd name="T32" fmla="*/ 2147483647 w 47"/>
                <a:gd name="T33" fmla="*/ 2147483647 h 108"/>
                <a:gd name="T34" fmla="*/ 2147483647 w 47"/>
                <a:gd name="T35" fmla="*/ 2147483647 h 108"/>
                <a:gd name="T36" fmla="*/ 2147483647 w 47"/>
                <a:gd name="T37" fmla="*/ 2147483647 h 108"/>
                <a:gd name="T38" fmla="*/ 2147483647 w 47"/>
                <a:gd name="T39" fmla="*/ 0 h 108"/>
                <a:gd name="T40" fmla="*/ 2147483647 w 47"/>
                <a:gd name="T41" fmla="*/ 0 h 108"/>
                <a:gd name="T42" fmla="*/ 2147483647 w 47"/>
                <a:gd name="T43" fmla="*/ 2147483647 h 108"/>
                <a:gd name="T44" fmla="*/ 2147483647 w 47"/>
                <a:gd name="T45" fmla="*/ 0 h 1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108"/>
                <a:gd name="T71" fmla="*/ 47 w 47"/>
                <a:gd name="T72" fmla="*/ 108 h 1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108">
                  <a:moveTo>
                    <a:pt x="43" y="0"/>
                  </a:moveTo>
                  <a:lnTo>
                    <a:pt x="39" y="4"/>
                  </a:lnTo>
                  <a:lnTo>
                    <a:pt x="36" y="14"/>
                  </a:lnTo>
                  <a:lnTo>
                    <a:pt x="32" y="29"/>
                  </a:lnTo>
                  <a:lnTo>
                    <a:pt x="25" y="40"/>
                  </a:lnTo>
                  <a:lnTo>
                    <a:pt x="18" y="54"/>
                  </a:lnTo>
                  <a:lnTo>
                    <a:pt x="11" y="65"/>
                  </a:lnTo>
                  <a:lnTo>
                    <a:pt x="7" y="79"/>
                  </a:lnTo>
                  <a:lnTo>
                    <a:pt x="0" y="93"/>
                  </a:lnTo>
                  <a:lnTo>
                    <a:pt x="0" y="108"/>
                  </a:lnTo>
                  <a:lnTo>
                    <a:pt x="7" y="108"/>
                  </a:lnTo>
                  <a:lnTo>
                    <a:pt x="11" y="97"/>
                  </a:lnTo>
                  <a:lnTo>
                    <a:pt x="14" y="83"/>
                  </a:lnTo>
                  <a:lnTo>
                    <a:pt x="18" y="68"/>
                  </a:lnTo>
                  <a:lnTo>
                    <a:pt x="25" y="58"/>
                  </a:lnTo>
                  <a:lnTo>
                    <a:pt x="32" y="43"/>
                  </a:lnTo>
                  <a:lnTo>
                    <a:pt x="39" y="32"/>
                  </a:lnTo>
                  <a:lnTo>
                    <a:pt x="43" y="18"/>
                  </a:lnTo>
                  <a:lnTo>
                    <a:pt x="47" y="4"/>
                  </a:lnTo>
                  <a:lnTo>
                    <a:pt x="43" y="0"/>
                  </a:lnTo>
                  <a:lnTo>
                    <a:pt x="39" y="0"/>
                  </a:lnTo>
                  <a:lnTo>
                    <a:pt x="39" y="4"/>
                  </a:lnTo>
                  <a:lnTo>
                    <a:pt x="4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47" name="Freeform 1646"/>
            <p:cNvSpPr>
              <a:spLocks/>
            </p:cNvSpPr>
            <p:nvPr/>
          </p:nvSpPr>
          <p:spPr bwMode="auto">
            <a:xfrm>
              <a:off x="7642893" y="4161226"/>
              <a:ext cx="19833" cy="29853"/>
            </a:xfrm>
            <a:custGeom>
              <a:avLst/>
              <a:gdLst>
                <a:gd name="T0" fmla="*/ 2147483647 w 25"/>
                <a:gd name="T1" fmla="*/ 2147483647 h 47"/>
                <a:gd name="T2" fmla="*/ 2147483647 w 25"/>
                <a:gd name="T3" fmla="*/ 2147483647 h 47"/>
                <a:gd name="T4" fmla="*/ 2147483647 w 25"/>
                <a:gd name="T5" fmla="*/ 2147483647 h 47"/>
                <a:gd name="T6" fmla="*/ 2147483647 w 25"/>
                <a:gd name="T7" fmla="*/ 2147483647 h 47"/>
                <a:gd name="T8" fmla="*/ 2147483647 w 25"/>
                <a:gd name="T9" fmla="*/ 2147483647 h 47"/>
                <a:gd name="T10" fmla="*/ 2147483647 w 25"/>
                <a:gd name="T11" fmla="*/ 2147483647 h 47"/>
                <a:gd name="T12" fmla="*/ 2147483647 w 25"/>
                <a:gd name="T13" fmla="*/ 2147483647 h 47"/>
                <a:gd name="T14" fmla="*/ 0 w 25"/>
                <a:gd name="T15" fmla="*/ 2147483647 h 47"/>
                <a:gd name="T16" fmla="*/ 0 w 25"/>
                <a:gd name="T17" fmla="*/ 2147483647 h 47"/>
                <a:gd name="T18" fmla="*/ 2147483647 w 25"/>
                <a:gd name="T19" fmla="*/ 2147483647 h 47"/>
                <a:gd name="T20" fmla="*/ 2147483647 w 25"/>
                <a:gd name="T21" fmla="*/ 2147483647 h 47"/>
                <a:gd name="T22" fmla="*/ 2147483647 w 25"/>
                <a:gd name="T23" fmla="*/ 2147483647 h 47"/>
                <a:gd name="T24" fmla="*/ 2147483647 w 25"/>
                <a:gd name="T25" fmla="*/ 2147483647 h 47"/>
                <a:gd name="T26" fmla="*/ 2147483647 w 25"/>
                <a:gd name="T27" fmla="*/ 2147483647 h 47"/>
                <a:gd name="T28" fmla="*/ 2147483647 w 25"/>
                <a:gd name="T29" fmla="*/ 2147483647 h 47"/>
                <a:gd name="T30" fmla="*/ 2147483647 w 25"/>
                <a:gd name="T31" fmla="*/ 2147483647 h 47"/>
                <a:gd name="T32" fmla="*/ 2147483647 w 25"/>
                <a:gd name="T33" fmla="*/ 2147483647 h 47"/>
                <a:gd name="T34" fmla="*/ 2147483647 w 25"/>
                <a:gd name="T35" fmla="*/ 2147483647 h 47"/>
                <a:gd name="T36" fmla="*/ 2147483647 w 25"/>
                <a:gd name="T37" fmla="*/ 2147483647 h 47"/>
                <a:gd name="T38" fmla="*/ 2147483647 w 25"/>
                <a:gd name="T39" fmla="*/ 0 h 47"/>
                <a:gd name="T40" fmla="*/ 2147483647 w 25"/>
                <a:gd name="T41" fmla="*/ 2147483647 h 47"/>
                <a:gd name="T42" fmla="*/ 2147483647 w 25"/>
                <a:gd name="T43" fmla="*/ 2147483647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47"/>
                <a:gd name="T68" fmla="*/ 25 w 25"/>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47">
                  <a:moveTo>
                    <a:pt x="25" y="7"/>
                  </a:moveTo>
                  <a:lnTo>
                    <a:pt x="18" y="7"/>
                  </a:lnTo>
                  <a:lnTo>
                    <a:pt x="11" y="14"/>
                  </a:lnTo>
                  <a:lnTo>
                    <a:pt x="11" y="21"/>
                  </a:lnTo>
                  <a:lnTo>
                    <a:pt x="7" y="25"/>
                  </a:lnTo>
                  <a:lnTo>
                    <a:pt x="7" y="29"/>
                  </a:lnTo>
                  <a:lnTo>
                    <a:pt x="4" y="36"/>
                  </a:lnTo>
                  <a:lnTo>
                    <a:pt x="0" y="39"/>
                  </a:lnTo>
                  <a:lnTo>
                    <a:pt x="0" y="43"/>
                  </a:lnTo>
                  <a:lnTo>
                    <a:pt x="4" y="47"/>
                  </a:lnTo>
                  <a:lnTo>
                    <a:pt x="7" y="43"/>
                  </a:lnTo>
                  <a:lnTo>
                    <a:pt x="11" y="36"/>
                  </a:lnTo>
                  <a:lnTo>
                    <a:pt x="11" y="32"/>
                  </a:lnTo>
                  <a:lnTo>
                    <a:pt x="14" y="29"/>
                  </a:lnTo>
                  <a:lnTo>
                    <a:pt x="18" y="21"/>
                  </a:lnTo>
                  <a:lnTo>
                    <a:pt x="18" y="18"/>
                  </a:lnTo>
                  <a:lnTo>
                    <a:pt x="25" y="11"/>
                  </a:lnTo>
                  <a:lnTo>
                    <a:pt x="18" y="11"/>
                  </a:lnTo>
                  <a:lnTo>
                    <a:pt x="25" y="7"/>
                  </a:lnTo>
                  <a:lnTo>
                    <a:pt x="25" y="0"/>
                  </a:lnTo>
                  <a:lnTo>
                    <a:pt x="18" y="7"/>
                  </a:lnTo>
                  <a:lnTo>
                    <a:pt x="25"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48" name="Freeform 1647"/>
            <p:cNvSpPr>
              <a:spLocks/>
            </p:cNvSpPr>
            <p:nvPr/>
          </p:nvSpPr>
          <p:spPr bwMode="auto">
            <a:xfrm>
              <a:off x="7657173" y="4165672"/>
              <a:ext cx="37287" cy="132750"/>
            </a:xfrm>
            <a:custGeom>
              <a:avLst/>
              <a:gdLst>
                <a:gd name="T0" fmla="*/ 2147483647 w 47"/>
                <a:gd name="T1" fmla="*/ 2147483647 h 209"/>
                <a:gd name="T2" fmla="*/ 2147483647 w 47"/>
                <a:gd name="T3" fmla="*/ 2147483647 h 209"/>
                <a:gd name="T4" fmla="*/ 2147483647 w 47"/>
                <a:gd name="T5" fmla="*/ 2147483647 h 209"/>
                <a:gd name="T6" fmla="*/ 2147483647 w 47"/>
                <a:gd name="T7" fmla="*/ 2147483647 h 209"/>
                <a:gd name="T8" fmla="*/ 2147483647 w 47"/>
                <a:gd name="T9" fmla="*/ 2147483647 h 209"/>
                <a:gd name="T10" fmla="*/ 2147483647 w 47"/>
                <a:gd name="T11" fmla="*/ 2147483647 h 209"/>
                <a:gd name="T12" fmla="*/ 2147483647 w 47"/>
                <a:gd name="T13" fmla="*/ 2147483647 h 209"/>
                <a:gd name="T14" fmla="*/ 2147483647 w 47"/>
                <a:gd name="T15" fmla="*/ 2147483647 h 209"/>
                <a:gd name="T16" fmla="*/ 2147483647 w 47"/>
                <a:gd name="T17" fmla="*/ 0 h 209"/>
                <a:gd name="T18" fmla="*/ 0 w 47"/>
                <a:gd name="T19" fmla="*/ 2147483647 h 209"/>
                <a:gd name="T20" fmla="*/ 2147483647 w 47"/>
                <a:gd name="T21" fmla="*/ 2147483647 h 209"/>
                <a:gd name="T22" fmla="*/ 2147483647 w 47"/>
                <a:gd name="T23" fmla="*/ 2147483647 h 209"/>
                <a:gd name="T24" fmla="*/ 2147483647 w 47"/>
                <a:gd name="T25" fmla="*/ 2147483647 h 209"/>
                <a:gd name="T26" fmla="*/ 2147483647 w 47"/>
                <a:gd name="T27" fmla="*/ 2147483647 h 209"/>
                <a:gd name="T28" fmla="*/ 2147483647 w 47"/>
                <a:gd name="T29" fmla="*/ 2147483647 h 209"/>
                <a:gd name="T30" fmla="*/ 2147483647 w 47"/>
                <a:gd name="T31" fmla="*/ 2147483647 h 209"/>
                <a:gd name="T32" fmla="*/ 2147483647 w 47"/>
                <a:gd name="T33" fmla="*/ 2147483647 h 209"/>
                <a:gd name="T34" fmla="*/ 2147483647 w 47"/>
                <a:gd name="T35" fmla="*/ 2147483647 h 209"/>
                <a:gd name="T36" fmla="*/ 2147483647 w 47"/>
                <a:gd name="T37" fmla="*/ 2147483647 h 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209"/>
                <a:gd name="T59" fmla="*/ 47 w 47"/>
                <a:gd name="T60" fmla="*/ 209 h 2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209">
                  <a:moveTo>
                    <a:pt x="47" y="205"/>
                  </a:moveTo>
                  <a:lnTo>
                    <a:pt x="40" y="180"/>
                  </a:lnTo>
                  <a:lnTo>
                    <a:pt x="36" y="155"/>
                  </a:lnTo>
                  <a:lnTo>
                    <a:pt x="32" y="129"/>
                  </a:lnTo>
                  <a:lnTo>
                    <a:pt x="29" y="104"/>
                  </a:lnTo>
                  <a:lnTo>
                    <a:pt x="25" y="76"/>
                  </a:lnTo>
                  <a:lnTo>
                    <a:pt x="22" y="50"/>
                  </a:lnTo>
                  <a:lnTo>
                    <a:pt x="14" y="25"/>
                  </a:lnTo>
                  <a:lnTo>
                    <a:pt x="7" y="0"/>
                  </a:lnTo>
                  <a:lnTo>
                    <a:pt x="0" y="4"/>
                  </a:lnTo>
                  <a:lnTo>
                    <a:pt x="7" y="25"/>
                  </a:lnTo>
                  <a:lnTo>
                    <a:pt x="11" y="54"/>
                  </a:lnTo>
                  <a:lnTo>
                    <a:pt x="18" y="76"/>
                  </a:lnTo>
                  <a:lnTo>
                    <a:pt x="22" y="104"/>
                  </a:lnTo>
                  <a:lnTo>
                    <a:pt x="25" y="129"/>
                  </a:lnTo>
                  <a:lnTo>
                    <a:pt x="29" y="155"/>
                  </a:lnTo>
                  <a:lnTo>
                    <a:pt x="32" y="183"/>
                  </a:lnTo>
                  <a:lnTo>
                    <a:pt x="40" y="209"/>
                  </a:lnTo>
                  <a:lnTo>
                    <a:pt x="47" y="20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49" name="Freeform 1648"/>
            <p:cNvSpPr>
              <a:spLocks/>
            </p:cNvSpPr>
            <p:nvPr/>
          </p:nvSpPr>
          <p:spPr bwMode="auto">
            <a:xfrm>
              <a:off x="7588947" y="4268568"/>
              <a:ext cx="2381" cy="8892"/>
            </a:xfrm>
            <a:custGeom>
              <a:avLst/>
              <a:gdLst>
                <a:gd name="T0" fmla="*/ 0 w 3"/>
                <a:gd name="T1" fmla="*/ 2147483647 h 14"/>
                <a:gd name="T2" fmla="*/ 0 w 3"/>
                <a:gd name="T3" fmla="*/ 2147483647 h 14"/>
                <a:gd name="T4" fmla="*/ 2147483647 w 3"/>
                <a:gd name="T5" fmla="*/ 0 h 14"/>
                <a:gd name="T6" fmla="*/ 0 w 3"/>
                <a:gd name="T7" fmla="*/ 2147483647 h 14"/>
                <a:gd name="T8" fmla="*/ 0 60000 65536"/>
                <a:gd name="T9" fmla="*/ 0 60000 65536"/>
                <a:gd name="T10" fmla="*/ 0 60000 65536"/>
                <a:gd name="T11" fmla="*/ 0 60000 65536"/>
                <a:gd name="T12" fmla="*/ 0 w 3"/>
                <a:gd name="T13" fmla="*/ 0 h 14"/>
                <a:gd name="T14" fmla="*/ 3 w 3"/>
                <a:gd name="T15" fmla="*/ 14 h 14"/>
              </a:gdLst>
              <a:ahLst/>
              <a:cxnLst>
                <a:cxn ang="T8">
                  <a:pos x="T0" y="T1"/>
                </a:cxn>
                <a:cxn ang="T9">
                  <a:pos x="T2" y="T3"/>
                </a:cxn>
                <a:cxn ang="T10">
                  <a:pos x="T4" y="T5"/>
                </a:cxn>
                <a:cxn ang="T11">
                  <a:pos x="T6" y="T7"/>
                </a:cxn>
              </a:cxnLst>
              <a:rect l="T12" t="T13" r="T14" b="T15"/>
              <a:pathLst>
                <a:path w="3" h="14">
                  <a:moveTo>
                    <a:pt x="0" y="14"/>
                  </a:moveTo>
                  <a:lnTo>
                    <a:pt x="0" y="3"/>
                  </a:lnTo>
                  <a:lnTo>
                    <a:pt x="3" y="0"/>
                  </a:lnTo>
                  <a:lnTo>
                    <a:pt x="0" y="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50" name="Freeform 1649"/>
            <p:cNvSpPr>
              <a:spLocks/>
            </p:cNvSpPr>
            <p:nvPr/>
          </p:nvSpPr>
          <p:spPr bwMode="auto">
            <a:xfrm>
              <a:off x="7585774" y="4264122"/>
              <a:ext cx="8727" cy="15879"/>
            </a:xfrm>
            <a:custGeom>
              <a:avLst/>
              <a:gdLst>
                <a:gd name="T0" fmla="*/ 2147483647 w 11"/>
                <a:gd name="T1" fmla="*/ 2147483647 h 25"/>
                <a:gd name="T2" fmla="*/ 2147483647 w 11"/>
                <a:gd name="T3" fmla="*/ 2147483647 h 25"/>
                <a:gd name="T4" fmla="*/ 0 w 11"/>
                <a:gd name="T5" fmla="*/ 2147483647 h 25"/>
                <a:gd name="T6" fmla="*/ 0 w 11"/>
                <a:gd name="T7" fmla="*/ 2147483647 h 25"/>
                <a:gd name="T8" fmla="*/ 2147483647 w 11"/>
                <a:gd name="T9" fmla="*/ 2147483647 h 25"/>
                <a:gd name="T10" fmla="*/ 2147483647 w 11"/>
                <a:gd name="T11" fmla="*/ 2147483647 h 25"/>
                <a:gd name="T12" fmla="*/ 2147483647 w 11"/>
                <a:gd name="T13" fmla="*/ 2147483647 h 25"/>
                <a:gd name="T14" fmla="*/ 2147483647 w 11"/>
                <a:gd name="T15" fmla="*/ 2147483647 h 25"/>
                <a:gd name="T16" fmla="*/ 2147483647 w 11"/>
                <a:gd name="T17" fmla="*/ 2147483647 h 25"/>
                <a:gd name="T18" fmla="*/ 2147483647 w 11"/>
                <a:gd name="T19" fmla="*/ 2147483647 h 25"/>
                <a:gd name="T20" fmla="*/ 2147483647 w 11"/>
                <a:gd name="T21" fmla="*/ 2147483647 h 25"/>
                <a:gd name="T22" fmla="*/ 2147483647 w 11"/>
                <a:gd name="T23" fmla="*/ 0 h 25"/>
                <a:gd name="T24" fmla="*/ 2147483647 w 11"/>
                <a:gd name="T25" fmla="*/ 2147483647 h 25"/>
                <a:gd name="T26" fmla="*/ 2147483647 w 11"/>
                <a:gd name="T27" fmla="*/ 2147483647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25"/>
                <a:gd name="T44" fmla="*/ 11 w 11"/>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25">
                  <a:moveTo>
                    <a:pt x="11" y="7"/>
                  </a:moveTo>
                  <a:lnTo>
                    <a:pt x="4" y="7"/>
                  </a:lnTo>
                  <a:lnTo>
                    <a:pt x="0" y="10"/>
                  </a:lnTo>
                  <a:lnTo>
                    <a:pt x="0" y="18"/>
                  </a:lnTo>
                  <a:lnTo>
                    <a:pt x="4" y="25"/>
                  </a:lnTo>
                  <a:lnTo>
                    <a:pt x="7" y="18"/>
                  </a:lnTo>
                  <a:lnTo>
                    <a:pt x="4" y="18"/>
                  </a:lnTo>
                  <a:lnTo>
                    <a:pt x="4" y="14"/>
                  </a:lnTo>
                  <a:lnTo>
                    <a:pt x="7" y="10"/>
                  </a:lnTo>
                  <a:lnTo>
                    <a:pt x="4" y="7"/>
                  </a:lnTo>
                  <a:lnTo>
                    <a:pt x="11" y="7"/>
                  </a:lnTo>
                  <a:lnTo>
                    <a:pt x="11" y="0"/>
                  </a:lnTo>
                  <a:lnTo>
                    <a:pt x="4" y="7"/>
                  </a:lnTo>
                  <a:lnTo>
                    <a:pt x="11"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sp>
          <p:nvSpPr>
            <p:cNvPr id="1651" name="Freeform 1650"/>
            <p:cNvSpPr>
              <a:spLocks/>
            </p:cNvSpPr>
            <p:nvPr/>
          </p:nvSpPr>
          <p:spPr bwMode="auto">
            <a:xfrm>
              <a:off x="7585774" y="4268568"/>
              <a:ext cx="8727" cy="13338"/>
            </a:xfrm>
            <a:custGeom>
              <a:avLst/>
              <a:gdLst>
                <a:gd name="T0" fmla="*/ 2147483647 w 11"/>
                <a:gd name="T1" fmla="*/ 2147483647 h 21"/>
                <a:gd name="T2" fmla="*/ 2147483647 w 11"/>
                <a:gd name="T3" fmla="*/ 2147483647 h 21"/>
                <a:gd name="T4" fmla="*/ 2147483647 w 11"/>
                <a:gd name="T5" fmla="*/ 0 h 21"/>
                <a:gd name="T6" fmla="*/ 2147483647 w 11"/>
                <a:gd name="T7" fmla="*/ 0 h 21"/>
                <a:gd name="T8" fmla="*/ 0 w 11"/>
                <a:gd name="T9" fmla="*/ 2147483647 h 21"/>
                <a:gd name="T10" fmla="*/ 2147483647 w 11"/>
                <a:gd name="T11" fmla="*/ 2147483647 h 21"/>
                <a:gd name="T12" fmla="*/ 2147483647 w 11"/>
                <a:gd name="T13" fmla="*/ 2147483647 h 21"/>
                <a:gd name="T14" fmla="*/ 2147483647 w 11"/>
                <a:gd name="T15" fmla="*/ 2147483647 h 21"/>
                <a:gd name="T16" fmla="*/ 2147483647 w 11"/>
                <a:gd name="T17" fmla="*/ 2147483647 h 21"/>
                <a:gd name="T18" fmla="*/ 2147483647 w 11"/>
                <a:gd name="T19" fmla="*/ 2147483647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1"/>
                <a:gd name="T32" fmla="*/ 11 w 1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1">
                  <a:moveTo>
                    <a:pt x="4" y="18"/>
                  </a:moveTo>
                  <a:lnTo>
                    <a:pt x="7" y="14"/>
                  </a:lnTo>
                  <a:lnTo>
                    <a:pt x="11" y="0"/>
                  </a:lnTo>
                  <a:lnTo>
                    <a:pt x="4" y="0"/>
                  </a:lnTo>
                  <a:lnTo>
                    <a:pt x="0" y="14"/>
                  </a:lnTo>
                  <a:lnTo>
                    <a:pt x="7" y="11"/>
                  </a:lnTo>
                  <a:lnTo>
                    <a:pt x="4" y="18"/>
                  </a:lnTo>
                  <a:lnTo>
                    <a:pt x="7" y="21"/>
                  </a:lnTo>
                  <a:lnTo>
                    <a:pt x="7" y="14"/>
                  </a:lnTo>
                  <a:lnTo>
                    <a:pt x="4"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2968"/>
            </a:p>
          </p:txBody>
        </p:sp>
      </p:grpSp>
      <p:sp>
        <p:nvSpPr>
          <p:cNvPr id="1487" name="Rectangle 1486"/>
          <p:cNvSpPr>
            <a:spLocks noChangeArrowheads="1"/>
          </p:cNvSpPr>
          <p:nvPr/>
        </p:nvSpPr>
        <p:spPr bwMode="auto">
          <a:xfrm>
            <a:off x="11603159" y="8300069"/>
            <a:ext cx="4047262" cy="549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r>
              <a:rPr lang="en-US" sz="2968">
                <a:latin typeface="Times New Roman" charset="0"/>
                <a:cs typeface="Times New Roman" charset="0"/>
              </a:rPr>
              <a:t>5. Melt your tumor away.</a:t>
            </a:r>
            <a:endParaRPr lang="en-US" sz="2968"/>
          </a:p>
        </p:txBody>
      </p:sp>
      <p:sp>
        <p:nvSpPr>
          <p:cNvPr id="1488" name="TextBox 1487"/>
          <p:cNvSpPr txBox="1">
            <a:spLocks noChangeArrowheads="1"/>
          </p:cNvSpPr>
          <p:nvPr/>
        </p:nvSpPr>
        <p:spPr bwMode="auto">
          <a:xfrm>
            <a:off x="4851583" y="7347152"/>
            <a:ext cx="1327608" cy="549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2968"/>
              <a:t>patient</a:t>
            </a:r>
          </a:p>
        </p:txBody>
      </p:sp>
    </p:spTree>
    <p:extLst>
      <p:ext uri="{BB962C8B-B14F-4D97-AF65-F5344CB8AC3E}">
        <p14:creationId xmlns:p14="http://schemas.microsoft.com/office/powerpoint/2010/main" val="2079555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idx="1"/>
          </p:nvPr>
        </p:nvSpPr>
        <p:spPr>
          <a:xfrm>
            <a:off x="3800493" y="1646664"/>
            <a:ext cx="7578836" cy="7806593"/>
          </a:xfrm>
        </p:spPr>
        <p:txBody>
          <a:bodyPr>
            <a:spAutoFit/>
          </a:bodyPr>
          <a:lstStyle/>
          <a:p>
            <a:pPr marL="0" indent="0">
              <a:spcBef>
                <a:spcPts val="165"/>
              </a:spcBef>
              <a:buNone/>
            </a:pPr>
            <a:r>
              <a:rPr lang="en-US" sz="3958" dirty="0">
                <a:latin typeface="Arial" charset="0"/>
                <a:ea typeface="ＭＳ Ｐゴシック" charset="0"/>
                <a:cs typeface="Arial" charset="0"/>
              </a:rPr>
              <a:t>1959: </a:t>
            </a:r>
            <a:r>
              <a:rPr lang="en-US" sz="3298" dirty="0">
                <a:latin typeface="Times New Roman" charset="0"/>
                <a:ea typeface="ＭＳ Ｐゴシック" charset="0"/>
                <a:cs typeface="Times New Roman" charset="0"/>
              </a:rPr>
              <a:t>Richard Feynman kicks off the nanotechnology era with his provocative lecture </a:t>
            </a:r>
            <a:r>
              <a:rPr lang="ja-JP" altLang="en-US" sz="3298" dirty="0">
                <a:latin typeface="Times New Roman" charset="0"/>
                <a:ea typeface="ＭＳ Ｐゴシック" charset="0"/>
                <a:cs typeface="Times New Roman" charset="0"/>
              </a:rPr>
              <a:t>“</a:t>
            </a:r>
            <a:r>
              <a:rPr lang="en-US" sz="3298" dirty="0">
                <a:latin typeface="Times New Roman" charset="0"/>
                <a:ea typeface="ＭＳ Ｐゴシック" charset="0"/>
                <a:cs typeface="Times New Roman" charset="0"/>
              </a:rPr>
              <a:t>There</a:t>
            </a:r>
            <a:r>
              <a:rPr lang="ja-JP" altLang="en-US" sz="3298" dirty="0">
                <a:latin typeface="Times New Roman" charset="0"/>
                <a:ea typeface="ＭＳ Ｐゴシック" charset="0"/>
                <a:cs typeface="Times New Roman" charset="0"/>
              </a:rPr>
              <a:t>’</a:t>
            </a:r>
            <a:r>
              <a:rPr lang="en-US" sz="3298" dirty="0">
                <a:latin typeface="Times New Roman" charset="0"/>
                <a:ea typeface="ＭＳ Ｐゴシック" charset="0"/>
                <a:cs typeface="Times New Roman" charset="0"/>
              </a:rPr>
              <a:t>s Room at the Bottom</a:t>
            </a:r>
            <a:r>
              <a:rPr lang="ja-JP" altLang="en-US" sz="3298" dirty="0">
                <a:latin typeface="Times New Roman" charset="0"/>
                <a:ea typeface="ＭＳ Ｐゴシック" charset="0"/>
                <a:cs typeface="Times New Roman" charset="0"/>
              </a:rPr>
              <a:t>”</a:t>
            </a:r>
            <a:r>
              <a:rPr lang="en-US" sz="3298" dirty="0">
                <a:latin typeface="Times New Roman" charset="0"/>
                <a:ea typeface="ＭＳ Ｐゴシック" charset="0"/>
                <a:cs typeface="Times New Roman" charset="0"/>
              </a:rPr>
              <a:t>, a scheme for building machines, which build</a:t>
            </a:r>
            <a:r>
              <a:rPr lang="en-US" sz="3958" dirty="0">
                <a:latin typeface="Times New Roman" charset="0"/>
                <a:ea typeface="ＭＳ Ｐゴシック" charset="0"/>
                <a:cs typeface="Times New Roman" charset="0"/>
              </a:rPr>
              <a:t> </a:t>
            </a:r>
          </a:p>
          <a:p>
            <a:pPr marL="0" indent="0">
              <a:spcBef>
                <a:spcPts val="165"/>
              </a:spcBef>
              <a:buNone/>
            </a:pPr>
            <a:r>
              <a:rPr lang="en-US" sz="2968" dirty="0">
                <a:latin typeface="Times New Roman" charset="0"/>
                <a:ea typeface="ＭＳ Ｐゴシック" charset="0"/>
                <a:cs typeface="Times New Roman" charset="0"/>
              </a:rPr>
              <a:t>smaller replicas of themselves, which build </a:t>
            </a:r>
          </a:p>
          <a:p>
            <a:pPr marL="0" indent="0">
              <a:spcBef>
                <a:spcPts val="165"/>
              </a:spcBef>
              <a:buNone/>
            </a:pPr>
            <a:r>
              <a:rPr lang="en-US" sz="1979" dirty="0">
                <a:latin typeface="Times New Roman" charset="0"/>
                <a:ea typeface="ＭＳ Ｐゴシック" charset="0"/>
                <a:cs typeface="Times New Roman" charset="0"/>
              </a:rPr>
              <a:t>smaller replicas of themselves, which build </a:t>
            </a:r>
          </a:p>
          <a:p>
            <a:pPr marL="0" indent="0">
              <a:spcBef>
                <a:spcPts val="165"/>
              </a:spcBef>
              <a:buNone/>
            </a:pPr>
            <a:r>
              <a:rPr lang="en-US" sz="1484" dirty="0">
                <a:latin typeface="Times New Roman" charset="0"/>
                <a:ea typeface="ＭＳ Ｐゴシック" charset="0"/>
                <a:cs typeface="Times New Roman" charset="0"/>
              </a:rPr>
              <a:t>smaller replicas of themselves, which build </a:t>
            </a:r>
          </a:p>
          <a:p>
            <a:pPr marL="0" indent="0">
              <a:spcBef>
                <a:spcPts val="165"/>
              </a:spcBef>
              <a:buNone/>
            </a:pPr>
            <a:r>
              <a:rPr lang="en-US" sz="989" dirty="0">
                <a:latin typeface="Times New Roman" charset="0"/>
                <a:ea typeface="ＭＳ Ｐゴシック" charset="0"/>
                <a:cs typeface="Times New Roman" charset="0"/>
              </a:rPr>
              <a:t>smaller replicas of themselves, which build </a:t>
            </a:r>
          </a:p>
          <a:p>
            <a:pPr marL="0" indent="0">
              <a:spcBef>
                <a:spcPts val="165"/>
              </a:spcBef>
              <a:buNone/>
            </a:pPr>
            <a:r>
              <a:rPr lang="en-US" sz="495" dirty="0">
                <a:latin typeface="Times New Roman" charset="0"/>
                <a:ea typeface="ＭＳ Ｐゴシック" charset="0"/>
                <a:cs typeface="Times New Roman" charset="0"/>
              </a:rPr>
              <a:t>smaller  replicas of themselves, which build</a:t>
            </a:r>
          </a:p>
          <a:p>
            <a:pPr marL="0" indent="0">
              <a:lnSpc>
                <a:spcPts val="330"/>
              </a:lnSpc>
              <a:spcBef>
                <a:spcPts val="165"/>
              </a:spcBef>
              <a:buNone/>
            </a:pPr>
            <a:r>
              <a:rPr lang="en-US" sz="989" dirty="0">
                <a:latin typeface="Times New Roman" charset="0"/>
                <a:ea typeface="ＭＳ Ｐゴシック" charset="0"/>
                <a:cs typeface="Times New Roman" charset="0"/>
              </a:rPr>
              <a:t>. .. … .. . . </a:t>
            </a:r>
          </a:p>
          <a:p>
            <a:pPr marL="0" indent="0">
              <a:buNone/>
            </a:pPr>
            <a:endParaRPr lang="en-US" sz="989" dirty="0">
              <a:latin typeface="Times New Roman" charset="0"/>
              <a:ea typeface="ＭＳ Ｐゴシック" charset="0"/>
              <a:cs typeface="Times New Roman" charset="0"/>
            </a:endParaRPr>
          </a:p>
          <a:p>
            <a:pPr marL="0" indent="0">
              <a:buNone/>
            </a:pPr>
            <a:endParaRPr lang="en-US" sz="3958" dirty="0">
              <a:latin typeface="Arial" charset="0"/>
              <a:ea typeface="ＭＳ Ｐゴシック" charset="0"/>
              <a:cs typeface="Arial" charset="0"/>
            </a:endParaRPr>
          </a:p>
          <a:p>
            <a:pPr marL="0" indent="0">
              <a:buNone/>
            </a:pPr>
            <a:r>
              <a:rPr lang="en-US" sz="3958" dirty="0">
                <a:latin typeface="Arial" charset="0"/>
                <a:ea typeface="ＭＳ Ｐゴシック" charset="0"/>
                <a:cs typeface="Arial" charset="0"/>
              </a:rPr>
              <a:t>1980: </a:t>
            </a:r>
            <a:r>
              <a:rPr lang="en-US" sz="3298" dirty="0">
                <a:latin typeface="Times New Roman" charset="0"/>
                <a:ea typeface="ＭＳ Ｐゴシック" charset="0"/>
                <a:cs typeface="Times New Roman" charset="0"/>
              </a:rPr>
              <a:t>Micro-Electro-Mechanical (MEMS) and other microscale machinery.</a:t>
            </a:r>
          </a:p>
          <a:p>
            <a:pPr marL="0" indent="0">
              <a:spcBef>
                <a:spcPts val="1979"/>
              </a:spcBef>
              <a:buNone/>
            </a:pPr>
            <a:endParaRPr lang="en-US" sz="3958" dirty="0">
              <a:latin typeface="Arial" charset="0"/>
              <a:ea typeface="ＭＳ Ｐゴシック" charset="0"/>
              <a:cs typeface="Arial" charset="0"/>
            </a:endParaRPr>
          </a:p>
          <a:p>
            <a:pPr marL="0" indent="0">
              <a:spcBef>
                <a:spcPts val="1979"/>
              </a:spcBef>
              <a:buNone/>
            </a:pPr>
            <a:r>
              <a:rPr lang="en-US" sz="3958" dirty="0">
                <a:latin typeface="Arial" charset="0"/>
                <a:ea typeface="ＭＳ Ｐゴシック" charset="0"/>
                <a:cs typeface="Arial" charset="0"/>
              </a:rPr>
              <a:t>2000: </a:t>
            </a:r>
            <a:r>
              <a:rPr lang="en-US" sz="3298" dirty="0">
                <a:latin typeface="Times New Roman" charset="0"/>
                <a:ea typeface="ＭＳ Ｐゴシック" charset="0"/>
                <a:cs typeface="Times New Roman" charset="0"/>
              </a:rPr>
              <a:t>Nano-Electro-Mechanical (NEMS) devices.</a:t>
            </a:r>
          </a:p>
        </p:txBody>
      </p:sp>
      <p:sp>
        <p:nvSpPr>
          <p:cNvPr id="1140738" name="Rectangle 2"/>
          <p:cNvSpPr>
            <a:spLocks noGrp="1" noChangeArrowheads="1"/>
          </p:cNvSpPr>
          <p:nvPr>
            <p:ph type="title"/>
          </p:nvPr>
        </p:nvSpPr>
        <p:spPr>
          <a:xfrm>
            <a:off x="3721955" y="201580"/>
            <a:ext cx="13634050" cy="1185910"/>
          </a:xfrm>
        </p:spPr>
        <p:txBody>
          <a:bodyPr/>
          <a:lstStyle/>
          <a:p>
            <a:r>
              <a:rPr lang="en-US">
                <a:latin typeface="Arial Black" charset="0"/>
                <a:ea typeface="ＭＳ Ｐゴシック" charset="0"/>
                <a:cs typeface="Arial Black" charset="0"/>
              </a:rPr>
              <a:t>NanoTechnology</a:t>
            </a:r>
          </a:p>
        </p:txBody>
      </p:sp>
      <p:pic>
        <p:nvPicPr>
          <p:cNvPr id="5939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83585" y="2565548"/>
            <a:ext cx="2738329" cy="3115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7"/>
          <p:cNvGrpSpPr>
            <a:grpSpLocks/>
          </p:cNvGrpSpPr>
          <p:nvPr/>
        </p:nvGrpSpPr>
        <p:grpSpPr bwMode="auto">
          <a:xfrm>
            <a:off x="11109684" y="6282972"/>
            <a:ext cx="6450518" cy="5026378"/>
            <a:chOff x="5414963" y="3849688"/>
            <a:chExt cx="3911600" cy="3048000"/>
          </a:xfrm>
        </p:grpSpPr>
        <p:grpSp>
          <p:nvGrpSpPr>
            <p:cNvPr id="19491" name="Group 8"/>
            <p:cNvGrpSpPr>
              <a:grpSpLocks/>
            </p:cNvGrpSpPr>
            <p:nvPr/>
          </p:nvGrpSpPr>
          <p:grpSpPr bwMode="auto">
            <a:xfrm>
              <a:off x="5414963" y="3849688"/>
              <a:ext cx="3911600" cy="3048000"/>
              <a:chOff x="5414963" y="3849688"/>
              <a:chExt cx="3911600" cy="3048000"/>
            </a:xfrm>
          </p:grpSpPr>
          <p:pic>
            <p:nvPicPr>
              <p:cNvPr id="1949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4963" y="3849688"/>
                <a:ext cx="3911600" cy="304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9497" name="TextBox 7"/>
              <p:cNvSpPr txBox="1">
                <a:spLocks noChangeArrowheads="1"/>
              </p:cNvSpPr>
              <p:nvPr/>
            </p:nvSpPr>
            <p:spPr bwMode="auto">
              <a:xfrm>
                <a:off x="5433166" y="6534835"/>
                <a:ext cx="2387156" cy="28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474" i="1">
                    <a:solidFill>
                      <a:srgbClr val="0000FF"/>
                    </a:solidFill>
                    <a:latin typeface="Times New Roman" charset="0"/>
                    <a:cs typeface="Times New Roman" charset="0"/>
                  </a:rPr>
                  <a:t>spider mite with gears</a:t>
                </a:r>
              </a:p>
            </p:txBody>
          </p:sp>
        </p:grpSp>
        <p:sp>
          <p:nvSpPr>
            <p:cNvPr id="19492" name="TextBox 11"/>
            <p:cNvSpPr txBox="1">
              <a:spLocks noChangeArrowheads="1"/>
            </p:cNvSpPr>
            <p:nvPr/>
          </p:nvSpPr>
          <p:spPr bwMode="auto">
            <a:xfrm>
              <a:off x="5549893" y="5028767"/>
              <a:ext cx="1016231" cy="271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309">
                  <a:solidFill>
                    <a:srgbClr val="000000"/>
                  </a:solidFill>
                </a:rPr>
                <a:t>50 µm</a:t>
              </a:r>
            </a:p>
          </p:txBody>
        </p:sp>
        <p:cxnSp>
          <p:nvCxnSpPr>
            <p:cNvPr id="19493" name="Straight Connector 16"/>
            <p:cNvCxnSpPr>
              <a:cxnSpLocks noChangeShapeType="1"/>
            </p:cNvCxnSpPr>
            <p:nvPr/>
          </p:nvCxnSpPr>
          <p:spPr bwMode="auto">
            <a:xfrm>
              <a:off x="5791891" y="5369096"/>
              <a:ext cx="320040" cy="1588"/>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19494" name="TextBox 11"/>
            <p:cNvSpPr txBox="1">
              <a:spLocks noChangeArrowheads="1"/>
            </p:cNvSpPr>
            <p:nvPr/>
          </p:nvSpPr>
          <p:spPr bwMode="auto">
            <a:xfrm>
              <a:off x="7312987" y="6186829"/>
              <a:ext cx="1016231" cy="271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309">
                  <a:solidFill>
                    <a:srgbClr val="000000"/>
                  </a:solidFill>
                </a:rPr>
                <a:t>½ mm</a:t>
              </a:r>
            </a:p>
          </p:txBody>
        </p:sp>
        <p:cxnSp>
          <p:nvCxnSpPr>
            <p:cNvPr id="19495" name="Straight Connector 16"/>
            <p:cNvCxnSpPr>
              <a:cxnSpLocks noChangeShapeType="1"/>
            </p:cNvCxnSpPr>
            <p:nvPr/>
          </p:nvCxnSpPr>
          <p:spPr bwMode="auto">
            <a:xfrm>
              <a:off x="5684619" y="6515346"/>
              <a:ext cx="3200400" cy="1588"/>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grpSp>
      <p:grpSp>
        <p:nvGrpSpPr>
          <p:cNvPr id="4" name="Group 36"/>
          <p:cNvGrpSpPr>
            <a:grpSpLocks/>
          </p:cNvGrpSpPr>
          <p:nvPr/>
        </p:nvGrpSpPr>
        <p:grpSpPr bwMode="auto">
          <a:xfrm>
            <a:off x="11355766" y="1641428"/>
            <a:ext cx="6220143" cy="7835389"/>
            <a:chOff x="5381037" y="976371"/>
            <a:chExt cx="3772166" cy="4752740"/>
          </a:xfrm>
        </p:grpSpPr>
        <p:grpSp>
          <p:nvGrpSpPr>
            <p:cNvPr id="19482" name="Group 27"/>
            <p:cNvGrpSpPr>
              <a:grpSpLocks/>
            </p:cNvGrpSpPr>
            <p:nvPr/>
          </p:nvGrpSpPr>
          <p:grpSpPr bwMode="auto">
            <a:xfrm>
              <a:off x="5381037" y="976371"/>
              <a:ext cx="3762963" cy="2570163"/>
              <a:chOff x="1658526" y="854075"/>
              <a:chExt cx="3762963" cy="2570163"/>
            </a:xfrm>
          </p:grpSpPr>
          <p:grpSp>
            <p:nvGrpSpPr>
              <p:cNvPr id="19485" name="Group 19"/>
              <p:cNvGrpSpPr>
                <a:grpSpLocks/>
              </p:cNvGrpSpPr>
              <p:nvPr/>
            </p:nvGrpSpPr>
            <p:grpSpPr bwMode="auto">
              <a:xfrm>
                <a:off x="1658526" y="854075"/>
                <a:ext cx="3762963" cy="2570163"/>
                <a:chOff x="5390562" y="1111250"/>
                <a:chExt cx="3762963" cy="2570163"/>
              </a:xfrm>
            </p:grpSpPr>
            <p:pic>
              <p:nvPicPr>
                <p:cNvPr id="19488"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4488" y="1111250"/>
                  <a:ext cx="3729037" cy="25701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9489" name="TextBox 9"/>
                <p:cNvSpPr txBox="1">
                  <a:spLocks noChangeArrowheads="1"/>
                </p:cNvSpPr>
                <p:nvPr/>
              </p:nvSpPr>
              <p:spPr bwMode="auto">
                <a:xfrm>
                  <a:off x="5390562" y="3087091"/>
                  <a:ext cx="3762963" cy="286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474" i="1">
                      <a:solidFill>
                        <a:srgbClr val="0000FF"/>
                      </a:solidFill>
                      <a:latin typeface="Times New Roman" charset="0"/>
                      <a:cs typeface="Times New Roman" charset="0"/>
                    </a:rPr>
                    <a:t>steam engine</a:t>
                  </a:r>
                </a:p>
              </p:txBody>
            </p:sp>
            <p:sp>
              <p:nvSpPr>
                <p:cNvPr id="19490" name="Rectangle 3"/>
                <p:cNvSpPr>
                  <a:spLocks noChangeArrowheads="1"/>
                </p:cNvSpPr>
                <p:nvPr/>
              </p:nvSpPr>
              <p:spPr bwMode="auto">
                <a:xfrm>
                  <a:off x="6928617" y="1129456"/>
                  <a:ext cx="2215383" cy="240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1979">
                      <a:latin typeface="Times New Roman" charset="0"/>
                      <a:cs typeface="Times New Roman" charset="0"/>
                      <a:hlinkClick r:id="rId6"/>
                    </a:rPr>
                    <a:t>http://www.mems.sandia.gov/</a:t>
                  </a:r>
                  <a:endParaRPr lang="en-US" sz="1979">
                    <a:latin typeface="Times New Roman" charset="0"/>
                    <a:cs typeface="Times New Roman" charset="0"/>
                  </a:endParaRPr>
                </a:p>
              </p:txBody>
            </p:sp>
          </p:grpSp>
          <p:sp>
            <p:nvSpPr>
              <p:cNvPr id="19486" name="TextBox 11"/>
              <p:cNvSpPr txBox="1">
                <a:spLocks noChangeArrowheads="1"/>
              </p:cNvSpPr>
              <p:nvPr/>
            </p:nvSpPr>
            <p:spPr bwMode="auto">
              <a:xfrm>
                <a:off x="3150487" y="1370002"/>
                <a:ext cx="1016231" cy="271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309">
                    <a:solidFill>
                      <a:srgbClr val="000000"/>
                    </a:solidFill>
                  </a:rPr>
                  <a:t>5 µm</a:t>
                </a:r>
              </a:p>
            </p:txBody>
          </p:sp>
          <p:cxnSp>
            <p:nvCxnSpPr>
              <p:cNvPr id="19487" name="Straight Connector 16"/>
              <p:cNvCxnSpPr>
                <a:cxnSpLocks noChangeShapeType="1"/>
              </p:cNvCxnSpPr>
              <p:nvPr/>
            </p:nvCxnSpPr>
            <p:spPr bwMode="auto">
              <a:xfrm>
                <a:off x="2408296" y="1690699"/>
                <a:ext cx="2587037" cy="1588"/>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grpSp>
        <p:cxnSp>
          <p:nvCxnSpPr>
            <p:cNvPr id="19483" name="Straight Connector 29"/>
            <p:cNvCxnSpPr>
              <a:cxnSpLocks noChangeShapeType="1"/>
            </p:cNvCxnSpPr>
            <p:nvPr/>
          </p:nvCxnSpPr>
          <p:spPr bwMode="auto">
            <a:xfrm rot="16200000" flipV="1">
              <a:off x="4421484" y="4553187"/>
              <a:ext cx="2163702" cy="150516"/>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19484" name="Straight Connector 32"/>
            <p:cNvCxnSpPr>
              <a:cxnSpLocks noChangeShapeType="1"/>
            </p:cNvCxnSpPr>
            <p:nvPr/>
          </p:nvCxnSpPr>
          <p:spPr bwMode="auto">
            <a:xfrm flipV="1">
              <a:off x="5681870" y="3546593"/>
              <a:ext cx="3471333" cy="2182518"/>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grpSp>
      <p:grpSp>
        <p:nvGrpSpPr>
          <p:cNvPr id="7" name="Group 51"/>
          <p:cNvGrpSpPr>
            <a:grpSpLocks/>
          </p:cNvGrpSpPr>
          <p:nvPr/>
        </p:nvGrpSpPr>
        <p:grpSpPr bwMode="auto">
          <a:xfrm>
            <a:off x="3708867" y="3798582"/>
            <a:ext cx="10709849" cy="4358811"/>
            <a:chOff x="725488" y="2257778"/>
            <a:chExt cx="6494058" cy="2643422"/>
          </a:xfrm>
        </p:grpSpPr>
        <p:pic>
          <p:nvPicPr>
            <p:cNvPr id="19473"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5488" y="2869200"/>
              <a:ext cx="5334000" cy="2032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9474" name="Rectangle 44"/>
            <p:cNvSpPr>
              <a:spLocks noChangeArrowheads="1"/>
            </p:cNvSpPr>
            <p:nvPr/>
          </p:nvSpPr>
          <p:spPr bwMode="auto">
            <a:xfrm>
              <a:off x="6707482" y="2257778"/>
              <a:ext cx="512064" cy="320040"/>
            </a:xfrm>
            <a:prstGeom prst="rect">
              <a:avLst/>
            </a:prstGeom>
            <a:solidFill>
              <a:srgbClr val="FF0000">
                <a:alpha val="34901"/>
              </a:srgbClr>
            </a:solidFill>
            <a:ln w="9525">
              <a:solidFill>
                <a:srgbClr val="FF0000"/>
              </a:solidFill>
              <a:round/>
              <a:headEnd/>
              <a:tailEnd/>
            </a:ln>
          </p:spPr>
          <p:txBody>
            <a:bodyPr/>
            <a:lstStyle/>
            <a:p>
              <a:pPr eaLnBrk="0" hangingPunct="0"/>
              <a:endParaRPr lang="en-US" sz="2968"/>
            </a:p>
          </p:txBody>
        </p:sp>
        <p:cxnSp>
          <p:nvCxnSpPr>
            <p:cNvPr id="19475" name="Straight Connector 46"/>
            <p:cNvCxnSpPr>
              <a:cxnSpLocks noChangeShapeType="1"/>
            </p:cNvCxnSpPr>
            <p:nvPr/>
          </p:nvCxnSpPr>
          <p:spPr bwMode="auto">
            <a:xfrm rot="5400000" flipH="1" flipV="1">
              <a:off x="5475111" y="3151483"/>
              <a:ext cx="2333036" cy="1147703"/>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19476" name="Straight Connector 48"/>
            <p:cNvCxnSpPr>
              <a:cxnSpLocks noChangeShapeType="1"/>
            </p:cNvCxnSpPr>
            <p:nvPr/>
          </p:nvCxnSpPr>
          <p:spPr bwMode="auto">
            <a:xfrm flipV="1">
              <a:off x="3264370" y="2257778"/>
              <a:ext cx="3443111" cy="602074"/>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sp>
          <p:nvSpPr>
            <p:cNvPr id="19477" name="TextBox 11"/>
            <p:cNvSpPr txBox="1">
              <a:spLocks noChangeArrowheads="1"/>
            </p:cNvSpPr>
            <p:nvPr/>
          </p:nvSpPr>
          <p:spPr bwMode="auto">
            <a:xfrm>
              <a:off x="5161254" y="3069426"/>
              <a:ext cx="897318" cy="271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309">
                  <a:solidFill>
                    <a:srgbClr val="000000"/>
                  </a:solidFill>
                </a:rPr>
                <a:t>500 nm</a:t>
              </a:r>
            </a:p>
          </p:txBody>
        </p:sp>
        <p:cxnSp>
          <p:nvCxnSpPr>
            <p:cNvPr id="19478" name="Straight Connector 16"/>
            <p:cNvCxnSpPr>
              <a:cxnSpLocks noChangeShapeType="1"/>
            </p:cNvCxnSpPr>
            <p:nvPr/>
          </p:nvCxnSpPr>
          <p:spPr bwMode="auto">
            <a:xfrm>
              <a:off x="5282665" y="3422650"/>
              <a:ext cx="685800" cy="1588"/>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19479" name="TextBox 11"/>
            <p:cNvSpPr txBox="1">
              <a:spLocks noChangeArrowheads="1"/>
            </p:cNvSpPr>
            <p:nvPr/>
          </p:nvSpPr>
          <p:spPr bwMode="auto">
            <a:xfrm>
              <a:off x="2129530" y="4215675"/>
              <a:ext cx="1201835" cy="487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2309">
                  <a:solidFill>
                    <a:srgbClr val="000000"/>
                  </a:solidFill>
                </a:rPr>
                <a:t>“</a:t>
              </a:r>
              <a:r>
                <a:rPr lang="en-US" sz="2309">
                  <a:solidFill>
                    <a:srgbClr val="000000"/>
                  </a:solidFill>
                </a:rPr>
                <a:t>NanoTube</a:t>
              </a:r>
              <a:r>
                <a:rPr lang="ja-JP" altLang="en-US" sz="2309">
                  <a:solidFill>
                    <a:srgbClr val="000000"/>
                  </a:solidFill>
                </a:rPr>
                <a:t>”</a:t>
              </a:r>
              <a:endParaRPr lang="en-US" sz="2309">
                <a:solidFill>
                  <a:srgbClr val="000000"/>
                </a:solidFill>
              </a:endParaRPr>
            </a:p>
            <a:p>
              <a:pPr algn="ctr" eaLnBrk="1" hangingPunct="1"/>
              <a:r>
                <a:rPr lang="en-US" sz="2309">
                  <a:solidFill>
                    <a:srgbClr val="000000"/>
                  </a:solidFill>
                </a:rPr>
                <a:t>1 nm</a:t>
              </a:r>
            </a:p>
          </p:txBody>
        </p:sp>
        <p:cxnSp>
          <p:nvCxnSpPr>
            <p:cNvPr id="19480" name="Straight Connector 16"/>
            <p:cNvCxnSpPr>
              <a:cxnSpLocks noChangeShapeType="1"/>
            </p:cNvCxnSpPr>
            <p:nvPr/>
          </p:nvCxnSpPr>
          <p:spPr bwMode="auto">
            <a:xfrm flipV="1">
              <a:off x="2048484" y="4435500"/>
              <a:ext cx="169359" cy="151800"/>
            </a:xfrm>
            <a:prstGeom prst="line">
              <a:avLst/>
            </a:prstGeom>
            <a:noFill/>
            <a:ln w="19050">
              <a:solidFill>
                <a:schemeClr val="tx1"/>
              </a:solidFill>
              <a:round/>
              <a:headEnd type="triangle" w="med" len="med"/>
              <a:tailEnd/>
            </a:ln>
            <a:extLst>
              <a:ext uri="{909E8E84-426E-40dd-AFC4-6F175D3DCCD1}">
                <a14:hiddenFill xmlns:a14="http://schemas.microsoft.com/office/drawing/2010/main" xmlns="">
                  <a:noFill/>
                </a14:hiddenFill>
              </a:ext>
            </a:extLst>
          </p:spPr>
        </p:cxnSp>
        <p:cxnSp>
          <p:nvCxnSpPr>
            <p:cNvPr id="19481" name="Straight Connector 16"/>
            <p:cNvCxnSpPr>
              <a:cxnSpLocks noChangeShapeType="1"/>
            </p:cNvCxnSpPr>
            <p:nvPr/>
          </p:nvCxnSpPr>
          <p:spPr bwMode="auto">
            <a:xfrm flipV="1">
              <a:off x="1749953" y="4735136"/>
              <a:ext cx="169359" cy="15180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grpSp>
      <p:grpSp>
        <p:nvGrpSpPr>
          <p:cNvPr id="8" name="Group 67"/>
          <p:cNvGrpSpPr>
            <a:grpSpLocks/>
          </p:cNvGrpSpPr>
          <p:nvPr/>
        </p:nvGrpSpPr>
        <p:grpSpPr bwMode="auto">
          <a:xfrm>
            <a:off x="5915760" y="7906073"/>
            <a:ext cx="4133673" cy="3343659"/>
            <a:chOff x="2063978" y="4793462"/>
            <a:chExt cx="2506435" cy="2028372"/>
          </a:xfrm>
        </p:grpSpPr>
        <p:pic>
          <p:nvPicPr>
            <p:cNvPr id="19466" name="Picture 2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98813" y="5302084"/>
              <a:ext cx="1371600" cy="1252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7" name="TextBox 11"/>
            <p:cNvSpPr txBox="1">
              <a:spLocks noChangeArrowheads="1"/>
            </p:cNvSpPr>
            <p:nvPr/>
          </p:nvSpPr>
          <p:spPr bwMode="auto">
            <a:xfrm>
              <a:off x="2315597" y="6401775"/>
              <a:ext cx="1040232" cy="27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309">
                  <a:solidFill>
                    <a:srgbClr val="000000"/>
                  </a:solidFill>
                </a:rPr>
                <a:t>1 nm</a:t>
              </a:r>
            </a:p>
          </p:txBody>
        </p:sp>
        <p:cxnSp>
          <p:nvCxnSpPr>
            <p:cNvPr id="19468" name="Straight Connector 16"/>
            <p:cNvCxnSpPr>
              <a:cxnSpLocks noChangeShapeType="1"/>
            </p:cNvCxnSpPr>
            <p:nvPr/>
          </p:nvCxnSpPr>
          <p:spPr bwMode="auto">
            <a:xfrm flipV="1">
              <a:off x="4401054" y="5388497"/>
              <a:ext cx="169359" cy="151800"/>
            </a:xfrm>
            <a:prstGeom prst="line">
              <a:avLst/>
            </a:prstGeom>
            <a:noFill/>
            <a:ln w="19050">
              <a:solidFill>
                <a:schemeClr val="tx1"/>
              </a:solidFill>
              <a:round/>
              <a:headEnd type="triangle" w="med" len="med"/>
              <a:tailEnd/>
            </a:ln>
            <a:extLst>
              <a:ext uri="{909E8E84-426E-40dd-AFC4-6F175D3DCCD1}">
                <a14:hiddenFill xmlns:a14="http://schemas.microsoft.com/office/drawing/2010/main" xmlns="">
                  <a:noFill/>
                </a14:hiddenFill>
              </a:ext>
            </a:extLst>
          </p:spPr>
        </p:cxnSp>
        <p:cxnSp>
          <p:nvCxnSpPr>
            <p:cNvPr id="19469" name="Straight Connector 16"/>
            <p:cNvCxnSpPr>
              <a:cxnSpLocks noChangeShapeType="1"/>
            </p:cNvCxnSpPr>
            <p:nvPr/>
          </p:nvCxnSpPr>
          <p:spPr bwMode="auto">
            <a:xfrm flipV="1">
              <a:off x="3199929" y="6323092"/>
              <a:ext cx="169359" cy="15180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9470" name="Straight Connector 60"/>
            <p:cNvCxnSpPr>
              <a:cxnSpLocks noChangeShapeType="1"/>
            </p:cNvCxnSpPr>
            <p:nvPr/>
          </p:nvCxnSpPr>
          <p:spPr bwMode="auto">
            <a:xfrm rot="16200000" flipH="1">
              <a:off x="2032060" y="4930636"/>
              <a:ext cx="1386439" cy="1322604"/>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19471" name="Straight Connector 63"/>
            <p:cNvCxnSpPr>
              <a:cxnSpLocks noChangeShapeType="1"/>
            </p:cNvCxnSpPr>
            <p:nvPr/>
          </p:nvCxnSpPr>
          <p:spPr bwMode="auto">
            <a:xfrm>
              <a:off x="2234784" y="4793462"/>
              <a:ext cx="2127280" cy="755514"/>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sp>
          <p:nvSpPr>
            <p:cNvPr id="19472" name="Rectangle 66"/>
            <p:cNvSpPr>
              <a:spLocks noChangeArrowheads="1"/>
            </p:cNvSpPr>
            <p:nvPr/>
          </p:nvSpPr>
          <p:spPr bwMode="auto">
            <a:xfrm>
              <a:off x="3415585" y="6519446"/>
              <a:ext cx="1110188" cy="30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ja-JP" altLang="en-US" sz="2639">
                  <a:solidFill>
                    <a:srgbClr val="000000"/>
                  </a:solidFill>
                </a:rPr>
                <a:t>“</a:t>
              </a:r>
              <a:r>
                <a:rPr lang="en-US" sz="2639">
                  <a:solidFill>
                    <a:srgbClr val="000000"/>
                  </a:solidFill>
                </a:rPr>
                <a:t>Buckyball</a:t>
              </a:r>
              <a:r>
                <a:rPr lang="ja-JP" altLang="en-US" sz="2639">
                  <a:solidFill>
                    <a:srgbClr val="000000"/>
                  </a:solidFill>
                </a:rPr>
                <a:t>”</a:t>
              </a:r>
              <a:endParaRPr lang="en-US" sz="2639">
                <a:solidFill>
                  <a:srgbClr val="000000"/>
                </a:solidFill>
              </a:endParaRPr>
            </a:p>
          </p:txBody>
        </p:sp>
      </p:grpSp>
      <p:pic>
        <p:nvPicPr>
          <p:cNvPr id="41" name="Picture 40" descr="Screen shot 2011-05-16 at 10.16.25 PM.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2989340" y="9906154"/>
            <a:ext cx="541907" cy="541907"/>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42117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2000"/>
                                  </p:stCondLst>
                                  <p:childTnLst>
                                    <p:set>
                                      <p:cBhvr>
                                        <p:cTn id="9" dur="1" fill="hold">
                                          <p:stCondLst>
                                            <p:cond delay="0"/>
                                          </p:stCondLst>
                                        </p:cTn>
                                        <p:tgtEl>
                                          <p:spTgt spid="59397"/>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70659">
                                            <p:txEl>
                                              <p:pRg st="1" end="1"/>
                                            </p:txEl>
                                          </p:spTgt>
                                        </p:tgtEl>
                                        <p:attrNameLst>
                                          <p:attrName>style.visibility</p:attrName>
                                        </p:attrNameLst>
                                      </p:cBhvr>
                                      <p:to>
                                        <p:strVal val="visible"/>
                                      </p:to>
                                    </p:set>
                                  </p:childTnLst>
                                </p:cTn>
                              </p:par>
                            </p:childTnLst>
                          </p:cTn>
                        </p:par>
                        <p:par>
                          <p:cTn id="13" fill="hold" nodeType="afterGroup">
                            <p:stCondLst>
                              <p:cond delay="4000"/>
                            </p:stCondLst>
                            <p:childTnLst>
                              <p:par>
                                <p:cTn id="14" presetID="1" presetClass="entr" presetSubtype="0" fill="hold" grpId="0" nodeType="afterEffect">
                                  <p:stCondLst>
                                    <p:cond delay="2000"/>
                                  </p:stCondLst>
                                  <p:childTnLst>
                                    <p:set>
                                      <p:cBhvr>
                                        <p:cTn id="15" dur="1" fill="hold">
                                          <p:stCondLst>
                                            <p:cond delay="0"/>
                                          </p:stCondLst>
                                        </p:cTn>
                                        <p:tgtEl>
                                          <p:spTgt spid="70659">
                                            <p:txEl>
                                              <p:pRg st="2" end="2"/>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2000"/>
                                  </p:stCondLst>
                                  <p:childTnLst>
                                    <p:set>
                                      <p:cBhvr>
                                        <p:cTn id="18" dur="1" fill="hold">
                                          <p:stCondLst>
                                            <p:cond delay="0"/>
                                          </p:stCondLst>
                                        </p:cTn>
                                        <p:tgtEl>
                                          <p:spTgt spid="70659">
                                            <p:txEl>
                                              <p:pRg st="3" end="3"/>
                                            </p:txEl>
                                          </p:spTgt>
                                        </p:tgtEl>
                                        <p:attrNameLst>
                                          <p:attrName>style.visibility</p:attrName>
                                        </p:attrNameLst>
                                      </p:cBhvr>
                                      <p:to>
                                        <p:strVal val="visible"/>
                                      </p:to>
                                    </p:set>
                                  </p:childTnLst>
                                </p:cTn>
                              </p:par>
                            </p:childTnLst>
                          </p:cTn>
                        </p:par>
                        <p:par>
                          <p:cTn id="19" fill="hold" nodeType="afterGroup">
                            <p:stCondLst>
                              <p:cond delay="8000"/>
                            </p:stCondLst>
                            <p:childTnLst>
                              <p:par>
                                <p:cTn id="20" presetID="1" presetClass="entr" presetSubtype="0" fill="hold" grpId="0" nodeType="afterEffect">
                                  <p:stCondLst>
                                    <p:cond delay="2000"/>
                                  </p:stCondLst>
                                  <p:childTnLst>
                                    <p:set>
                                      <p:cBhvr>
                                        <p:cTn id="21" dur="1" fill="hold">
                                          <p:stCondLst>
                                            <p:cond delay="0"/>
                                          </p:stCondLst>
                                        </p:cTn>
                                        <p:tgtEl>
                                          <p:spTgt spid="70659">
                                            <p:txEl>
                                              <p:pRg st="4" end="4"/>
                                            </p:txEl>
                                          </p:spTgt>
                                        </p:tgtEl>
                                        <p:attrNameLst>
                                          <p:attrName>style.visibility</p:attrName>
                                        </p:attrNameLst>
                                      </p:cBhvr>
                                      <p:to>
                                        <p:strVal val="visible"/>
                                      </p:to>
                                    </p:set>
                                  </p:childTnLst>
                                </p:cTn>
                              </p:par>
                            </p:childTnLst>
                          </p:cTn>
                        </p:par>
                        <p:par>
                          <p:cTn id="22" fill="hold" nodeType="afterGroup">
                            <p:stCondLst>
                              <p:cond delay="10000"/>
                            </p:stCondLst>
                            <p:childTnLst>
                              <p:par>
                                <p:cTn id="23" presetID="1" presetClass="entr" presetSubtype="0" fill="hold" grpId="0" nodeType="afterEffect">
                                  <p:stCondLst>
                                    <p:cond delay="2000"/>
                                  </p:stCondLst>
                                  <p:childTnLst>
                                    <p:set>
                                      <p:cBhvr>
                                        <p:cTn id="24" dur="1" fill="hold">
                                          <p:stCondLst>
                                            <p:cond delay="0"/>
                                          </p:stCondLst>
                                        </p:cTn>
                                        <p:tgtEl>
                                          <p:spTgt spid="70659">
                                            <p:txEl>
                                              <p:pRg st="5" end="5"/>
                                            </p:txEl>
                                          </p:spTgt>
                                        </p:tgtEl>
                                        <p:attrNameLst>
                                          <p:attrName>style.visibility</p:attrName>
                                        </p:attrNameLst>
                                      </p:cBhvr>
                                      <p:to>
                                        <p:strVal val="visible"/>
                                      </p:to>
                                    </p:set>
                                  </p:childTnLst>
                                </p:cTn>
                              </p:par>
                            </p:childTnLst>
                          </p:cTn>
                        </p:par>
                        <p:par>
                          <p:cTn id="25" fill="hold" nodeType="afterGroup">
                            <p:stCondLst>
                              <p:cond delay="12000"/>
                            </p:stCondLst>
                            <p:childTnLst>
                              <p:par>
                                <p:cTn id="26" presetID="1" presetClass="entr" presetSubtype="0" fill="hold" grpId="0" nodeType="afterEffect">
                                  <p:stCondLst>
                                    <p:cond delay="2000"/>
                                  </p:stCondLst>
                                  <p:childTnLst>
                                    <p:set>
                                      <p:cBhvr>
                                        <p:cTn id="27" dur="1" fill="hold">
                                          <p:stCondLst>
                                            <p:cond delay="0"/>
                                          </p:stCondLst>
                                        </p:cTn>
                                        <p:tgtEl>
                                          <p:spTgt spid="70659">
                                            <p:txEl>
                                              <p:pRg st="6" end="6"/>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0659">
                                            <p:txEl>
                                              <p:pRg st="9" end="9"/>
                                            </p:txEl>
                                          </p:spTgt>
                                        </p:tgtEl>
                                        <p:attrNameLst>
                                          <p:attrName>style.visibility</p:attrName>
                                        </p:attrNameLst>
                                      </p:cBhvr>
                                      <p:to>
                                        <p:strVal val="visible"/>
                                      </p:to>
                                    </p:set>
                                  </p:childTnLst>
                                </p:cTn>
                              </p:par>
                            </p:childTnLst>
                          </p:cTn>
                        </p:par>
                        <p:par>
                          <p:cTn id="32" fill="hold" nodeType="afterGroup">
                            <p:stCondLst>
                              <p:cond delay="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000"/>
                                        <p:tgtEl>
                                          <p:spTgt spid="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9" accel="50000" decel="5000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500" fill="hold"/>
                                        <p:tgtEl>
                                          <p:spTgt spid="41"/>
                                        </p:tgtEl>
                                        <p:attrNameLst>
                                          <p:attrName>ppt_x</p:attrName>
                                        </p:attrNameLst>
                                      </p:cBhvr>
                                      <p:tavLst>
                                        <p:tav tm="0">
                                          <p:val>
                                            <p:strVal val="0-#ppt_w/2"/>
                                          </p:val>
                                        </p:tav>
                                        <p:tav tm="100000">
                                          <p:val>
                                            <p:strVal val="#ppt_x"/>
                                          </p:val>
                                        </p:tav>
                                      </p:tavLst>
                                    </p:anim>
                                    <p:anim calcmode="lin" valueType="num">
                                      <p:cBhvr additive="base">
                                        <p:cTn id="41"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7" presetClass="entr" presetSubtype="4"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ppt_h/2"/>
                                          </p:val>
                                        </p:tav>
                                        <p:tav tm="100000">
                                          <p:val>
                                            <p:strVal val="#ppt_y"/>
                                          </p:val>
                                        </p:tav>
                                      </p:tavLst>
                                    </p:anim>
                                    <p:anim calcmode="lin" valueType="num">
                                      <p:cBhvr>
                                        <p:cTn id="48" dur="1000" fill="hold"/>
                                        <p:tgtEl>
                                          <p:spTgt spid="4"/>
                                        </p:tgtEl>
                                        <p:attrNameLst>
                                          <p:attrName>ppt_w</p:attrName>
                                        </p:attrNameLst>
                                      </p:cBhvr>
                                      <p:tavLst>
                                        <p:tav tm="0">
                                          <p:val>
                                            <p:strVal val="#ppt_w"/>
                                          </p:val>
                                        </p:tav>
                                        <p:tav tm="100000">
                                          <p:val>
                                            <p:strVal val="#ppt_w"/>
                                          </p:val>
                                        </p:tav>
                                      </p:tavLst>
                                    </p:anim>
                                    <p:anim calcmode="lin" valueType="num">
                                      <p:cBhvr>
                                        <p:cTn id="49"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7" presetClass="entr" presetSubtype="2"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ppt_x</p:attrName>
                                        </p:attrNameLst>
                                      </p:cBhvr>
                                      <p:tavLst>
                                        <p:tav tm="0">
                                          <p:val>
                                            <p:strVal val="#ppt_x+#ppt_w/2"/>
                                          </p:val>
                                        </p:tav>
                                        <p:tav tm="100000">
                                          <p:val>
                                            <p:strVal val="#ppt_x"/>
                                          </p:val>
                                        </p:tav>
                                      </p:tavLst>
                                    </p:anim>
                                    <p:anim calcmode="lin" valueType="num">
                                      <p:cBhvr>
                                        <p:cTn id="55" dur="1000" fill="hold"/>
                                        <p:tgtEl>
                                          <p:spTgt spid="7"/>
                                        </p:tgtEl>
                                        <p:attrNameLst>
                                          <p:attrName>ppt_y</p:attrName>
                                        </p:attrNameLst>
                                      </p:cBhvr>
                                      <p:tavLst>
                                        <p:tav tm="0">
                                          <p:val>
                                            <p:strVal val="#ppt_y"/>
                                          </p:val>
                                        </p:tav>
                                        <p:tav tm="100000">
                                          <p:val>
                                            <p:strVal val="#ppt_y"/>
                                          </p:val>
                                        </p:tav>
                                      </p:tavLst>
                                    </p:anim>
                                    <p:anim calcmode="lin" valueType="num">
                                      <p:cBhvr>
                                        <p:cTn id="56" dur="1000" fill="hold"/>
                                        <p:tgtEl>
                                          <p:spTgt spid="7"/>
                                        </p:tgtEl>
                                        <p:attrNameLst>
                                          <p:attrName>ppt_w</p:attrName>
                                        </p:attrNameLst>
                                      </p:cBhvr>
                                      <p:tavLst>
                                        <p:tav tm="0">
                                          <p:val>
                                            <p:fltVal val="0"/>
                                          </p:val>
                                        </p:tav>
                                        <p:tav tm="100000">
                                          <p:val>
                                            <p:strVal val="#ppt_w"/>
                                          </p:val>
                                        </p:tav>
                                      </p:tavLst>
                                    </p:anim>
                                    <p:anim calcmode="lin" valueType="num">
                                      <p:cBhvr>
                                        <p:cTn id="57" dur="1000" fill="hold"/>
                                        <p:tgtEl>
                                          <p:spTgt spid="7"/>
                                        </p:tgtEl>
                                        <p:attrNameLst>
                                          <p:attrName>ppt_h</p:attrName>
                                        </p:attrNameLst>
                                      </p:cBhvr>
                                      <p:tavLst>
                                        <p:tav tm="0">
                                          <p:val>
                                            <p:strVal val="#ppt_h"/>
                                          </p:val>
                                        </p:tav>
                                        <p:tav tm="100000">
                                          <p:val>
                                            <p:strVal val="#ppt_h"/>
                                          </p:val>
                                        </p:tav>
                                      </p:tavLst>
                                    </p:anim>
                                  </p:childTnLst>
                                </p:cTn>
                              </p:par>
                            </p:childTnLst>
                          </p:cTn>
                        </p:par>
                        <p:par>
                          <p:cTn id="58" fill="hold" nodeType="afterGroup">
                            <p:stCondLst>
                              <p:cond delay="1000"/>
                            </p:stCondLst>
                            <p:childTnLst>
                              <p:par>
                                <p:cTn id="59" presetID="1" presetClass="entr" presetSubtype="0" fill="hold" grpId="0" nodeType="afterEffect">
                                  <p:stCondLst>
                                    <p:cond delay="0"/>
                                  </p:stCondLst>
                                  <p:childTnLst>
                                    <p:set>
                                      <p:cBhvr>
                                        <p:cTn id="60" dur="1" fill="hold">
                                          <p:stCondLst>
                                            <p:cond delay="0"/>
                                          </p:stCondLst>
                                        </p:cTn>
                                        <p:tgtEl>
                                          <p:spTgt spid="70659">
                                            <p:txEl>
                                              <p:pRg st="11" end="11"/>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8"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1000" fill="hold"/>
                                        <p:tgtEl>
                                          <p:spTgt spid="8"/>
                                        </p:tgtEl>
                                        <p:attrNameLst>
                                          <p:attrName>ppt_x</p:attrName>
                                        </p:attrNameLst>
                                      </p:cBhvr>
                                      <p:tavLst>
                                        <p:tav tm="0">
                                          <p:val>
                                            <p:strVal val="#ppt_x-#ppt_w/2"/>
                                          </p:val>
                                        </p:tav>
                                        <p:tav tm="100000">
                                          <p:val>
                                            <p:strVal val="#ppt_x"/>
                                          </p:val>
                                        </p:tav>
                                      </p:tavLst>
                                    </p:anim>
                                    <p:anim calcmode="lin" valueType="num">
                                      <p:cBhvr>
                                        <p:cTn id="66" dur="1000" fill="hold"/>
                                        <p:tgtEl>
                                          <p:spTgt spid="8"/>
                                        </p:tgtEl>
                                        <p:attrNameLst>
                                          <p:attrName>ppt_y</p:attrName>
                                        </p:attrNameLst>
                                      </p:cBhvr>
                                      <p:tavLst>
                                        <p:tav tm="0">
                                          <p:val>
                                            <p:strVal val="#ppt_y"/>
                                          </p:val>
                                        </p:tav>
                                        <p:tav tm="100000">
                                          <p:val>
                                            <p:strVal val="#ppt_y"/>
                                          </p:val>
                                        </p:tav>
                                      </p:tavLst>
                                    </p:anim>
                                    <p:anim calcmode="lin" valueType="num">
                                      <p:cBhvr>
                                        <p:cTn id="67" dur="1000" fill="hold"/>
                                        <p:tgtEl>
                                          <p:spTgt spid="8"/>
                                        </p:tgtEl>
                                        <p:attrNameLst>
                                          <p:attrName>ppt_w</p:attrName>
                                        </p:attrNameLst>
                                      </p:cBhvr>
                                      <p:tavLst>
                                        <p:tav tm="0">
                                          <p:val>
                                            <p:fltVal val="0"/>
                                          </p:val>
                                        </p:tav>
                                        <p:tav tm="100000">
                                          <p:val>
                                            <p:strVal val="#ppt_w"/>
                                          </p:val>
                                        </p:tav>
                                      </p:tavLst>
                                    </p:anim>
                                    <p:anim calcmode="lin" valueType="num">
                                      <p:cBhvr>
                                        <p:cTn id="68" dur="1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484" y="406267"/>
            <a:ext cx="15079132" cy="2727549"/>
          </a:xfrm>
        </p:spPr>
        <p:txBody>
          <a:bodyPr/>
          <a:lstStyle/>
          <a:p>
            <a:r>
              <a:rPr lang="en-US" sz="7200" b="1" dirty="0"/>
              <a:t>Nanoscience Research at </a:t>
            </a:r>
            <a:br>
              <a:rPr lang="en-US" sz="7200" b="1" dirty="0"/>
            </a:br>
            <a:r>
              <a:rPr lang="en-US" sz="7200" b="1" dirty="0"/>
              <a:t>the University of Nebraska</a:t>
            </a:r>
          </a:p>
        </p:txBody>
      </p:sp>
      <p:sp>
        <p:nvSpPr>
          <p:cNvPr id="3" name="Content Placeholder 2"/>
          <p:cNvSpPr>
            <a:spLocks noGrp="1"/>
          </p:cNvSpPr>
          <p:nvPr>
            <p:ph idx="1"/>
          </p:nvPr>
        </p:nvSpPr>
        <p:spPr>
          <a:xfrm>
            <a:off x="11804650" y="9464675"/>
            <a:ext cx="6157380" cy="1727921"/>
          </a:xfrm>
        </p:spPr>
        <p:txBody>
          <a:bodyPr>
            <a:noAutofit/>
          </a:bodyPr>
          <a:lstStyle/>
          <a:p>
            <a:pPr marL="0" indent="0">
              <a:buNone/>
            </a:pPr>
            <a:r>
              <a:rPr lang="en-US" sz="2400" dirty="0">
                <a:hlinkClick r:id="rId3"/>
              </a:rPr>
              <a:t> </a:t>
            </a:r>
            <a:r>
              <a:rPr lang="en-US" sz="2400" dirty="0"/>
              <a:t>http://research.unl.edu/research_videos/</a:t>
            </a:r>
          </a:p>
        </p:txBody>
      </p:sp>
      <p:sp>
        <p:nvSpPr>
          <p:cNvPr id="9" name="Content Placeholder 2"/>
          <p:cNvSpPr txBox="1">
            <a:spLocks/>
          </p:cNvSpPr>
          <p:nvPr/>
        </p:nvSpPr>
        <p:spPr>
          <a:xfrm>
            <a:off x="10708831" y="6371882"/>
            <a:ext cx="6882785" cy="4542912"/>
          </a:xfrm>
          <a:prstGeom prst="rect">
            <a:avLst/>
          </a:prstGeom>
        </p:spPr>
        <p:txBody>
          <a:bodyPr vert="horz" lIns="150791" tIns="75396" rIns="150791" bIns="75396" rtlCol="0">
            <a:normAutofit/>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5937" dirty="0"/>
          </a:p>
        </p:txBody>
      </p:sp>
      <p:sp>
        <p:nvSpPr>
          <p:cNvPr id="8" name="TextBox 7"/>
          <p:cNvSpPr txBox="1"/>
          <p:nvPr/>
        </p:nvSpPr>
        <p:spPr>
          <a:xfrm>
            <a:off x="3178768" y="3199319"/>
            <a:ext cx="13714061" cy="1919628"/>
          </a:xfrm>
          <a:prstGeom prst="rect">
            <a:avLst/>
          </a:prstGeom>
          <a:noFill/>
        </p:spPr>
        <p:txBody>
          <a:bodyPr wrap="square" rtlCol="0">
            <a:spAutoFit/>
          </a:bodyPr>
          <a:lstStyle/>
          <a:p>
            <a:pPr algn="ctr"/>
            <a:r>
              <a:rPr lang="en-US" sz="5937" b="1" dirty="0" err="1">
                <a:solidFill>
                  <a:schemeClr val="accent1"/>
                </a:solidFill>
              </a:rPr>
              <a:t>Voelte</a:t>
            </a:r>
            <a:r>
              <a:rPr lang="en-US" sz="5937" b="1" dirty="0">
                <a:solidFill>
                  <a:schemeClr val="accent1"/>
                </a:solidFill>
              </a:rPr>
              <a:t>-Keegan </a:t>
            </a:r>
            <a:r>
              <a:rPr lang="en-US" sz="5937" b="1" dirty="0" err="1">
                <a:solidFill>
                  <a:schemeClr val="accent1"/>
                </a:solidFill>
              </a:rPr>
              <a:t>Nanoscience</a:t>
            </a:r>
            <a:r>
              <a:rPr lang="en-US" sz="5937" b="1" dirty="0">
                <a:solidFill>
                  <a:schemeClr val="accent1"/>
                </a:solidFill>
              </a:rPr>
              <a:t> </a:t>
            </a:r>
          </a:p>
          <a:p>
            <a:pPr algn="ctr"/>
            <a:r>
              <a:rPr lang="en-US" sz="5937" b="1" dirty="0">
                <a:solidFill>
                  <a:schemeClr val="accent1"/>
                </a:solidFill>
              </a:rPr>
              <a:t>Research Center</a:t>
            </a:r>
          </a:p>
        </p:txBody>
      </p:sp>
      <p:pic>
        <p:nvPicPr>
          <p:cNvPr id="4099" name="Picture 3" descr="C:\Users\tjanovec3\Pictures\Building\Pictures of Building 2012\08-FTP\Nano-0164.jpg">
            <a:hlinkClick r:id="rId5" tooltip="NCMN 2:48"/>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15194" y="5443199"/>
            <a:ext cx="8196347" cy="5316559"/>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16638270"/>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505.028 Toolbox PPT Template 1a" id="{290C1A02-6506-3441-86E5-801BCFDD210D}" vid="{96961FCF-7EFC-CB41-9054-FA561ED9DB1C}"/>
    </a:ext>
  </a:extLst>
</a:theme>
</file>

<file path=ppt/theme/theme2.xml><?xml version="1.0" encoding="utf-8"?>
<a:theme xmlns:a="http://schemas.openxmlformats.org/drawingml/2006/main" name="Objec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505.028 Toolbox PPT Template 1a" id="{290C1A02-6506-3441-86E5-801BCFDD210D}" vid="{3918E4EF-5226-6748-94B1-57D7F0CC33CA}"/>
    </a:ext>
  </a:extLst>
</a:theme>
</file>

<file path=ppt/theme/theme3.xml><?xml version="1.0" encoding="utf-8"?>
<a:theme xmlns:a="http://schemas.openxmlformats.org/drawingml/2006/main" name="Branded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505.028 Toolbox PPT Template 1a" id="{290C1A02-6506-3441-86E5-801BCFDD210D}" vid="{65CE15B3-DEAD-7D4A-AE13-7FF4CC674F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1505.028 Toolbox PPT Template 9</Template>
  <TotalTime>1768</TotalTime>
  <Words>1344</Words>
  <Application>Microsoft Macintosh PowerPoint</Application>
  <PresentationFormat>Custom</PresentationFormat>
  <Paragraphs>127</Paragraphs>
  <Slides>25</Slides>
  <Notes>13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Arial</vt:lpstr>
      <vt:lpstr>Arial Black</vt:lpstr>
      <vt:lpstr>Calibri</vt:lpstr>
      <vt:lpstr>Calibri Light</vt:lpstr>
      <vt:lpstr>Century Gothic</vt:lpstr>
      <vt:lpstr>Times New Roman</vt:lpstr>
      <vt:lpstr>URWGroteskConBol</vt:lpstr>
      <vt:lpstr>URWGroteskConLig</vt:lpstr>
      <vt:lpstr>URWGroteskTLig</vt:lpstr>
      <vt:lpstr>Title Slide</vt:lpstr>
      <vt:lpstr>Objects</vt:lpstr>
      <vt:lpstr>Branded Content Slide</vt:lpstr>
      <vt:lpstr>Nanotechnology “Teaching Tiny” </vt:lpstr>
      <vt:lpstr>Intro to Nanotechnology</vt:lpstr>
      <vt:lpstr>Materials and Nanoscience  </vt:lpstr>
      <vt:lpstr>PowerPoint Presentation</vt:lpstr>
      <vt:lpstr>How Big is a Nanometer?</vt:lpstr>
      <vt:lpstr> Nano Socks!</vt:lpstr>
      <vt:lpstr>PowerPoint Presentation</vt:lpstr>
      <vt:lpstr>NanoTechnology</vt:lpstr>
      <vt:lpstr>Nanoscience Research at  the University of Nebraska</vt:lpstr>
      <vt:lpstr>NanoMotors</vt:lpstr>
      <vt:lpstr>PowerPoint Presentation</vt:lpstr>
      <vt:lpstr>NanoSheets</vt:lpstr>
      <vt:lpstr>Nanoscience Research at the University of Nebraska</vt:lpstr>
      <vt:lpstr>PowerPoint Presentation</vt:lpstr>
      <vt:lpstr>Nanoscience Research at the University of Nebraska</vt:lpstr>
      <vt:lpstr>Teacher  Resources</vt:lpstr>
      <vt:lpstr>Educational Outreach Teacher Resources NCMN provides numerous educational events throughout the year to engage student audiences in nanoscale science, technology, and engineering. A variety of methods and tools are used to increase the understanding of participants about science which are available below. Nano/STEM Digital kits contain hands-on activities, programs, digital downloads complete with resources on getting started, posters, lesson plans, supply lists, marketing materials, training, multimedia files, and more. Kits can be adapted for different ages, contain reuseable hands-on activities, and cost a nominal fee of $50 per kit. Some Nano/STEM kits are available for order by schools and other non-profits at http://ncmn.unl.edu/kit-order-form. We will invoice and ship kits within a few weeks. NanoCamp Powerpoints and other Media Resources help support lessons about a variety of topics. </vt:lpstr>
      <vt:lpstr>Kits for Purchase Ordering: Visit http://ncmn.unl.edu/kit-order-form to purchase one or more kits for your school (non-profit required for order). We will invoice and ship kits within a few weeks. Exploring Materials—Thin Films Exploring Materials—Graphene Exploring Products—Nano Sand (State Standards) Exploring Products—Liquid Crystal Displays (State Standards) Exploring Properties—Invisibility (State Standards) Exploring Materials—Memory Metal (State Standards) Exploring Materials—Ferrofluid (State Standards) Exploring Materials—Oobleck Exploring Size—Measure Yourself </vt:lpstr>
      <vt:lpstr>Rain Project  Remotely Accessible Instruments for Nanotechnology</vt:lpstr>
      <vt:lpstr>RAIN Sites across the United States  Nano4me.org</vt:lpstr>
      <vt:lpstr>X-ray fluorescence (XRF) </vt:lpstr>
      <vt:lpstr>RAIN Outreach</vt:lpstr>
      <vt:lpstr>Thank you.  Any Questions? Lets look at some of the Activities!?</vt:lpstr>
      <vt:lpstr>Activities</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Nano/STEM Kits</dc:title>
  <dc:creator>Terese Janovec</dc:creator>
  <cp:lastModifiedBy>Microsoft Office User</cp:lastModifiedBy>
  <cp:revision>42</cp:revision>
  <dcterms:created xsi:type="dcterms:W3CDTF">2016-12-08T22:19:39Z</dcterms:created>
  <dcterms:modified xsi:type="dcterms:W3CDTF">2020-02-13T20:14:13Z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2015-09-10T00:00:00Z</vt:filetime>
  </property>
  <property fmtid="{D5CDD505-2E9C-101B-9397-08002B2CF9AE}" pid="3" name="Creator">
    <vt:lpwstr>Adobe InDesign CC 2015 (Macintosh)</vt:lpwstr>
  </property>
  <property fmtid="{D5CDD505-2E9C-101B-9397-08002B2CF9AE}" pid="4" name="LastSaved">
    <vt:filetime>2015-09-10T00:00:00Z</vt:filetime>
  </property>
</Properties>
</file>