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2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67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0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17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28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6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5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56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34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7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336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7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B2CEE-FEDE-47EC-B6A3-FC01412819B6}" type="datetimeFigureOut">
              <a:rPr lang="en-US" smtClean="0"/>
              <a:t>7/10/2012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5B837-C634-4F50-86D9-FBE981283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157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2362200"/>
            <a:ext cx="69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/>
              <a:t> </a:t>
            </a:r>
            <a:r>
              <a:rPr lang="en-US" sz="6000" b="1" dirty="0" smtClean="0"/>
              <a:t>NCMN/Bright Lights 2012 </a:t>
            </a:r>
            <a:r>
              <a:rPr lang="en-US" sz="6000" b="1" dirty="0" err="1" smtClean="0"/>
              <a:t>Nanocamp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168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63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2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3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0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7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90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6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95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0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74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4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0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75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514600"/>
            <a:ext cx="44569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   Friday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154936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6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2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5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0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0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9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45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5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8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8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5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9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2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2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7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9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2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cut/>
      </p:transition>
    </mc:Choice>
    <mc:Fallback xmlns="">
      <p:transition spd="slow" advClick="0" advTm="3000">
        <p:cut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</Words>
  <Application>Microsoft Office PowerPoint</Application>
  <PresentationFormat>On-screen Show (4:3)</PresentationFormat>
  <Paragraphs>2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ccarlsontsuda2</dc:creator>
  <cp:lastModifiedBy>ccarlsontsuda2</cp:lastModifiedBy>
  <cp:revision>5</cp:revision>
  <dcterms:created xsi:type="dcterms:W3CDTF">2012-07-10T19:51:11Z</dcterms:created>
  <dcterms:modified xsi:type="dcterms:W3CDTF">2012-07-10T19:56:40Z</dcterms:modified>
</cp:coreProperties>
</file>