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EF05-7249-4224-B782-0BD65921D2B5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04D-D39E-4D61-B88E-109DF5E44C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EF05-7249-4224-B782-0BD65921D2B5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04D-D39E-4D61-B88E-109DF5E44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EF05-7249-4224-B782-0BD65921D2B5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04D-D39E-4D61-B88E-109DF5E44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EF05-7249-4224-B782-0BD65921D2B5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04D-D39E-4D61-B88E-109DF5E44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EF05-7249-4224-B782-0BD65921D2B5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04D-D39E-4D61-B88E-109DF5E44C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EF05-7249-4224-B782-0BD65921D2B5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04D-D39E-4D61-B88E-109DF5E44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EF05-7249-4224-B782-0BD65921D2B5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04D-D39E-4D61-B88E-109DF5E44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EF05-7249-4224-B782-0BD65921D2B5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04D-D39E-4D61-B88E-109DF5E44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EF05-7249-4224-B782-0BD65921D2B5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04D-D39E-4D61-B88E-109DF5E44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EF05-7249-4224-B782-0BD65921D2B5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804D-D39E-4D61-B88E-109DF5E44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EF05-7249-4224-B782-0BD65921D2B5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BD804D-D39E-4D61-B88E-109DF5E44C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A5EF05-7249-4224-B782-0BD65921D2B5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BD804D-D39E-4D61-B88E-109DF5E44C6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wtc.com/photo/products/5/01/97/19726.jp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86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Unusual Phase Transitions:</a:t>
            </a:r>
            <a:br>
              <a:rPr lang="en-US" dirty="0" smtClean="0"/>
            </a:br>
            <a:r>
              <a:rPr lang="en-US" dirty="0" smtClean="0"/>
              <a:t>Shape Memory Materials and “Hot Ice”</a:t>
            </a:r>
            <a:br>
              <a:rPr lang="en-US" dirty="0" smtClean="0"/>
            </a:br>
            <a:r>
              <a:rPr lang="en-US" dirty="0" smtClean="0"/>
              <a:t>Peter </a:t>
            </a:r>
            <a:r>
              <a:rPr lang="en-US" dirty="0" err="1" smtClean="0"/>
              <a:t>Beierle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UNL NCMN </a:t>
            </a:r>
            <a:r>
              <a:rPr lang="en-US" dirty="0" err="1" smtClean="0"/>
              <a:t>Nanocamp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Friday: 6.29.2012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Quite!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6772275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128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“Hot Ice” 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Sodium Acetate</a:t>
            </a:r>
          </a:p>
          <a:p>
            <a:pPr marL="0" indent="0">
              <a:buNone/>
            </a:pPr>
            <a:r>
              <a:rPr lang="en-US" dirty="0" smtClean="0"/>
              <a:t>Mixed into water</a:t>
            </a:r>
          </a:p>
          <a:p>
            <a:r>
              <a:rPr lang="en-US" dirty="0" smtClean="0"/>
              <a:t>With hotter water more Sodium Acetate can dissolve into the water than otherwise  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://upload.wikimedia.org/wikipedia/commons/4/45/Sodium-acetate-2D-skelet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1850731"/>
            <a:ext cx="2209800" cy="132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Sodium Acetat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49968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059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08888"/>
            <a:ext cx="8001000" cy="2877312"/>
          </a:xfrm>
        </p:spPr>
        <p:txBody>
          <a:bodyPr>
            <a:normAutofit fontScale="90000"/>
          </a:bodyPr>
          <a:lstStyle/>
          <a:p>
            <a:r>
              <a:rPr lang="en-US" dirty="0"/>
              <a:t>T</a:t>
            </a:r>
            <a:r>
              <a:rPr lang="en-US" dirty="0" smtClean="0"/>
              <a:t>he Mixture Is cooled down in its liquid phase and remains in an metastable state until a small amount of energy pushes it over to become a solid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3886200"/>
            <a:ext cx="4733925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0417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077200" cy="443484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does the Memory Shape Materials Differ and “Hot Ice” differ from their ordinary counterparts</a:t>
            </a:r>
          </a:p>
          <a:p>
            <a:r>
              <a:rPr lang="en-US" dirty="0" smtClean="0"/>
              <a:t>What does these Memory Shape Materials have In common with “Hot Ice”?</a:t>
            </a:r>
          </a:p>
        </p:txBody>
      </p:sp>
    </p:spTree>
    <p:extLst>
      <p:ext uri="{BB962C8B-B14F-4D97-AF65-F5344CB8AC3E}">
        <p14:creationId xmlns:p14="http://schemas.microsoft.com/office/powerpoint/2010/main" val="1874191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Transitions images:</a:t>
            </a:r>
          </a:p>
          <a:p>
            <a:pPr lvl="1"/>
            <a:r>
              <a:rPr lang="en-US" dirty="0" smtClean="0"/>
              <a:t>Nova: Making Stuff Smarter, Educational Innovations, Inc.</a:t>
            </a:r>
          </a:p>
          <a:p>
            <a:r>
              <a:rPr lang="en-US" dirty="0" err="1" smtClean="0"/>
              <a:t>Ninitol</a:t>
            </a:r>
            <a:r>
              <a:rPr lang="en-US" dirty="0" smtClean="0"/>
              <a:t> Image: </a:t>
            </a:r>
          </a:p>
          <a:p>
            <a:pPr lvl="1"/>
            <a:r>
              <a:rPr lang="en-US" dirty="0" smtClean="0"/>
              <a:t>Amazon: small parts, Wikipedia, </a:t>
            </a:r>
          </a:p>
          <a:p>
            <a:r>
              <a:rPr lang="en-US" dirty="0" smtClean="0"/>
              <a:t>Sodium Acetate Images:</a:t>
            </a:r>
          </a:p>
          <a:p>
            <a:pPr lvl="1"/>
            <a:r>
              <a:rPr lang="en-US" dirty="0" smtClean="0"/>
              <a:t>Wikipedia, Hi</a:t>
            </a:r>
            <a:r>
              <a:rPr lang="en-US" dirty="0"/>
              <a:t>. World Trade Center</a:t>
            </a:r>
          </a:p>
        </p:txBody>
      </p:sp>
    </p:spTree>
    <p:extLst>
      <p:ext uri="{BB962C8B-B14F-4D97-AF65-F5344CB8AC3E}">
        <p14:creationId xmlns:p14="http://schemas.microsoft.com/office/powerpoint/2010/main" val="144119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N.b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err="1" smtClean="0"/>
              <a:t>powerpoint</a:t>
            </a:r>
            <a:r>
              <a:rPr lang="en-US" dirty="0" smtClean="0"/>
              <a:t> was not presented on 6.29.12, but serves as the planned discussion for the demonstration that took place.</a:t>
            </a:r>
          </a:p>
          <a:p>
            <a:pPr marL="393192" lvl="1" indent="0">
              <a:buNone/>
            </a:pPr>
            <a:r>
              <a:rPr lang="en-US" dirty="0" smtClean="0"/>
              <a:t>-Peter </a:t>
            </a:r>
            <a:r>
              <a:rPr lang="en-US" dirty="0" err="1" smtClean="0"/>
              <a:t>Beierle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5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Shape Memory Materials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Nickel Titanium Alloy (</a:t>
            </a:r>
            <a:r>
              <a:rPr lang="en-US" dirty="0" err="1" smtClean="0"/>
              <a:t>NiTinol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Polymer: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04655"/>
            <a:ext cx="1733754" cy="193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37364"/>
            <a:ext cx="3805043" cy="180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materialslab.files.wordpress.com/2011/03/shape_memory_polym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8873"/>
            <a:ext cx="2955975" cy="221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9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A Shape Memory Material?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38912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Shape memory materials: after its shape is changed (ex. bending it to look different),  it can change back to one of its previous shapes when exposed to a change in its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it work? Initial cycle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91000" y="2057400"/>
            <a:ext cx="4724400" cy="443484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Step 1:  </a:t>
            </a:r>
            <a:r>
              <a:rPr lang="en-US" b="1" dirty="0" smtClean="0"/>
              <a:t>Austenite Phase</a:t>
            </a:r>
            <a:endParaRPr lang="en-US" dirty="0" smtClean="0"/>
          </a:p>
          <a:p>
            <a:r>
              <a:rPr lang="en-US" dirty="0" smtClean="0"/>
              <a:t>High Temperature</a:t>
            </a:r>
          </a:p>
          <a:p>
            <a:r>
              <a:rPr lang="en-US" dirty="0" smtClean="0"/>
              <a:t>The atoms arrange themselves in their “permanent” shape</a:t>
            </a:r>
          </a:p>
          <a:p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3660853" cy="296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4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it work</a:t>
            </a:r>
            <a:r>
              <a:rPr lang="en-US" dirty="0"/>
              <a:t>? Initial cycle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Step 2: </a:t>
            </a:r>
            <a:r>
              <a:rPr lang="en-US" b="1" dirty="0" err="1" smtClean="0"/>
              <a:t>Martensite</a:t>
            </a:r>
            <a:r>
              <a:rPr lang="en-US" b="1" dirty="0" smtClean="0"/>
              <a:t> Phase</a:t>
            </a:r>
          </a:p>
          <a:p>
            <a:r>
              <a:rPr lang="en-US" dirty="0" smtClean="0"/>
              <a:t>Low temperature</a:t>
            </a:r>
          </a:p>
          <a:p>
            <a:r>
              <a:rPr lang="en-US" dirty="0" smtClean="0"/>
              <a:t>Cubic </a:t>
            </a:r>
            <a:r>
              <a:rPr lang="en-US" dirty="0"/>
              <a:t>s</a:t>
            </a:r>
            <a:r>
              <a:rPr lang="en-US" dirty="0" smtClean="0"/>
              <a:t>tructure becomes folded or twined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1" y="2667000"/>
            <a:ext cx="3782811" cy="281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1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it work</a:t>
            </a:r>
            <a:r>
              <a:rPr lang="en-US" dirty="0"/>
              <a:t>? Initial cycle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3:</a:t>
            </a:r>
          </a:p>
          <a:p>
            <a:r>
              <a:rPr lang="en-US" dirty="0" smtClean="0"/>
              <a:t>Bend the Wire</a:t>
            </a:r>
          </a:p>
          <a:p>
            <a:r>
              <a:rPr lang="en-US" dirty="0" smtClean="0"/>
              <a:t>It </a:t>
            </a:r>
            <a:r>
              <a:rPr lang="en-US" i="1" dirty="0" smtClean="0"/>
              <a:t>remains</a:t>
            </a:r>
            <a:r>
              <a:rPr lang="en-US" dirty="0" smtClean="0"/>
              <a:t> in its </a:t>
            </a:r>
            <a:r>
              <a:rPr lang="en-US" b="1" dirty="0" err="1" smtClean="0"/>
              <a:t>Martenesite</a:t>
            </a:r>
            <a:r>
              <a:rPr lang="en-US" b="1" dirty="0" smtClean="0"/>
              <a:t> Phase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3810000" cy="277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82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Step 4: Austenite </a:t>
            </a:r>
            <a:r>
              <a:rPr lang="en-US" dirty="0"/>
              <a:t>Phase</a:t>
            </a:r>
          </a:p>
          <a:p>
            <a:r>
              <a:rPr lang="en-US" dirty="0" smtClean="0"/>
              <a:t>Heat the wire above the </a:t>
            </a:r>
            <a:r>
              <a:rPr lang="en-US" b="1" dirty="0" smtClean="0"/>
              <a:t>transition temperature</a:t>
            </a:r>
            <a:r>
              <a:rPr lang="en-US" dirty="0" smtClean="0"/>
              <a:t> of 50 degrees</a:t>
            </a:r>
            <a:r>
              <a:rPr lang="en-US" b="1" dirty="0" smtClean="0"/>
              <a:t>   </a:t>
            </a:r>
          </a:p>
          <a:p>
            <a:r>
              <a:rPr lang="en-US" dirty="0" smtClean="0"/>
              <a:t>It moves </a:t>
            </a:r>
            <a:r>
              <a:rPr lang="en-US" b="1" dirty="0" smtClean="0"/>
              <a:t>back</a:t>
            </a:r>
            <a:r>
              <a:rPr lang="en-US" dirty="0" smtClean="0"/>
              <a:t> to its original position!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7000"/>
            <a:ext cx="3853652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80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So is the wire being straight the “preferred” shape of the material?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38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1311</TotalTime>
  <Words>313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   Unusual Phase Transitions: Shape Memory Materials and “Hot Ice” Peter Beierle</vt:lpstr>
      <vt:lpstr>N.b:</vt:lpstr>
      <vt:lpstr>Shape Memory Materials</vt:lpstr>
      <vt:lpstr>    What is A Shape Memory Material? </vt:lpstr>
      <vt:lpstr>How does it work? Initial cycle</vt:lpstr>
      <vt:lpstr>How does it work? Initial cycle</vt:lpstr>
      <vt:lpstr>How does it work? Initial cycle</vt:lpstr>
      <vt:lpstr>How does it work?</vt:lpstr>
      <vt:lpstr>Question:</vt:lpstr>
      <vt:lpstr>Not Quite!</vt:lpstr>
      <vt:lpstr>“Hot Ice” experiment setup</vt:lpstr>
      <vt:lpstr>The Mixture Is cooled down in its liquid phase and remains in an metastable state until a small amount of energy pushes it over to become a solid</vt:lpstr>
      <vt:lpstr>Questions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Beierle Shape Memory Materials: Alloys and Polymers</dc:title>
  <dc:creator>peter</dc:creator>
  <cp:lastModifiedBy>ccarlsontsuda2</cp:lastModifiedBy>
  <cp:revision>28</cp:revision>
  <dcterms:created xsi:type="dcterms:W3CDTF">2012-06-20T18:31:49Z</dcterms:created>
  <dcterms:modified xsi:type="dcterms:W3CDTF">2012-07-10T17:08:42Z</dcterms:modified>
</cp:coreProperties>
</file>