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72" r:id="rId4"/>
    <p:sldId id="260" r:id="rId5"/>
    <p:sldId id="275" r:id="rId6"/>
    <p:sldId id="264" r:id="rId7"/>
    <p:sldId id="261" r:id="rId8"/>
    <p:sldId id="266" r:id="rId9"/>
    <p:sldId id="274" r:id="rId10"/>
    <p:sldId id="267" r:id="rId11"/>
    <p:sldId id="268" r:id="rId12"/>
    <p:sldId id="270" r:id="rId13"/>
    <p:sldId id="271" r:id="rId14"/>
    <p:sldId id="263" r:id="rId15"/>
    <p:sldId id="273" r:id="rId16"/>
    <p:sldId id="25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0" autoAdjust="0"/>
    <p:restoredTop sz="93658" autoAdjust="0"/>
  </p:normalViewPr>
  <p:slideViewPr>
    <p:cSldViewPr>
      <p:cViewPr varScale="1">
        <p:scale>
          <a:sx n="90" d="100"/>
          <a:sy n="90" d="100"/>
        </p:scale>
        <p:origin x="3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A2DC90-CB5E-4A54-B080-DAADA609D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67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D1974-9FD7-44E4-BC7F-0A6635DB5BE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48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CEC34-A7DC-4571-B1E8-57057924A93B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1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CEC34-A7DC-4571-B1E8-57057924A93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32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CEC34-A7DC-4571-B1E8-57057924A93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03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CEC34-A7DC-4571-B1E8-57057924A93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54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CEC34-A7DC-4571-B1E8-57057924A93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097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5660E-F891-4AA0-A1CA-402EB444185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9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 descr="TEST_4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38325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17763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600">
                <a:latin typeface="URWGroteskTReg" pitchFamily="1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8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1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99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8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2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6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0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77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66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TEST_5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URWGroteskTBol" pitchFamily="1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Xvar-4M6V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-Al7GAnH8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609725"/>
          </a:xfrm>
        </p:spPr>
        <p:txBody>
          <a:bodyPr/>
          <a:lstStyle/>
          <a:p>
            <a:r>
              <a:rPr lang="en-US" altLang="en-US" sz="4400" b="1" dirty="0" smtClean="0"/>
              <a:t>Nano and Magnets</a:t>
            </a:r>
            <a:br>
              <a:rPr lang="en-US" altLang="en-US" sz="4400" b="1" dirty="0" smtClean="0"/>
            </a:br>
            <a:r>
              <a:rPr lang="en-US" altLang="en-US" sz="4400" b="1" dirty="0" smtClean="0"/>
              <a:t/>
            </a:r>
            <a:br>
              <a:rPr lang="en-US" altLang="en-US" sz="4400" b="1" dirty="0" smtClean="0"/>
            </a:br>
            <a:endParaRPr lang="en-US" altLang="en-US" sz="44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2015 NCMN </a:t>
            </a:r>
            <a:r>
              <a:rPr lang="en-US" altLang="en-US" dirty="0" err="1" smtClean="0"/>
              <a:t>NanoCamp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180"/>
            <a:ext cx="8305800" cy="1119019"/>
          </a:xfrm>
        </p:spPr>
        <p:txBody>
          <a:bodyPr/>
          <a:lstStyle/>
          <a:p>
            <a:r>
              <a:rPr lang="en-US" altLang="en-US" b="1" dirty="0" smtClean="0"/>
              <a:t>Another example of </a:t>
            </a:r>
            <a:r>
              <a:rPr lang="en-US" altLang="en-US" b="1" dirty="0" err="1" smtClean="0"/>
              <a:t>nanomagnets</a:t>
            </a:r>
            <a:r>
              <a:rPr lang="en-US" altLang="en-US" b="1" dirty="0" smtClean="0"/>
              <a:t>: </a:t>
            </a:r>
            <a:r>
              <a:rPr lang="en-US" altLang="en-US" b="1" dirty="0" err="1" smtClean="0"/>
              <a:t>ferrofluids</a:t>
            </a:r>
            <a:endParaRPr lang="en-US" altLang="en-US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4191000" cy="4267200"/>
          </a:xfrm>
        </p:spPr>
        <p:txBody>
          <a:bodyPr/>
          <a:lstStyle/>
          <a:p>
            <a:r>
              <a:rPr lang="en-US" altLang="en-US" dirty="0" smtClean="0"/>
              <a:t>There are tiny magnets </a:t>
            </a:r>
            <a:r>
              <a:rPr lang="en-US" altLang="en-US" dirty="0" smtClean="0"/>
              <a:t>suspended </a:t>
            </a:r>
            <a:r>
              <a:rPr lang="en-US" altLang="en-US" dirty="0" smtClean="0"/>
              <a:t>in oil.</a:t>
            </a:r>
          </a:p>
          <a:p>
            <a:r>
              <a:rPr lang="en-US" altLang="en-US" dirty="0" smtClean="0"/>
              <a:t>When there is a magnetic field, the magnets are aligned form beautiful patterns (like a solid!)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19200"/>
            <a:ext cx="2835267" cy="2123714"/>
          </a:xfrm>
          <a:prstGeom prst="rect">
            <a:avLst/>
          </a:prstGeom>
        </p:spPr>
      </p:pic>
      <p:pic>
        <p:nvPicPr>
          <p:cNvPr id="18436" name="Picture 4" descr="Image result for ferroflu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280115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Today’s activity: </a:t>
            </a:r>
            <a:r>
              <a:rPr lang="en-US" b="1" dirty="0" smtClean="0">
                <a:solidFill>
                  <a:srgbClr val="FF0000"/>
                </a:solidFill>
              </a:rPr>
              <a:t>hard drive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your own hard drive which stores one letter!</a:t>
            </a:r>
          </a:p>
          <a:p>
            <a:r>
              <a:rPr lang="en-US" dirty="0" smtClean="0"/>
              <a:t>Spell </a:t>
            </a:r>
            <a:r>
              <a:rPr lang="en-US" dirty="0" smtClean="0"/>
              <a:t>your name in binary code!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3485547" cy="99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479"/>
            <a:ext cx="7772400" cy="1143000"/>
          </a:xfrm>
        </p:spPr>
        <p:txBody>
          <a:bodyPr/>
          <a:lstStyle/>
          <a:p>
            <a:r>
              <a:rPr lang="en-US" b="1" dirty="0" smtClean="0"/>
              <a:t>Today’s activity: </a:t>
            </a:r>
            <a:r>
              <a:rPr lang="en-US" b="1" dirty="0" err="1" smtClean="0">
                <a:solidFill>
                  <a:srgbClr val="FF0000"/>
                </a:solidFill>
              </a:rPr>
              <a:t>Ferrofluids</a:t>
            </a:r>
            <a:r>
              <a:rPr lang="en-US" b="1" dirty="0" smtClean="0">
                <a:solidFill>
                  <a:srgbClr val="FF0000"/>
                </a:solidFill>
              </a:rPr>
              <a:t> and magnetic matrix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 the difference between magnetic dust and </a:t>
            </a:r>
            <a:r>
              <a:rPr lang="en-US" dirty="0" err="1" smtClean="0"/>
              <a:t>ferrofluids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Build your own magnetic matrix!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29000" y="3345325"/>
            <a:ext cx="2629667" cy="21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45325"/>
            <a:ext cx="2667000" cy="2112320"/>
          </a:xfrm>
          <a:prstGeom prst="rect">
            <a:avLst/>
          </a:prstGeom>
        </p:spPr>
      </p:pic>
      <p:pic>
        <p:nvPicPr>
          <p:cNvPr id="2050" name="Picture 2" descr="Product Det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345325"/>
            <a:ext cx="2112319" cy="21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Today’s activity: </a:t>
            </a:r>
            <a:r>
              <a:rPr lang="en-US" b="1" dirty="0">
                <a:solidFill>
                  <a:srgbClr val="FF0000"/>
                </a:solidFill>
              </a:rPr>
              <a:t>Magnetic levitation and compass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733800"/>
          </a:xfrm>
        </p:spPr>
        <p:txBody>
          <a:bodyPr/>
          <a:lstStyle/>
          <a:p>
            <a:r>
              <a:rPr lang="en-US" dirty="0" smtClean="0"/>
              <a:t>Build your own anti-gravity motor!</a:t>
            </a:r>
          </a:p>
          <a:p>
            <a:r>
              <a:rPr lang="en-US" dirty="0" smtClean="0"/>
              <a:t>Build your own compass and find our the north and south.</a:t>
            </a:r>
          </a:p>
        </p:txBody>
      </p:sp>
      <p:pic>
        <p:nvPicPr>
          <p:cNvPr id="5" name="Picture 4" descr="Image result for magnetic le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195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75" y="3675930"/>
            <a:ext cx="2534657" cy="18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/>
              <a:t>Today’s activity: </a:t>
            </a:r>
            <a:r>
              <a:rPr lang="en-US" b="1" dirty="0" err="1" smtClean="0">
                <a:solidFill>
                  <a:srgbClr val="FF0000"/>
                </a:solidFill>
              </a:rPr>
              <a:t>Jishaku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495800"/>
          </a:xfrm>
        </p:spPr>
        <p:txBody>
          <a:bodyPr/>
          <a:lstStyle/>
          <a:p>
            <a:r>
              <a:rPr lang="en-US" dirty="0" smtClean="0"/>
              <a:t>Play with the power (attractive and repulsive force) of the magnets!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You get to keep a pair of </a:t>
            </a:r>
            <a:r>
              <a:rPr lang="en-US" dirty="0" smtClean="0">
                <a:solidFill>
                  <a:srgbClr val="FF0000"/>
                </a:solidFill>
              </a:rPr>
              <a:t>sticky </a:t>
            </a:r>
            <a:r>
              <a:rPr lang="en-US" dirty="0" smtClean="0">
                <a:solidFill>
                  <a:srgbClr val="FF0000"/>
                </a:solidFill>
              </a:rPr>
              <a:t>stones (magnets) after your session!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810000"/>
            <a:ext cx="3352800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3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Xvar-4M6V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304800"/>
            <a:ext cx="826649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TEST_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768" y="838200"/>
            <a:ext cx="562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Thank you and have fun!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284883"/>
            <a:ext cx="7772400" cy="762000"/>
          </a:xfrm>
        </p:spPr>
        <p:txBody>
          <a:bodyPr/>
          <a:lstStyle/>
          <a:p>
            <a:r>
              <a:rPr lang="en-US" altLang="en-US" b="1" dirty="0" smtClean="0"/>
              <a:t>What’s a magnet?</a:t>
            </a:r>
            <a:endParaRPr lang="en-US" altLang="en-US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11" y="1371600"/>
            <a:ext cx="5791200" cy="3200400"/>
          </a:xfrm>
        </p:spPr>
        <p:txBody>
          <a:bodyPr/>
          <a:lstStyle/>
          <a:p>
            <a:r>
              <a:rPr lang="en-US" altLang="en-US" dirty="0" smtClean="0"/>
              <a:t>Magnets attract </a:t>
            </a:r>
            <a:r>
              <a:rPr lang="en-US" altLang="en-US" dirty="0" smtClean="0"/>
              <a:t>iron (discovered by </a:t>
            </a:r>
            <a:r>
              <a:rPr lang="en-US" altLang="en-US" dirty="0" err="1" smtClean="0"/>
              <a:t>Magnes</a:t>
            </a:r>
            <a:r>
              <a:rPr lang="en-US" altLang="en-US" dirty="0" smtClean="0"/>
              <a:t>).</a:t>
            </a:r>
            <a:endParaRPr lang="en-US" altLang="en-US" dirty="0" smtClean="0"/>
          </a:p>
          <a:p>
            <a:r>
              <a:rPr lang="en-US" altLang="en-US" dirty="0" smtClean="0"/>
              <a:t>magnets attract or repel other magnets.</a:t>
            </a:r>
          </a:p>
          <a:p>
            <a:r>
              <a:rPr lang="en-US" altLang="en-US" dirty="0" smtClean="0"/>
              <a:t>Magnets has two poles (south and north</a:t>
            </a:r>
            <a:r>
              <a:rPr lang="en-US" altLang="en-US" dirty="0" smtClean="0"/>
              <a:t>).</a:t>
            </a:r>
            <a:endParaRPr lang="en-US" altLang="en-US" dirty="0" smtClean="0"/>
          </a:p>
        </p:txBody>
      </p:sp>
      <p:pic>
        <p:nvPicPr>
          <p:cNvPr id="6" name="Picture 2" descr="http://www.ph.unimelb.edu.au/~dnj/teaching/160mag/shee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5210"/>
            <a:ext cx="1914525" cy="16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mag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06" y="70182"/>
            <a:ext cx="1371600" cy="22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ag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5197"/>
            <a:ext cx="2295525" cy="15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mag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3717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8" y="39929"/>
            <a:ext cx="5486400" cy="1179271"/>
          </a:xfrm>
        </p:spPr>
        <p:txBody>
          <a:bodyPr/>
          <a:lstStyle/>
          <a:p>
            <a:r>
              <a:rPr lang="en-US" b="1" dirty="0" smtClean="0"/>
              <a:t>Example of  magnets and applications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5029200" cy="4953000"/>
          </a:xfrm>
        </p:spPr>
        <p:txBody>
          <a:bodyPr/>
          <a:lstStyle/>
          <a:p>
            <a:r>
              <a:rPr lang="en-US" dirty="0" smtClean="0"/>
              <a:t>The earth</a:t>
            </a:r>
          </a:p>
          <a:p>
            <a:r>
              <a:rPr lang="en-US" dirty="0" smtClean="0"/>
              <a:t>Fridge magnets</a:t>
            </a:r>
          </a:p>
          <a:p>
            <a:r>
              <a:rPr lang="en-US" dirty="0" smtClean="0"/>
              <a:t>Door magnets</a:t>
            </a:r>
          </a:p>
          <a:p>
            <a:r>
              <a:rPr lang="en-US" dirty="0" smtClean="0"/>
              <a:t>Compass</a:t>
            </a:r>
          </a:p>
          <a:p>
            <a:r>
              <a:rPr lang="en-US" dirty="0" smtClean="0"/>
              <a:t>Motors</a:t>
            </a:r>
          </a:p>
          <a:p>
            <a:r>
              <a:rPr lang="en-US" dirty="0" smtClean="0"/>
              <a:t>Computer hard drives</a:t>
            </a:r>
          </a:p>
          <a:p>
            <a:r>
              <a:rPr lang="en-US" dirty="0" smtClean="0"/>
              <a:t>Junkyard lifting</a:t>
            </a:r>
          </a:p>
          <a:p>
            <a:r>
              <a:rPr lang="en-US" dirty="0" smtClean="0"/>
              <a:t>Magnetic levitated train (270 miles/hour)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771" y="211266"/>
            <a:ext cx="1219200" cy="1246909"/>
          </a:xfrm>
          <a:prstGeom prst="rect">
            <a:avLst/>
          </a:prstGeom>
        </p:spPr>
      </p:pic>
      <p:pic>
        <p:nvPicPr>
          <p:cNvPr id="15366" name="Picture 6" descr="Image result for fridge 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30" y="1741848"/>
            <a:ext cx="852944" cy="11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mage result for furniture door magn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587" y="2984615"/>
            <a:ext cx="118586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Image result for Scrap yard and steel mill lif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98" y="4332868"/>
            <a:ext cx="1780290" cy="111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911" y="3053051"/>
            <a:ext cx="1350975" cy="1048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087" y="1727194"/>
            <a:ext cx="972344" cy="972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266633"/>
            <a:ext cx="1528886" cy="1165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3358" y="4332868"/>
            <a:ext cx="1690687" cy="11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5534"/>
            <a:ext cx="5651188" cy="1412206"/>
          </a:xfrm>
        </p:spPr>
        <p:txBody>
          <a:bodyPr/>
          <a:lstStyle/>
          <a:p>
            <a:r>
              <a:rPr lang="en-US" altLang="en-US" b="1" dirty="0"/>
              <a:t>Why magnets attract or repel each other?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57740"/>
            <a:ext cx="5867400" cy="3857260"/>
          </a:xfrm>
        </p:spPr>
        <p:txBody>
          <a:bodyPr/>
          <a:lstStyle/>
          <a:p>
            <a:r>
              <a:rPr lang="en-US" altLang="en-US" dirty="0" smtClean="0"/>
              <a:t>One magnet generates a field, which attract and repel other magnets</a:t>
            </a:r>
          </a:p>
          <a:p>
            <a:r>
              <a:rPr lang="en-US" altLang="en-US" dirty="0" smtClean="0"/>
              <a:t>No </a:t>
            </a:r>
            <a:r>
              <a:rPr lang="en-US" altLang="en-US" dirty="0"/>
              <a:t>contact is </a:t>
            </a:r>
            <a:r>
              <a:rPr lang="en-US" altLang="en-US" dirty="0" smtClean="0"/>
              <a:t>necessary</a:t>
            </a:r>
          </a:p>
          <a:p>
            <a:r>
              <a:rPr lang="en-US" altLang="en-US" dirty="0" smtClean="0"/>
              <a:t>This </a:t>
            </a:r>
            <a:r>
              <a:rPr lang="en-US" altLang="en-US" dirty="0"/>
              <a:t>makes the levitation possible</a:t>
            </a:r>
            <a:r>
              <a:rPr lang="en-US" altLang="en-US" dirty="0" smtClean="0"/>
              <a:t>!</a:t>
            </a:r>
            <a:endParaRPr lang="en-US" altLang="en-US" dirty="0"/>
          </a:p>
        </p:txBody>
      </p:sp>
      <p:pic>
        <p:nvPicPr>
          <p:cNvPr id="12290" name="Picture 2" descr="Image result for 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40" y="1857740"/>
            <a:ext cx="2370270" cy="157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encrypted-tbn2.gstatic.com/images?q=tbn:ANd9GcR78PN3rg82li7LSGfde1bXbCJvoeq9diyxn6j4ftRFV4zZVVsBlelOXTY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40" y="420445"/>
            <a:ext cx="2370270" cy="11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magnetic levi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88" y="363854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772400" cy="1143000"/>
          </a:xfrm>
        </p:spPr>
        <p:txBody>
          <a:bodyPr/>
          <a:lstStyle/>
          <a:p>
            <a:r>
              <a:rPr lang="en-US" dirty="0" smtClean="0"/>
              <a:t>Magnetic levitation of water in 30 tesla magnetic field (700,000 times the earth magnetic field.</a:t>
            </a:r>
            <a:endParaRPr lang="en-US" dirty="0"/>
          </a:p>
        </p:txBody>
      </p:sp>
      <p:pic>
        <p:nvPicPr>
          <p:cNvPr id="4" name="m-Al7GAnH8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0" y="1981200"/>
            <a:ext cx="67733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</p:spPr>
        <p:txBody>
          <a:bodyPr/>
          <a:lstStyle/>
          <a:p>
            <a:r>
              <a:rPr lang="en-US" b="1" dirty="0" err="1" smtClean="0"/>
              <a:t>Nanomagnets</a:t>
            </a:r>
            <a:r>
              <a:rPr lang="en-US" b="1" dirty="0" smtClean="0"/>
              <a:t>: Extremely small magnets: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66800"/>
                <a:ext cx="5257800" cy="3657600"/>
              </a:xfrm>
            </p:spPr>
            <p:txBody>
              <a:bodyPr/>
              <a:lstStyle/>
              <a:p>
                <a:r>
                  <a:rPr lang="en-US" dirty="0" smtClean="0"/>
                  <a:t>1 nanometer = 1 billionth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1,000,000,000</m:t>
                        </m:r>
                      </m:den>
                    </m:f>
                  </m:oMath>
                </a14:m>
                <a:r>
                  <a:rPr lang="en-US" dirty="0" smtClean="0"/>
                  <a:t>) meter</a:t>
                </a:r>
              </a:p>
              <a:p>
                <a:r>
                  <a:rPr lang="en-US" dirty="0" smtClean="0"/>
                  <a:t>The human hair is 40,000 nanometer in diameter.</a:t>
                </a:r>
              </a:p>
              <a:p>
                <a:r>
                  <a:rPr lang="en-US" dirty="0" smtClean="0"/>
                  <a:t>Why do we need </a:t>
                </a:r>
                <a:r>
                  <a:rPr lang="en-US" dirty="0" err="1" smtClean="0"/>
                  <a:t>nanomagnets</a:t>
                </a:r>
                <a:r>
                  <a:rPr lang="en-US" dirty="0" smtClean="0"/>
                  <a:t> 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0"/>
                <a:ext cx="5257800" cy="3657600"/>
              </a:xfrm>
              <a:blipFill rotWithShape="0">
                <a:blip r:embed="rId2"/>
                <a:stretch>
                  <a:fillRect l="-2317" t="-2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Image result for human hair 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65805"/>
            <a:ext cx="8305800" cy="762000"/>
          </a:xfrm>
        </p:spPr>
        <p:txBody>
          <a:bodyPr/>
          <a:lstStyle/>
          <a:p>
            <a:r>
              <a:rPr lang="en-US" altLang="en-US" b="1" dirty="0" smtClean="0"/>
              <a:t>We use magnets to store information</a:t>
            </a:r>
            <a:endParaRPr lang="en-US" altLang="en-US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435" y="1088282"/>
            <a:ext cx="4171348" cy="4702918"/>
          </a:xfrm>
        </p:spPr>
        <p:txBody>
          <a:bodyPr/>
          <a:lstStyle/>
          <a:p>
            <a:r>
              <a:rPr lang="en-US" altLang="en-US" dirty="0" smtClean="0"/>
              <a:t>Pictures, video, music, e-books are stored using </a:t>
            </a:r>
            <a:r>
              <a:rPr lang="en-US" altLang="en-US" dirty="0" smtClean="0">
                <a:solidFill>
                  <a:srgbClr val="FF0000"/>
                </a:solidFill>
              </a:rPr>
              <a:t>binary codes</a:t>
            </a:r>
            <a:r>
              <a:rPr lang="en-US" altLang="en-US" dirty="0" smtClean="0"/>
              <a:t> in computers.</a:t>
            </a:r>
          </a:p>
          <a:p>
            <a:r>
              <a:rPr lang="en-US" altLang="en-US" dirty="0" smtClean="0"/>
              <a:t>1 magnet is a bit.</a:t>
            </a:r>
          </a:p>
          <a:p>
            <a:r>
              <a:rPr lang="en-US" altLang="en-US" dirty="0" smtClean="0"/>
              <a:t> 8 bit is a byte.</a:t>
            </a:r>
          </a:p>
          <a:p>
            <a:r>
              <a:rPr lang="en-US" altLang="en-US" dirty="0" smtClean="0"/>
              <a:t>A typical mp3 is about 5 mega bytes, or 5 million bytes.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06053" y="1261901"/>
            <a:ext cx="2012993" cy="975864"/>
            <a:chOff x="5506053" y="1261901"/>
            <a:chExt cx="2012993" cy="975864"/>
          </a:xfrm>
        </p:grpSpPr>
        <p:pic>
          <p:nvPicPr>
            <p:cNvPr id="14340" name="Picture 4" descr="C:\Users\XIAOSH~1\AppData\Local\Temp\msohtmlclip1\02\clip_image0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053" y="1273213"/>
              <a:ext cx="798895" cy="96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1" name="Picture 5" descr="C:\Users\XIAOSH~1\AppData\Local\Temp\msohtmlclip1\02\clip_image0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261901"/>
              <a:ext cx="813446" cy="964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724400" y="2506176"/>
            <a:ext cx="3485547" cy="3557430"/>
            <a:chOff x="4724400" y="2506176"/>
            <a:chExt cx="3485547" cy="35574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4400" y="2506176"/>
              <a:ext cx="3485547" cy="99507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009546" y="3755282"/>
              <a:ext cx="291525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0" u="none" strike="noStrike" baseline="0" dirty="0" smtClean="0">
                  <a:latin typeface="Calibri-Bold"/>
                </a:rPr>
                <a:t>Letter Binary Code</a:t>
              </a:r>
            </a:p>
            <a:p>
              <a:r>
                <a:rPr lang="en-US" b="0" i="0" u="none" strike="noStrike" baseline="0" dirty="0" smtClean="0">
                  <a:latin typeface="Calibri" panose="020F0502020204030204" pitchFamily="34" charset="0"/>
                </a:rPr>
                <a:t>a 	01100001</a:t>
              </a:r>
            </a:p>
            <a:p>
              <a:r>
                <a:rPr lang="en-US" dirty="0">
                  <a:latin typeface="Calibri" panose="020F0502020204030204" pitchFamily="34" charset="0"/>
                </a:rPr>
                <a:t>b</a:t>
              </a:r>
              <a:r>
                <a:rPr lang="en-US" b="0" i="0" u="none" strike="noStrike" baseline="0" dirty="0" smtClean="0">
                  <a:latin typeface="Calibri" panose="020F0502020204030204" pitchFamily="34" charset="0"/>
                </a:rPr>
                <a:t> 	01100010</a:t>
              </a:r>
            </a:p>
            <a:p>
              <a:r>
                <a:rPr lang="en-US" b="0" i="0" u="none" strike="noStrike" baseline="0" dirty="0" smtClean="0">
                  <a:latin typeface="Calibri" panose="020F0502020204030204" pitchFamily="34" charset="0"/>
                </a:rPr>
                <a:t>c 	01100011</a:t>
              </a:r>
            </a:p>
            <a:p>
              <a:r>
                <a:rPr lang="en-US" b="0" i="0" u="none" strike="noStrike" baseline="0" dirty="0" smtClean="0">
                  <a:latin typeface="Calibri" panose="020F0502020204030204" pitchFamily="34" charset="0"/>
                </a:rPr>
                <a:t>d 	01100100</a:t>
              </a:r>
            </a:p>
            <a:p>
              <a:r>
                <a:rPr lang="en-US" b="0" i="0" u="none" strike="noStrike" baseline="0" dirty="0" smtClean="0">
                  <a:latin typeface="Calibri" panose="020F0502020204030204" pitchFamily="34" charset="0"/>
                </a:rPr>
                <a:t>e 	01100101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469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8305800" cy="762000"/>
          </a:xfrm>
        </p:spPr>
        <p:txBody>
          <a:bodyPr/>
          <a:lstStyle/>
          <a:p>
            <a:r>
              <a:rPr lang="en-US" altLang="en-US" b="1" dirty="0" smtClean="0"/>
              <a:t>We use magnets to store information</a:t>
            </a:r>
            <a:endParaRPr lang="en-US" altLang="en-US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4495800" cy="4114800"/>
          </a:xfrm>
        </p:spPr>
        <p:txBody>
          <a:bodyPr/>
          <a:lstStyle/>
          <a:p>
            <a:r>
              <a:rPr lang="en-US" altLang="en-US" sz="2400" dirty="0" smtClean="0"/>
              <a:t>The smaller the magnet, the more information we can store.</a:t>
            </a:r>
          </a:p>
          <a:p>
            <a:r>
              <a:rPr lang="en-US" altLang="en-US" sz="2400" dirty="0" smtClean="0"/>
              <a:t>The magnets in today’s </a:t>
            </a:r>
            <a:r>
              <a:rPr lang="en-US" altLang="en-US" sz="2400" dirty="0" smtClean="0"/>
              <a:t>hard drives </a:t>
            </a:r>
            <a:r>
              <a:rPr lang="en-US" altLang="en-US" sz="2400" dirty="0" smtClean="0"/>
              <a:t>are less than 100 nanometer.</a:t>
            </a:r>
          </a:p>
          <a:p>
            <a:r>
              <a:rPr lang="en-US" altLang="en-US" sz="2400" dirty="0" smtClean="0"/>
              <a:t>The first magnetic core memory uses magnet of 1 mm (0.04 inch) diameter</a:t>
            </a: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990600"/>
            <a:ext cx="3967024" cy="2819400"/>
          </a:xfrm>
          <a:prstGeom prst="rect">
            <a:avLst/>
          </a:prstGeom>
        </p:spPr>
      </p:pic>
      <p:pic>
        <p:nvPicPr>
          <p:cNvPr id="5122" name="Picture 2" descr="https://upload.wikimedia.org/wikipedia/commons/thumb/d/df/Ferrite_core_memory.jpg/260px-Ferrite_core_mem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2438400" cy="23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4572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4800600" y="685800"/>
            <a:ext cx="4072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Dear Matthew,</a:t>
            </a:r>
          </a:p>
          <a:p>
            <a:endParaRPr lang="en-US" sz="3200" b="1" dirty="0"/>
          </a:p>
          <a:p>
            <a:r>
              <a:rPr lang="en-US" sz="3200" b="1" dirty="0" smtClean="0"/>
              <a:t>How is your summer going? I hope we can stay in touch. Hope you can write back.</a:t>
            </a:r>
          </a:p>
          <a:p>
            <a:endParaRPr lang="en-US" sz="3200" b="1" dirty="0"/>
          </a:p>
          <a:p>
            <a:r>
              <a:rPr lang="en-US" sz="3200" b="1" dirty="0" smtClean="0"/>
              <a:t>Austin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9710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URWGroteskTBol"/>
        <a:ea typeface="ＭＳ Ｐゴシック"/>
        <a:cs typeface=""/>
      </a:majorFont>
      <a:minorFont>
        <a:latin typeface="Minio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390</Words>
  <Application>Microsoft Office PowerPoint</Application>
  <PresentationFormat>On-screen Show (4:3)</PresentationFormat>
  <Paragraphs>67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Calibri-Bold</vt:lpstr>
      <vt:lpstr>Minion</vt:lpstr>
      <vt:lpstr>ＭＳ Ｐゴシック</vt:lpstr>
      <vt:lpstr>URWGroteskTBol</vt:lpstr>
      <vt:lpstr>URWGroteskTReg</vt:lpstr>
      <vt:lpstr>Arial</vt:lpstr>
      <vt:lpstr>Calibri</vt:lpstr>
      <vt:lpstr>Cambria Math</vt:lpstr>
      <vt:lpstr>Blank Presentation</vt:lpstr>
      <vt:lpstr>Nano and Magnets  </vt:lpstr>
      <vt:lpstr>What’s a magnet?</vt:lpstr>
      <vt:lpstr>Example of  magnets and applications</vt:lpstr>
      <vt:lpstr>Why magnets attract or repel each other?</vt:lpstr>
      <vt:lpstr>Magnetic levitation of water in 30 tesla magnetic field (700,000 times the earth magnetic field.</vt:lpstr>
      <vt:lpstr>Nanomagnets: Extremely small magnets:</vt:lpstr>
      <vt:lpstr>We use magnets to store information</vt:lpstr>
      <vt:lpstr>We use magnets to store information</vt:lpstr>
      <vt:lpstr>PowerPoint Presentation</vt:lpstr>
      <vt:lpstr>Another example of nanomagnets: ferrofluids</vt:lpstr>
      <vt:lpstr>Today’s activity: hard drive</vt:lpstr>
      <vt:lpstr>Today’s activity: Ferrofluids and magnetic matrix</vt:lpstr>
      <vt:lpstr>Today’s activity: Magnetic levitation and compass</vt:lpstr>
      <vt:lpstr>Today’s activity: Jishaku</vt:lpstr>
      <vt:lpstr>PowerPoint Presentation</vt:lpstr>
      <vt:lpstr>PowerPoint Presentation</vt:lpstr>
    </vt:vector>
  </TitlesOfParts>
  <Company>Univesity of Nebraska-Lincoln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Kramer</dc:creator>
  <cp:lastModifiedBy>Xiaoshan Xu</cp:lastModifiedBy>
  <cp:revision>75</cp:revision>
  <dcterms:created xsi:type="dcterms:W3CDTF">2007-05-31T19:15:20Z</dcterms:created>
  <dcterms:modified xsi:type="dcterms:W3CDTF">2015-07-14T15:03:14Z</dcterms:modified>
</cp:coreProperties>
</file>